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6.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9.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0.xml" ContentType="application/vnd.openxmlformats-officedocument.presentationml.notesSlide+xml"/>
  <Override PartName="/ppt/tags/tag77.xml" ContentType="application/vnd.openxmlformats-officedocument.presentationml.tags+xml"/>
  <Override PartName="/ppt/notesSlides/notesSlide11.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2.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13.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16.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17.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18.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19.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20.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82" r:id="rId4"/>
    <p:sldMasterId id="2147484191" r:id="rId5"/>
  </p:sldMasterIdLst>
  <p:notesMasterIdLst>
    <p:notesMasterId r:id="rId34"/>
  </p:notesMasterIdLst>
  <p:handoutMasterIdLst>
    <p:handoutMasterId r:id="rId35"/>
  </p:handoutMasterIdLst>
  <p:sldIdLst>
    <p:sldId id="1135" r:id="rId6"/>
    <p:sldId id="1054" r:id="rId7"/>
    <p:sldId id="1183" r:id="rId8"/>
    <p:sldId id="1181" r:id="rId9"/>
    <p:sldId id="1210" r:id="rId10"/>
    <p:sldId id="1209" r:id="rId11"/>
    <p:sldId id="1211" r:id="rId12"/>
    <p:sldId id="1177" r:id="rId13"/>
    <p:sldId id="1155" r:id="rId14"/>
    <p:sldId id="1189" r:id="rId15"/>
    <p:sldId id="1212" r:id="rId16"/>
    <p:sldId id="1213" r:id="rId17"/>
    <p:sldId id="1214" r:id="rId18"/>
    <p:sldId id="1186" r:id="rId19"/>
    <p:sldId id="1187" r:id="rId20"/>
    <p:sldId id="1215" r:id="rId21"/>
    <p:sldId id="1192" r:id="rId22"/>
    <p:sldId id="1193" r:id="rId23"/>
    <p:sldId id="1216" r:id="rId24"/>
    <p:sldId id="1195" r:id="rId25"/>
    <p:sldId id="1197" r:id="rId26"/>
    <p:sldId id="1217" r:id="rId27"/>
    <p:sldId id="1206" r:id="rId28"/>
    <p:sldId id="1218" r:id="rId29"/>
    <p:sldId id="1150" r:id="rId30"/>
    <p:sldId id="1147" r:id="rId31"/>
    <p:sldId id="1219" r:id="rId32"/>
    <p:sldId id="1076" r:id="rId33"/>
  </p:sldIdLst>
  <p:sldSz cx="12436475" cy="6994525"/>
  <p:notesSz cx="6858000" cy="9144000"/>
  <p:embeddedFontLst>
    <p:embeddedFont>
      <p:font typeface="Segoe UI Semibold" panose="020B0702040204020203" pitchFamily="34" charset="0"/>
      <p:bold r:id="rId36"/>
      <p:boldItalic r:id="rId37"/>
    </p:embeddedFont>
    <p:embeddedFont>
      <p:font typeface="Segoe UI Light" panose="020B0502040204020203" pitchFamily="34" charset="0"/>
      <p:regular r:id="rId38"/>
      <p:italic r:id="rId39"/>
    </p:embeddedFont>
    <p:embeddedFont>
      <p:font typeface="Segoe UI" panose="020B0502040204020203" pitchFamily="34" charset="0"/>
      <p:regular r:id="rId40"/>
      <p:bold r:id="rId41"/>
      <p:italic r:id="rId42"/>
      <p:boldItalic r:id="rId43"/>
    </p:embeddedFont>
    <p:embeddedFont>
      <p:font typeface="Consolas" panose="020B0609020204030204" pitchFamily="49" charset="0"/>
      <p:regular r:id="rId44"/>
      <p:bold r:id="rId45"/>
      <p:italic r:id="rId46"/>
      <p:boldItalic r:id="rId47"/>
    </p:embeddedFont>
  </p:embeddedFont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183"/>
            <p14:sldId id="1181"/>
            <p14:sldId id="1210"/>
            <p14:sldId id="1209"/>
            <p14:sldId id="1211"/>
            <p14:sldId id="1177"/>
            <p14:sldId id="1155"/>
            <p14:sldId id="1189"/>
            <p14:sldId id="1212"/>
            <p14:sldId id="1213"/>
            <p14:sldId id="1214"/>
            <p14:sldId id="1186"/>
            <p14:sldId id="1187"/>
            <p14:sldId id="1215"/>
            <p14:sldId id="1192"/>
            <p14:sldId id="1193"/>
            <p14:sldId id="1216"/>
            <p14:sldId id="1195"/>
            <p14:sldId id="1197"/>
            <p14:sldId id="1217"/>
            <p14:sldId id="1206"/>
          </p14:sldIdLst>
        </p14:section>
        <p14:section name="Special content" id="{6925D2A1-AD53-4951-AB34-79DFA02CD676}">
          <p14:sldIdLst>
            <p14:sldId id="1218"/>
            <p14:sldId id="1150"/>
            <p14:sldId id="1147"/>
            <p14:sldId id="1219"/>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7233"/>
    <a:srgbClr val="7FBA00"/>
    <a:srgbClr val="B0B186"/>
    <a:srgbClr val="0072C6"/>
    <a:srgbClr val="B4009E"/>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84520" autoAdjust="0"/>
  </p:normalViewPr>
  <p:slideViewPr>
    <p:cSldViewPr snapToGrid="0">
      <p:cViewPr varScale="1">
        <p:scale>
          <a:sx n="101" d="100"/>
          <a:sy n="101" d="100"/>
        </p:scale>
        <p:origin x="72" y="108"/>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p:scale>
          <a:sx n="41" d="100"/>
          <a:sy n="41" d="100"/>
        </p:scale>
        <p:origin x="-2952" y="-53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1.fntdata"/><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6/5/2013 6:10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6/5/2013 6:10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6/5/2013 6:10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6:14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3127630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6:14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3085409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2390963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A0B823-0CED-4185-8601-DE81D651172B}" type="slidenum">
              <a:rPr lang="en-GB" smtClean="0"/>
              <a:pPr>
                <a:defRPr/>
              </a:pPr>
              <a:t>13</a:t>
            </a:fld>
            <a:endParaRPr lang="en-US" dirty="0"/>
          </a:p>
        </p:txBody>
      </p:sp>
    </p:spTree>
    <p:extLst>
      <p:ext uri="{BB962C8B-B14F-4D97-AF65-F5344CB8AC3E}">
        <p14:creationId xmlns:p14="http://schemas.microsoft.com/office/powerpoint/2010/main" val="1104036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2534823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6:14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284935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2390963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2534823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2390963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2534823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6/5/2013 6:10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A0B823-0CED-4185-8601-DE81D651172B}" type="slidenum">
              <a:rPr lang="en-GB" smtClean="0"/>
              <a:pPr>
                <a:defRPr/>
              </a:pPr>
              <a:t>22</a:t>
            </a:fld>
            <a:endParaRPr lang="en-US" dirty="0"/>
          </a:p>
        </p:txBody>
      </p:sp>
    </p:spTree>
    <p:extLst>
      <p:ext uri="{BB962C8B-B14F-4D97-AF65-F5344CB8AC3E}">
        <p14:creationId xmlns:p14="http://schemas.microsoft.com/office/powerpoint/2010/main" val="1104036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2700762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24</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6/5/2013 6:14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1837619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6:14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6:14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6/5/2013 6:14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1020739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28</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6/5/2013 6:14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A0B823-0CED-4185-8601-DE81D651172B}" type="slidenum">
              <a:rPr lang="en-GB" smtClean="0"/>
              <a:pPr>
                <a:defRPr/>
              </a:pPr>
              <a:t>3</a:t>
            </a:fld>
            <a:endParaRPr lang="en-US" dirty="0"/>
          </a:p>
        </p:txBody>
      </p:sp>
    </p:spTree>
    <p:extLst>
      <p:ext uri="{BB962C8B-B14F-4D97-AF65-F5344CB8AC3E}">
        <p14:creationId xmlns:p14="http://schemas.microsoft.com/office/powerpoint/2010/main" val="1104036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6:10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3248279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2566585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A0B823-0CED-4185-8601-DE81D651172B}" type="slidenum">
              <a:rPr lang="en-GB" smtClean="0"/>
              <a:pPr>
                <a:defRPr/>
              </a:pPr>
              <a:t>6</a:t>
            </a:fld>
            <a:endParaRPr lang="en-US" dirty="0"/>
          </a:p>
        </p:txBody>
      </p:sp>
    </p:spTree>
    <p:extLst>
      <p:ext uri="{BB962C8B-B14F-4D97-AF65-F5344CB8AC3E}">
        <p14:creationId xmlns:p14="http://schemas.microsoft.com/office/powerpoint/2010/main" val="1104036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6:14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127630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6:14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2257159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23909631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5.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Master" Target="../slideMasters/slideMaster1.xml"/><Relationship Id="rId4" Type="http://schemas.openxmlformats.org/officeDocument/2006/relationships/tags" Target="../tags/tag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983704797"/>
              </p:ext>
            </p:extLst>
          </p:nvPr>
        </p:nvGraphicFramePr>
        <p:xfrm>
          <a:off x="1621" y="1620"/>
          <a:ext cx="1619" cy="1619"/>
        </p:xfrm>
        <a:graphic>
          <a:graphicData uri="http://schemas.openxmlformats.org/presentationml/2006/ole">
            <mc:AlternateContent xmlns:mc="http://schemas.openxmlformats.org/markup-compatibility/2006">
              <mc:Choice xmlns:v="urn:schemas-microsoft-com:vml" Requires="v">
                <p:oleObj spid="_x0000_s3121"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621" y="1620"/>
                        <a:ext cx="1619" cy="1619"/>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529660" y="233151"/>
            <a:ext cx="11375536" cy="621530"/>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custDataLst>
              <p:tags r:id="rId4"/>
            </p:custDataLst>
          </p:nvPr>
        </p:nvSpPr>
        <p:spPr>
          <a:xfrm>
            <a:off x="529660" y="1476622"/>
            <a:ext cx="11375536"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32296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28322952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8561524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7527961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835272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1049898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3605474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761659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058058947"/>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230636724"/>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422180185"/>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6177385"/>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0542383"/>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0996594"/>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5267394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0732041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9085083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652189"/>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5440667"/>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624508"/>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00438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82217496"/>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75475686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3945255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0"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2056120"/>
      </p:ext>
    </p:extLst>
  </p:cSld>
  <p:clrMap bg1="dk1" tx1="lt1" bg2="dk2" tx2="lt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 id="2147484203" r:id="rId12"/>
    <p:sldLayoutId id="2147484204" r:id="rId13"/>
    <p:sldLayoutId id="2147484205" r:id="rId14"/>
    <p:sldLayoutId id="2147484206" r:id="rId15"/>
    <p:sldLayoutId id="2147484207" r:id="rId16"/>
    <p:sldLayoutId id="2147484208" r:id="rId17"/>
    <p:sldLayoutId id="2147484209" r:id="rId18"/>
    <p:sldLayoutId id="2147484210" r:id="rId19"/>
    <p:sldLayoutId id="2147484211" r:id="rId20"/>
    <p:sldLayoutId id="2147484212" r:id="rId21"/>
    <p:sldLayoutId id="2147484213" r:id="rId22"/>
    <p:sldLayoutId id="2147484214"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76.xml"/><Relationship Id="rId3" Type="http://schemas.openxmlformats.org/officeDocument/2006/relationships/tags" Target="../tags/tag71.xml"/><Relationship Id="rId7" Type="http://schemas.openxmlformats.org/officeDocument/2006/relationships/tags" Target="../tags/tag75.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image" Target="../media/image7.png"/><Relationship Id="rId5" Type="http://schemas.openxmlformats.org/officeDocument/2006/relationships/tags" Target="../tags/tag73.xml"/><Relationship Id="rId10" Type="http://schemas.openxmlformats.org/officeDocument/2006/relationships/notesSlide" Target="../notesSlides/notesSlide10.xml"/><Relationship Id="rId4" Type="http://schemas.openxmlformats.org/officeDocument/2006/relationships/tags" Target="../tags/tag72.xml"/><Relationship Id="rId9"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xml"/><Relationship Id="rId1" Type="http://schemas.openxmlformats.org/officeDocument/2006/relationships/tags" Target="../tags/tag77.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79.xml"/><Relationship Id="rId7" Type="http://schemas.openxmlformats.org/officeDocument/2006/relationships/slideLayout" Target="../slideLayouts/slideLayout23.xml"/><Relationship Id="rId2" Type="http://schemas.openxmlformats.org/officeDocument/2006/relationships/tags" Target="../tags/tag78.xml"/><Relationship Id="rId1" Type="http://schemas.openxmlformats.org/officeDocument/2006/relationships/vmlDrawing" Target="../drawings/vmlDrawing6.vml"/><Relationship Id="rId6" Type="http://schemas.openxmlformats.org/officeDocument/2006/relationships/tags" Target="../tags/tag82.xml"/><Relationship Id="rId11" Type="http://schemas.openxmlformats.org/officeDocument/2006/relationships/image" Target="../media/image7.png"/><Relationship Id="rId5" Type="http://schemas.openxmlformats.org/officeDocument/2006/relationships/tags" Target="../tags/tag81.xml"/><Relationship Id="rId10" Type="http://schemas.openxmlformats.org/officeDocument/2006/relationships/image" Target="../media/image5.emf"/><Relationship Id="rId4" Type="http://schemas.openxmlformats.org/officeDocument/2006/relationships/tags" Target="../tags/tag80.xml"/><Relationship Id="rId9"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8" Type="http://schemas.openxmlformats.org/officeDocument/2006/relationships/tags" Target="../tags/tag89.xml"/><Relationship Id="rId13" Type="http://schemas.openxmlformats.org/officeDocument/2006/relationships/tags" Target="../tags/tag94.xml"/><Relationship Id="rId18" Type="http://schemas.openxmlformats.org/officeDocument/2006/relationships/tags" Target="../tags/tag99.xml"/><Relationship Id="rId26" Type="http://schemas.openxmlformats.org/officeDocument/2006/relationships/oleObject" Target="../embeddings/oleObject7.bin"/><Relationship Id="rId3" Type="http://schemas.openxmlformats.org/officeDocument/2006/relationships/tags" Target="../tags/tag84.xml"/><Relationship Id="rId21" Type="http://schemas.openxmlformats.org/officeDocument/2006/relationships/tags" Target="../tags/tag102.xml"/><Relationship Id="rId7" Type="http://schemas.openxmlformats.org/officeDocument/2006/relationships/tags" Target="../tags/tag88.xml"/><Relationship Id="rId12" Type="http://schemas.openxmlformats.org/officeDocument/2006/relationships/tags" Target="../tags/tag93.xml"/><Relationship Id="rId17" Type="http://schemas.openxmlformats.org/officeDocument/2006/relationships/tags" Target="../tags/tag98.xml"/><Relationship Id="rId25" Type="http://schemas.openxmlformats.org/officeDocument/2006/relationships/notesSlide" Target="../notesSlides/notesSlide13.xml"/><Relationship Id="rId2" Type="http://schemas.openxmlformats.org/officeDocument/2006/relationships/tags" Target="../tags/tag83.xml"/><Relationship Id="rId16" Type="http://schemas.openxmlformats.org/officeDocument/2006/relationships/tags" Target="../tags/tag97.xml"/><Relationship Id="rId20" Type="http://schemas.openxmlformats.org/officeDocument/2006/relationships/tags" Target="../tags/tag101.xml"/><Relationship Id="rId1" Type="http://schemas.openxmlformats.org/officeDocument/2006/relationships/vmlDrawing" Target="../drawings/vmlDrawing7.vml"/><Relationship Id="rId6" Type="http://schemas.openxmlformats.org/officeDocument/2006/relationships/tags" Target="../tags/tag87.xml"/><Relationship Id="rId11" Type="http://schemas.openxmlformats.org/officeDocument/2006/relationships/tags" Target="../tags/tag92.xml"/><Relationship Id="rId24" Type="http://schemas.openxmlformats.org/officeDocument/2006/relationships/slideLayout" Target="../slideLayouts/slideLayout16.xml"/><Relationship Id="rId5" Type="http://schemas.openxmlformats.org/officeDocument/2006/relationships/tags" Target="../tags/tag86.xml"/><Relationship Id="rId15" Type="http://schemas.openxmlformats.org/officeDocument/2006/relationships/tags" Target="../tags/tag96.xml"/><Relationship Id="rId23" Type="http://schemas.openxmlformats.org/officeDocument/2006/relationships/tags" Target="../tags/tag104.xml"/><Relationship Id="rId10" Type="http://schemas.openxmlformats.org/officeDocument/2006/relationships/tags" Target="../tags/tag91.xml"/><Relationship Id="rId19" Type="http://schemas.openxmlformats.org/officeDocument/2006/relationships/tags" Target="../tags/tag100.xml"/><Relationship Id="rId4" Type="http://schemas.openxmlformats.org/officeDocument/2006/relationships/tags" Target="../tags/tag85.xml"/><Relationship Id="rId9" Type="http://schemas.openxmlformats.org/officeDocument/2006/relationships/tags" Target="../tags/tag90.xml"/><Relationship Id="rId14" Type="http://schemas.openxmlformats.org/officeDocument/2006/relationships/tags" Target="../tags/tag95.xml"/><Relationship Id="rId22" Type="http://schemas.openxmlformats.org/officeDocument/2006/relationships/tags" Target="../tags/tag103.xml"/><Relationship Id="rId27" Type="http://schemas.openxmlformats.org/officeDocument/2006/relationships/image" Target="../media/image5.emf"/></Relationships>
</file>

<file path=ppt/slides/_rels/slide14.xml.rels><?xml version="1.0" encoding="UTF-8" standalone="yes"?>
<Relationships xmlns="http://schemas.openxmlformats.org/package/2006/relationships"><Relationship Id="rId8" Type="http://schemas.openxmlformats.org/officeDocument/2006/relationships/tags" Target="../tags/tag111.xml"/><Relationship Id="rId13" Type="http://schemas.openxmlformats.org/officeDocument/2006/relationships/image" Target="../media/image5.emf"/><Relationship Id="rId3" Type="http://schemas.openxmlformats.org/officeDocument/2006/relationships/tags" Target="../tags/tag106.xml"/><Relationship Id="rId7" Type="http://schemas.openxmlformats.org/officeDocument/2006/relationships/tags" Target="../tags/tag110.xml"/><Relationship Id="rId12" Type="http://schemas.openxmlformats.org/officeDocument/2006/relationships/oleObject" Target="../embeddings/oleObject8.bin"/><Relationship Id="rId2" Type="http://schemas.openxmlformats.org/officeDocument/2006/relationships/tags" Target="../tags/tag105.xml"/><Relationship Id="rId1" Type="http://schemas.openxmlformats.org/officeDocument/2006/relationships/vmlDrawing" Target="../drawings/vmlDrawing8.vml"/><Relationship Id="rId6" Type="http://schemas.openxmlformats.org/officeDocument/2006/relationships/tags" Target="../tags/tag109.xml"/><Relationship Id="rId11" Type="http://schemas.openxmlformats.org/officeDocument/2006/relationships/notesSlide" Target="../notesSlides/notesSlide14.xml"/><Relationship Id="rId5" Type="http://schemas.openxmlformats.org/officeDocument/2006/relationships/tags" Target="../tags/tag108.xml"/><Relationship Id="rId10" Type="http://schemas.openxmlformats.org/officeDocument/2006/relationships/slideLayout" Target="../slideLayouts/slideLayout23.xml"/><Relationship Id="rId4" Type="http://schemas.openxmlformats.org/officeDocument/2006/relationships/tags" Target="../tags/tag107.xml"/><Relationship Id="rId9" Type="http://schemas.openxmlformats.org/officeDocument/2006/relationships/tags" Target="../tags/tag112.xml"/><Relationship Id="rId1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114.xml"/><Relationship Id="rId7" Type="http://schemas.openxmlformats.org/officeDocument/2006/relationships/slideLayout" Target="../slideLayouts/slideLayout23.xml"/><Relationship Id="rId2" Type="http://schemas.openxmlformats.org/officeDocument/2006/relationships/tags" Target="../tags/tag113.xml"/><Relationship Id="rId1" Type="http://schemas.openxmlformats.org/officeDocument/2006/relationships/vmlDrawing" Target="../drawings/vmlDrawing9.vml"/><Relationship Id="rId6" Type="http://schemas.openxmlformats.org/officeDocument/2006/relationships/tags" Target="../tags/tag117.xml"/><Relationship Id="rId11" Type="http://schemas.openxmlformats.org/officeDocument/2006/relationships/image" Target="../media/image7.png"/><Relationship Id="rId5" Type="http://schemas.openxmlformats.org/officeDocument/2006/relationships/tags" Target="../tags/tag116.xml"/><Relationship Id="rId10" Type="http://schemas.openxmlformats.org/officeDocument/2006/relationships/image" Target="../media/image5.emf"/><Relationship Id="rId4" Type="http://schemas.openxmlformats.org/officeDocument/2006/relationships/tags" Target="../tags/tag115.xml"/><Relationship Id="rId9"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tags" Target="../tags/tag120.xml"/><Relationship Id="rId7" Type="http://schemas.openxmlformats.org/officeDocument/2006/relationships/tags" Target="../tags/tag124.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image" Target="../media/image10.jpeg"/><Relationship Id="rId5" Type="http://schemas.openxmlformats.org/officeDocument/2006/relationships/tags" Target="../tags/tag122.xml"/><Relationship Id="rId10" Type="http://schemas.openxmlformats.org/officeDocument/2006/relationships/image" Target="../media/image7.png"/><Relationship Id="rId4" Type="http://schemas.openxmlformats.org/officeDocument/2006/relationships/tags" Target="../tags/tag121.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126.xml"/><Relationship Id="rId7" Type="http://schemas.openxmlformats.org/officeDocument/2006/relationships/slideLayout" Target="../slideLayouts/slideLayout23.xml"/><Relationship Id="rId2" Type="http://schemas.openxmlformats.org/officeDocument/2006/relationships/tags" Target="../tags/tag125.xml"/><Relationship Id="rId1" Type="http://schemas.openxmlformats.org/officeDocument/2006/relationships/vmlDrawing" Target="../drawings/vmlDrawing10.vml"/><Relationship Id="rId6" Type="http://schemas.openxmlformats.org/officeDocument/2006/relationships/tags" Target="../tags/tag129.xml"/><Relationship Id="rId11" Type="http://schemas.openxmlformats.org/officeDocument/2006/relationships/image" Target="../media/image7.png"/><Relationship Id="rId5" Type="http://schemas.openxmlformats.org/officeDocument/2006/relationships/tags" Target="../tags/tag128.xml"/><Relationship Id="rId10" Type="http://schemas.openxmlformats.org/officeDocument/2006/relationships/image" Target="../media/image5.emf"/><Relationship Id="rId4" Type="http://schemas.openxmlformats.org/officeDocument/2006/relationships/tags" Target="../tags/tag127.xml"/><Relationship Id="rId9"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3" Type="http://schemas.openxmlformats.org/officeDocument/2006/relationships/hyperlink" Target="mailto:paula@cqure.p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paula@idesign.net" TargetMode="External"/></Relationships>
</file>

<file path=ppt/slides/_rels/slide20.xml.rels><?xml version="1.0" encoding="UTF-8" standalone="yes"?>
<Relationships xmlns="http://schemas.openxmlformats.org/package/2006/relationships"><Relationship Id="rId8" Type="http://schemas.openxmlformats.org/officeDocument/2006/relationships/tags" Target="../tags/tag137.xml"/><Relationship Id="rId3" Type="http://schemas.openxmlformats.org/officeDocument/2006/relationships/tags" Target="../tags/tag132.xml"/><Relationship Id="rId7" Type="http://schemas.openxmlformats.org/officeDocument/2006/relationships/tags" Target="../tags/tag136.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image" Target="../media/image7.png"/><Relationship Id="rId5" Type="http://schemas.openxmlformats.org/officeDocument/2006/relationships/tags" Target="../tags/tag134.xml"/><Relationship Id="rId10" Type="http://schemas.openxmlformats.org/officeDocument/2006/relationships/notesSlide" Target="../notesSlides/notesSlide19.xml"/><Relationship Id="rId4" Type="http://schemas.openxmlformats.org/officeDocument/2006/relationships/tags" Target="../tags/tag133.xml"/><Relationship Id="rId9"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tags" Target="../tags/tag144.xml"/><Relationship Id="rId13" Type="http://schemas.openxmlformats.org/officeDocument/2006/relationships/tags" Target="../tags/tag149.xml"/><Relationship Id="rId18" Type="http://schemas.openxmlformats.org/officeDocument/2006/relationships/tags" Target="../tags/tag154.xml"/><Relationship Id="rId26" Type="http://schemas.openxmlformats.org/officeDocument/2006/relationships/oleObject" Target="../embeddings/oleObject11.bin"/><Relationship Id="rId3" Type="http://schemas.openxmlformats.org/officeDocument/2006/relationships/tags" Target="../tags/tag139.xml"/><Relationship Id="rId21" Type="http://schemas.openxmlformats.org/officeDocument/2006/relationships/tags" Target="../tags/tag157.xml"/><Relationship Id="rId7" Type="http://schemas.openxmlformats.org/officeDocument/2006/relationships/tags" Target="../tags/tag143.xml"/><Relationship Id="rId12" Type="http://schemas.openxmlformats.org/officeDocument/2006/relationships/tags" Target="../tags/tag148.xml"/><Relationship Id="rId17" Type="http://schemas.openxmlformats.org/officeDocument/2006/relationships/tags" Target="../tags/tag153.xml"/><Relationship Id="rId25" Type="http://schemas.openxmlformats.org/officeDocument/2006/relationships/notesSlide" Target="../notesSlides/notesSlide20.xml"/><Relationship Id="rId2" Type="http://schemas.openxmlformats.org/officeDocument/2006/relationships/tags" Target="../tags/tag138.xml"/><Relationship Id="rId16" Type="http://schemas.openxmlformats.org/officeDocument/2006/relationships/tags" Target="../tags/tag152.xml"/><Relationship Id="rId20" Type="http://schemas.openxmlformats.org/officeDocument/2006/relationships/tags" Target="../tags/tag156.xml"/><Relationship Id="rId1" Type="http://schemas.openxmlformats.org/officeDocument/2006/relationships/vmlDrawing" Target="../drawings/vmlDrawing11.vml"/><Relationship Id="rId6" Type="http://schemas.openxmlformats.org/officeDocument/2006/relationships/tags" Target="../tags/tag142.xml"/><Relationship Id="rId11" Type="http://schemas.openxmlformats.org/officeDocument/2006/relationships/tags" Target="../tags/tag147.xml"/><Relationship Id="rId24" Type="http://schemas.openxmlformats.org/officeDocument/2006/relationships/slideLayout" Target="../slideLayouts/slideLayout16.xml"/><Relationship Id="rId5" Type="http://schemas.openxmlformats.org/officeDocument/2006/relationships/tags" Target="../tags/tag141.xml"/><Relationship Id="rId15" Type="http://schemas.openxmlformats.org/officeDocument/2006/relationships/tags" Target="../tags/tag151.xml"/><Relationship Id="rId23" Type="http://schemas.openxmlformats.org/officeDocument/2006/relationships/tags" Target="../tags/tag159.xml"/><Relationship Id="rId10" Type="http://schemas.openxmlformats.org/officeDocument/2006/relationships/tags" Target="../tags/tag146.xml"/><Relationship Id="rId19" Type="http://schemas.openxmlformats.org/officeDocument/2006/relationships/tags" Target="../tags/tag155.xml"/><Relationship Id="rId4" Type="http://schemas.openxmlformats.org/officeDocument/2006/relationships/tags" Target="../tags/tag140.xml"/><Relationship Id="rId9" Type="http://schemas.openxmlformats.org/officeDocument/2006/relationships/tags" Target="../tags/tag145.xml"/><Relationship Id="rId14" Type="http://schemas.openxmlformats.org/officeDocument/2006/relationships/tags" Target="../tags/tag150.xml"/><Relationship Id="rId22" Type="http://schemas.openxmlformats.org/officeDocument/2006/relationships/tags" Target="../tags/tag158.xml"/><Relationship Id="rId27" Type="http://schemas.openxmlformats.org/officeDocument/2006/relationships/image" Target="../media/image5.emf"/></Relationships>
</file>

<file path=ppt/slides/_rels/slide23.xml.rels><?xml version="1.0" encoding="UTF-8" standalone="yes"?>
<Relationships xmlns="http://schemas.openxmlformats.org/package/2006/relationships"><Relationship Id="rId8" Type="http://schemas.openxmlformats.org/officeDocument/2006/relationships/tags" Target="../tags/tag167.xml"/><Relationship Id="rId3" Type="http://schemas.openxmlformats.org/officeDocument/2006/relationships/tags" Target="../tags/tag162.xml"/><Relationship Id="rId7" Type="http://schemas.openxmlformats.org/officeDocument/2006/relationships/tags" Target="../tags/tag166.xml"/><Relationship Id="rId12" Type="http://schemas.openxmlformats.org/officeDocument/2006/relationships/image" Target="../media/image7.png"/><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notesSlide" Target="../notesSlides/notesSlide21.xml"/><Relationship Id="rId5" Type="http://schemas.openxmlformats.org/officeDocument/2006/relationships/tags" Target="../tags/tag164.xml"/><Relationship Id="rId10" Type="http://schemas.openxmlformats.org/officeDocument/2006/relationships/slideLayout" Target="../slideLayouts/slideLayout16.xml"/><Relationship Id="rId4" Type="http://schemas.openxmlformats.org/officeDocument/2006/relationships/tags" Target="../tags/tag163.xml"/><Relationship Id="rId9" Type="http://schemas.openxmlformats.org/officeDocument/2006/relationships/tags" Target="../tags/tag168.xml"/></Relationships>
</file>

<file path=ppt/slides/_rels/slide24.xml.rels><?xml version="1.0" encoding="UTF-8" standalone="yes"?>
<Relationships xmlns="http://schemas.openxmlformats.org/package/2006/relationships"><Relationship Id="rId3" Type="http://schemas.openxmlformats.org/officeDocument/2006/relationships/hyperlink" Target="http://microsoft.com/twc"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 Id="rId9"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9.xml"/><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oleObject" Target="../embeddings/oleObject2.bin"/><Relationship Id="rId3" Type="http://schemas.openxmlformats.org/officeDocument/2006/relationships/tags" Target="../tags/tag5.xml"/><Relationship Id="rId21" Type="http://schemas.openxmlformats.org/officeDocument/2006/relationships/tags" Target="../tags/tag23.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notesSlide" Target="../notesSlides/notesSlide3.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1" Type="http://schemas.openxmlformats.org/officeDocument/2006/relationships/vmlDrawing" Target="../drawings/vmlDrawing2.v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slideLayout" Target="../slideLayouts/slideLayout16.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10" Type="http://schemas.openxmlformats.org/officeDocument/2006/relationships/tags" Target="../tags/tag12.xml"/><Relationship Id="rId19" Type="http://schemas.openxmlformats.org/officeDocument/2006/relationships/tags" Target="../tags/tag2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image" Target="../media/image5.emf"/><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oleObject" Target="../embeddings/oleObject3.bin"/><Relationship Id="rId2" Type="http://schemas.openxmlformats.org/officeDocument/2006/relationships/tags" Target="../tags/tag26.xml"/><Relationship Id="rId1" Type="http://schemas.openxmlformats.org/officeDocument/2006/relationships/vmlDrawing" Target="../drawings/vmlDrawing3.vml"/><Relationship Id="rId6" Type="http://schemas.openxmlformats.org/officeDocument/2006/relationships/tags" Target="../tags/tag30.xml"/><Relationship Id="rId11" Type="http://schemas.openxmlformats.org/officeDocument/2006/relationships/notesSlide" Target="../notesSlides/notesSlide5.xml"/><Relationship Id="rId5" Type="http://schemas.openxmlformats.org/officeDocument/2006/relationships/tags" Target="../tags/tag29.xml"/><Relationship Id="rId10" Type="http://schemas.openxmlformats.org/officeDocument/2006/relationships/slideLayout" Target="../slideLayouts/slideLayout16.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18" Type="http://schemas.openxmlformats.org/officeDocument/2006/relationships/tags" Target="../tags/tag50.xml"/><Relationship Id="rId26" Type="http://schemas.openxmlformats.org/officeDocument/2006/relationships/oleObject" Target="../embeddings/oleObject4.bin"/><Relationship Id="rId3" Type="http://schemas.openxmlformats.org/officeDocument/2006/relationships/tags" Target="../tags/tag35.xml"/><Relationship Id="rId21" Type="http://schemas.openxmlformats.org/officeDocument/2006/relationships/tags" Target="../tags/tag53.xml"/><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tags" Target="../tags/tag49.xml"/><Relationship Id="rId25" Type="http://schemas.openxmlformats.org/officeDocument/2006/relationships/notesSlide" Target="../notesSlides/notesSlide6.xml"/><Relationship Id="rId2" Type="http://schemas.openxmlformats.org/officeDocument/2006/relationships/tags" Target="../tags/tag34.xml"/><Relationship Id="rId16" Type="http://schemas.openxmlformats.org/officeDocument/2006/relationships/tags" Target="../tags/tag48.xml"/><Relationship Id="rId20" Type="http://schemas.openxmlformats.org/officeDocument/2006/relationships/tags" Target="../tags/tag52.xml"/><Relationship Id="rId1" Type="http://schemas.openxmlformats.org/officeDocument/2006/relationships/vmlDrawing" Target="../drawings/vmlDrawing4.vml"/><Relationship Id="rId6" Type="http://schemas.openxmlformats.org/officeDocument/2006/relationships/tags" Target="../tags/tag38.xml"/><Relationship Id="rId11" Type="http://schemas.openxmlformats.org/officeDocument/2006/relationships/tags" Target="../tags/tag43.xml"/><Relationship Id="rId24" Type="http://schemas.openxmlformats.org/officeDocument/2006/relationships/slideLayout" Target="../slideLayouts/slideLayout16.xml"/><Relationship Id="rId5" Type="http://schemas.openxmlformats.org/officeDocument/2006/relationships/tags" Target="../tags/tag37.xml"/><Relationship Id="rId15" Type="http://schemas.openxmlformats.org/officeDocument/2006/relationships/tags" Target="../tags/tag47.xml"/><Relationship Id="rId23" Type="http://schemas.openxmlformats.org/officeDocument/2006/relationships/tags" Target="../tags/tag55.xml"/><Relationship Id="rId10" Type="http://schemas.openxmlformats.org/officeDocument/2006/relationships/tags" Target="../tags/tag42.xml"/><Relationship Id="rId19" Type="http://schemas.openxmlformats.org/officeDocument/2006/relationships/tags" Target="../tags/tag51.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 Id="rId22" Type="http://schemas.openxmlformats.org/officeDocument/2006/relationships/tags" Target="../tags/tag54.xml"/><Relationship Id="rId27" Type="http://schemas.openxmlformats.org/officeDocument/2006/relationships/image" Target="../media/image5.emf"/></Relationships>
</file>

<file path=ppt/slides/_rels/slide7.xml.rels><?xml version="1.0" encoding="UTF-8" standalone="yes"?>
<Relationships xmlns="http://schemas.openxmlformats.org/package/2006/relationships"><Relationship Id="rId8" Type="http://schemas.openxmlformats.org/officeDocument/2006/relationships/tags" Target="../tags/tag63.xml"/><Relationship Id="rId3" Type="http://schemas.openxmlformats.org/officeDocument/2006/relationships/tags" Target="../tags/tag58.xml"/><Relationship Id="rId7" Type="http://schemas.openxmlformats.org/officeDocument/2006/relationships/tags" Target="../tags/tag62.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7.png"/><Relationship Id="rId5" Type="http://schemas.openxmlformats.org/officeDocument/2006/relationships/tags" Target="../tags/tag60.xml"/><Relationship Id="rId10" Type="http://schemas.openxmlformats.org/officeDocument/2006/relationships/notesSlide" Target="../notesSlides/notesSlide7.xml"/><Relationship Id="rId4" Type="http://schemas.openxmlformats.org/officeDocument/2006/relationships/tags" Target="../tags/tag59.xml"/><Relationship Id="rId9"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65.xml"/><Relationship Id="rId7" Type="http://schemas.openxmlformats.org/officeDocument/2006/relationships/slideLayout" Target="../slideLayouts/slideLayout23.xml"/><Relationship Id="rId2" Type="http://schemas.openxmlformats.org/officeDocument/2006/relationships/tags" Target="../tags/tag64.xml"/><Relationship Id="rId1" Type="http://schemas.openxmlformats.org/officeDocument/2006/relationships/vmlDrawing" Target="../drawings/vmlDrawing5.vml"/><Relationship Id="rId6" Type="http://schemas.openxmlformats.org/officeDocument/2006/relationships/tags" Target="../tags/tag68.xml"/><Relationship Id="rId11" Type="http://schemas.openxmlformats.org/officeDocument/2006/relationships/image" Target="../media/image7.png"/><Relationship Id="rId5" Type="http://schemas.openxmlformats.org/officeDocument/2006/relationships/tags" Target="../tags/tag67.xml"/><Relationship Id="rId10" Type="http://schemas.openxmlformats.org/officeDocument/2006/relationships/image" Target="../media/image5.emf"/><Relationship Id="rId4" Type="http://schemas.openxmlformats.org/officeDocument/2006/relationships/tags" Target="../tags/tag66.xml"/><Relationship Id="rId9"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err="1" smtClean="0"/>
              <a:t>BitLocker</a:t>
            </a:r>
            <a:endParaRPr lang="en-US" dirty="0"/>
          </a:p>
        </p:txBody>
      </p:sp>
      <p:grpSp>
        <p:nvGrpSpPr>
          <p:cNvPr id="5" name="Group 4"/>
          <p:cNvGrpSpPr/>
          <p:nvPr>
            <p:custDataLst>
              <p:tags r:id="rId1"/>
            </p:custDataLst>
          </p:nvPr>
        </p:nvGrpSpPr>
        <p:grpSpPr>
          <a:xfrm>
            <a:off x="529661" y="1475865"/>
            <a:ext cx="11105290" cy="791847"/>
            <a:chOff x="519114" y="1447058"/>
            <a:chExt cx="10884147" cy="776391"/>
          </a:xfrm>
        </p:grpSpPr>
        <p:sp>
          <p:nvSpPr>
            <p:cNvPr id="6" name="Rectangle 5"/>
            <p:cNvSpPr/>
            <p:nvPr/>
          </p:nvSpPr>
          <p:spPr bwMode="auto">
            <a:xfrm>
              <a:off x="519114" y="1447058"/>
              <a:ext cx="10884147" cy="776391"/>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8" name="TextBox 7"/>
            <p:cNvSpPr txBox="1"/>
            <p:nvPr>
              <p:custDataLst>
                <p:tags r:id="rId8"/>
              </p:custDataLst>
            </p:nvPr>
          </p:nvSpPr>
          <p:spPr>
            <a:xfrm>
              <a:off x="584143" y="1518395"/>
              <a:ext cx="6090938" cy="573361"/>
            </a:xfrm>
            <a:prstGeom prst="rect">
              <a:avLst/>
            </a:prstGeom>
            <a:noFill/>
          </p:spPr>
          <p:txBody>
            <a:bodyPr wrap="square" lIns="182880" tIns="45720" rIns="91440" bIns="45720" rtlCol="0">
              <a:spAutoFit/>
            </a:bodyPr>
            <a:lstStyle/>
            <a:p>
              <a:pPr marL="568325" lvl="1" indent="-552450">
                <a:spcBef>
                  <a:spcPts val="612"/>
                </a:spcBef>
                <a:buSzPct val="90000"/>
                <a:buBlip>
                  <a:blip r:embed="rId11"/>
                </a:buBlip>
              </a:pPr>
              <a:r>
                <a:rPr lang="pl-PL" sz="3200" dirty="0" err="1" smtClean="0">
                  <a:gradFill>
                    <a:gsLst>
                      <a:gs pos="0">
                        <a:srgbClr val="FFFFFF"/>
                      </a:gs>
                      <a:gs pos="99000">
                        <a:srgbClr val="FFFFFF"/>
                      </a:gs>
                    </a:gsLst>
                    <a:lin ang="5400000" scaled="1"/>
                  </a:gradFill>
                </a:rPr>
                <a:t>Available</a:t>
              </a:r>
              <a:r>
                <a:rPr lang="pl-PL" sz="3200" dirty="0" smtClean="0">
                  <a:gradFill>
                    <a:gsLst>
                      <a:gs pos="0">
                        <a:srgbClr val="FFFFFF"/>
                      </a:gs>
                      <a:gs pos="99000">
                        <a:srgbClr val="FFFFFF"/>
                      </a:gs>
                    </a:gsLst>
                    <a:lin ang="5400000" scaled="1"/>
                  </a:gradFill>
                </a:rPr>
                <a:t> </a:t>
              </a:r>
              <a:r>
                <a:rPr lang="pl-PL" sz="3200" dirty="0" err="1" smtClean="0">
                  <a:gradFill>
                    <a:gsLst>
                      <a:gs pos="0">
                        <a:srgbClr val="FFFFFF"/>
                      </a:gs>
                      <a:gs pos="99000">
                        <a:srgbClr val="FFFFFF"/>
                      </a:gs>
                    </a:gsLst>
                    <a:lin ang="5400000" scaled="1"/>
                  </a:gradFill>
                </a:rPr>
                <a:t>since</a:t>
              </a:r>
              <a:r>
                <a:rPr lang="pl-PL" sz="3200" dirty="0" smtClean="0">
                  <a:gradFill>
                    <a:gsLst>
                      <a:gs pos="0">
                        <a:srgbClr val="FFFFFF"/>
                      </a:gs>
                      <a:gs pos="99000">
                        <a:srgbClr val="FFFFFF"/>
                      </a:gs>
                    </a:gsLst>
                    <a:lin ang="5400000" scaled="1"/>
                  </a:gradFill>
                </a:rPr>
                <a:t> Windows Vista</a:t>
              </a:r>
              <a:endParaRPr lang="en-US" sz="3200" dirty="0">
                <a:gradFill>
                  <a:gsLst>
                    <a:gs pos="0">
                      <a:srgbClr val="FFFFFF"/>
                    </a:gs>
                    <a:gs pos="99000">
                      <a:srgbClr val="FFFFFF"/>
                    </a:gs>
                  </a:gsLst>
                  <a:lin ang="5400000" scaled="1"/>
                </a:gradFill>
              </a:endParaRPr>
            </a:p>
          </p:txBody>
        </p:sp>
      </p:grpSp>
      <p:sp>
        <p:nvSpPr>
          <p:cNvPr id="9" name="Rectangle 8"/>
          <p:cNvSpPr/>
          <p:nvPr/>
        </p:nvSpPr>
        <p:spPr>
          <a:xfrm>
            <a:off x="1236050" y="2361765"/>
            <a:ext cx="6938959" cy="523220"/>
          </a:xfrm>
          <a:prstGeom prst="rect">
            <a:avLst/>
          </a:prstGeom>
        </p:spPr>
        <p:txBody>
          <a:bodyPr wrap="square">
            <a:spAutoFit/>
          </a:bodyPr>
          <a:lstStyle/>
          <a:p>
            <a:pPr marL="16194" lvl="1">
              <a:spcBef>
                <a:spcPts val="612"/>
              </a:spcBef>
              <a:buSzPct val="90000"/>
            </a:pPr>
            <a:r>
              <a:rPr lang="pl-PL" sz="2800" dirty="0" err="1" smtClean="0">
                <a:gradFill>
                  <a:gsLst>
                    <a:gs pos="0">
                      <a:srgbClr val="FFFFFF"/>
                    </a:gs>
                    <a:gs pos="99000">
                      <a:srgbClr val="FFFFFF"/>
                    </a:gs>
                  </a:gsLst>
                  <a:lin ang="5400000" scaled="1"/>
                </a:gradFill>
              </a:rPr>
              <a:t>Managed</a:t>
            </a:r>
            <a:r>
              <a:rPr lang="pl-PL" sz="2800" dirty="0" smtClean="0">
                <a:gradFill>
                  <a:gsLst>
                    <a:gs pos="0">
                      <a:srgbClr val="FFFFFF"/>
                    </a:gs>
                    <a:gs pos="99000">
                      <a:srgbClr val="FFFFFF"/>
                    </a:gs>
                  </a:gsLst>
                  <a:lin ang="5400000" scaled="1"/>
                </a:gradFill>
              </a:rPr>
              <a:t> </a:t>
            </a:r>
            <a:r>
              <a:rPr lang="pl-PL" sz="2800" dirty="0" err="1" smtClean="0">
                <a:gradFill>
                  <a:gsLst>
                    <a:gs pos="0">
                      <a:srgbClr val="FFFFFF"/>
                    </a:gs>
                    <a:gs pos="99000">
                      <a:srgbClr val="FFFFFF"/>
                    </a:gs>
                  </a:gsLst>
                  <a:lin ang="5400000" scaled="1"/>
                </a:gradFill>
              </a:rPr>
              <a:t>using</a:t>
            </a:r>
            <a:r>
              <a:rPr lang="pl-PL" sz="2800" dirty="0" smtClean="0">
                <a:gradFill>
                  <a:gsLst>
                    <a:gs pos="0">
                      <a:srgbClr val="FFFFFF"/>
                    </a:gs>
                    <a:gs pos="99000">
                      <a:srgbClr val="FFFFFF"/>
                    </a:gs>
                  </a:gsLst>
                  <a:lin ang="5400000" scaled="1"/>
                </a:gradFill>
              </a:rPr>
              <a:t> GPO + MBAM</a:t>
            </a:r>
            <a:endParaRPr lang="en-US" sz="2800" dirty="0">
              <a:gradFill>
                <a:gsLst>
                  <a:gs pos="0">
                    <a:srgbClr val="FFFFFF"/>
                  </a:gs>
                  <a:gs pos="99000">
                    <a:srgbClr val="FFFFFF"/>
                  </a:gs>
                </a:gsLst>
                <a:lin ang="5400000" scaled="1"/>
              </a:gradFill>
            </a:endParaRPr>
          </a:p>
        </p:txBody>
      </p:sp>
      <p:grpSp>
        <p:nvGrpSpPr>
          <p:cNvPr id="15" name="Group 14"/>
          <p:cNvGrpSpPr/>
          <p:nvPr>
            <p:custDataLst>
              <p:tags r:id="rId2"/>
            </p:custDataLst>
          </p:nvPr>
        </p:nvGrpSpPr>
        <p:grpSpPr>
          <a:xfrm>
            <a:off x="529660" y="3072640"/>
            <a:ext cx="11105291" cy="791847"/>
            <a:chOff x="519113" y="1447058"/>
            <a:chExt cx="10884148" cy="776391"/>
          </a:xfrm>
        </p:grpSpPr>
        <p:sp>
          <p:nvSpPr>
            <p:cNvPr id="16" name="Rectangle 15"/>
            <p:cNvSpPr/>
            <p:nvPr/>
          </p:nvSpPr>
          <p:spPr bwMode="auto">
            <a:xfrm>
              <a:off x="519113" y="1447058"/>
              <a:ext cx="10884148" cy="776391"/>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7" name="TextBox 16"/>
            <p:cNvSpPr txBox="1"/>
            <p:nvPr>
              <p:custDataLst>
                <p:tags r:id="rId7"/>
              </p:custDataLst>
            </p:nvPr>
          </p:nvSpPr>
          <p:spPr>
            <a:xfrm>
              <a:off x="584143" y="1518395"/>
              <a:ext cx="10819118" cy="573361"/>
            </a:xfrm>
            <a:prstGeom prst="rect">
              <a:avLst/>
            </a:prstGeom>
            <a:noFill/>
          </p:spPr>
          <p:txBody>
            <a:bodyPr wrap="square" lIns="182880" tIns="45720" rIns="91440" bIns="45720" rtlCol="0">
              <a:spAutoFit/>
            </a:bodyPr>
            <a:lstStyle/>
            <a:p>
              <a:pPr marL="568325" lvl="1" indent="-552450">
                <a:spcBef>
                  <a:spcPts val="612"/>
                </a:spcBef>
                <a:buSzPct val="90000"/>
                <a:buBlip>
                  <a:blip r:embed="rId11"/>
                </a:buBlip>
              </a:pPr>
              <a:r>
                <a:rPr lang="pl-PL" sz="3200" dirty="0" err="1" smtClean="0">
                  <a:gradFill>
                    <a:gsLst>
                      <a:gs pos="0">
                        <a:srgbClr val="FFFFFF"/>
                      </a:gs>
                      <a:gs pos="99000">
                        <a:srgbClr val="FFFFFF"/>
                      </a:gs>
                    </a:gsLst>
                    <a:lin ang="5400000" scaled="1"/>
                  </a:gradFill>
                </a:rPr>
                <a:t>Keys</a:t>
              </a:r>
              <a:r>
                <a:rPr lang="pl-PL" sz="3200" dirty="0" smtClean="0">
                  <a:gradFill>
                    <a:gsLst>
                      <a:gs pos="0">
                        <a:srgbClr val="FFFFFF"/>
                      </a:gs>
                      <a:gs pos="99000">
                        <a:srgbClr val="FFFFFF"/>
                      </a:gs>
                    </a:gsLst>
                    <a:lin ang="5400000" scaled="1"/>
                  </a:gradFill>
                </a:rPr>
                <a:t> </a:t>
              </a:r>
              <a:r>
                <a:rPr lang="pl-PL" sz="3200" dirty="0" err="1" smtClean="0">
                  <a:gradFill>
                    <a:gsLst>
                      <a:gs pos="0">
                        <a:srgbClr val="FFFFFF"/>
                      </a:gs>
                      <a:gs pos="99000">
                        <a:srgbClr val="FFFFFF"/>
                      </a:gs>
                    </a:gsLst>
                    <a:lin ang="5400000" scaled="1"/>
                  </a:gradFill>
                </a:rPr>
                <a:t>are</a:t>
              </a:r>
              <a:r>
                <a:rPr lang="pl-PL" sz="3200" dirty="0" smtClean="0">
                  <a:gradFill>
                    <a:gsLst>
                      <a:gs pos="0">
                        <a:srgbClr val="FFFFFF"/>
                      </a:gs>
                      <a:gs pos="99000">
                        <a:srgbClr val="FFFFFF"/>
                      </a:gs>
                    </a:gsLst>
                    <a:lin ang="5400000" scaled="1"/>
                  </a:gradFill>
                </a:rPr>
                <a:t> </a:t>
              </a:r>
              <a:r>
                <a:rPr lang="pl-PL" sz="3200" dirty="0" err="1" smtClean="0">
                  <a:gradFill>
                    <a:gsLst>
                      <a:gs pos="0">
                        <a:srgbClr val="FFFFFF"/>
                      </a:gs>
                      <a:gs pos="99000">
                        <a:srgbClr val="FFFFFF"/>
                      </a:gs>
                    </a:gsLst>
                    <a:lin ang="5400000" scaled="1"/>
                  </a:gradFill>
                </a:rPr>
                <a:t>assigned</a:t>
              </a:r>
              <a:r>
                <a:rPr lang="pl-PL" sz="3200" dirty="0" smtClean="0">
                  <a:gradFill>
                    <a:gsLst>
                      <a:gs pos="0">
                        <a:srgbClr val="FFFFFF"/>
                      </a:gs>
                      <a:gs pos="99000">
                        <a:srgbClr val="FFFFFF"/>
                      </a:gs>
                    </a:gsLst>
                    <a:lin ang="5400000" scaled="1"/>
                  </a:gradFill>
                </a:rPr>
                <a:t> to </a:t>
              </a:r>
              <a:r>
                <a:rPr lang="pl-PL" sz="3200" dirty="0" err="1" smtClean="0">
                  <a:gradFill>
                    <a:gsLst>
                      <a:gs pos="0">
                        <a:srgbClr val="FFFFFF"/>
                      </a:gs>
                      <a:gs pos="99000">
                        <a:srgbClr val="FFFFFF"/>
                      </a:gs>
                    </a:gsLst>
                    <a:lin ang="5400000" scaled="1"/>
                  </a:gradFill>
                </a:rPr>
                <a:t>machine</a:t>
              </a:r>
              <a:r>
                <a:rPr lang="pl-PL" sz="3200" dirty="0" smtClean="0">
                  <a:gradFill>
                    <a:gsLst>
                      <a:gs pos="0">
                        <a:srgbClr val="FFFFFF"/>
                      </a:gs>
                      <a:gs pos="99000">
                        <a:srgbClr val="FFFFFF"/>
                      </a:gs>
                    </a:gsLst>
                    <a:lin ang="5400000" scaled="1"/>
                  </a:gradFill>
                </a:rPr>
                <a:t> not to </a:t>
              </a:r>
              <a:r>
                <a:rPr lang="pl-PL" sz="3200" dirty="0" err="1" smtClean="0">
                  <a:gradFill>
                    <a:gsLst>
                      <a:gs pos="0">
                        <a:srgbClr val="FFFFFF"/>
                      </a:gs>
                      <a:gs pos="99000">
                        <a:srgbClr val="FFFFFF"/>
                      </a:gs>
                    </a:gsLst>
                    <a:lin ang="5400000" scaled="1"/>
                  </a:gradFill>
                </a:rPr>
                <a:t>user</a:t>
              </a:r>
              <a:endParaRPr lang="en-US" sz="3200" dirty="0">
                <a:gradFill>
                  <a:gsLst>
                    <a:gs pos="0">
                      <a:srgbClr val="FFFFFF"/>
                    </a:gs>
                    <a:gs pos="99000">
                      <a:srgbClr val="FFFFFF"/>
                    </a:gs>
                  </a:gsLst>
                  <a:lin ang="5400000" scaled="1"/>
                </a:gradFill>
              </a:endParaRPr>
            </a:p>
          </p:txBody>
        </p:sp>
      </p:grpSp>
      <p:grpSp>
        <p:nvGrpSpPr>
          <p:cNvPr id="18" name="Group 17"/>
          <p:cNvGrpSpPr/>
          <p:nvPr>
            <p:custDataLst>
              <p:tags r:id="rId3"/>
            </p:custDataLst>
          </p:nvPr>
        </p:nvGrpSpPr>
        <p:grpSpPr>
          <a:xfrm>
            <a:off x="529659" y="4150365"/>
            <a:ext cx="11105292" cy="791847"/>
            <a:chOff x="519113" y="1447058"/>
            <a:chExt cx="10884149" cy="776391"/>
          </a:xfrm>
        </p:grpSpPr>
        <p:sp>
          <p:nvSpPr>
            <p:cNvPr id="19" name="Rectangle 18"/>
            <p:cNvSpPr/>
            <p:nvPr/>
          </p:nvSpPr>
          <p:spPr bwMode="auto">
            <a:xfrm>
              <a:off x="519113" y="1447058"/>
              <a:ext cx="10884149" cy="776391"/>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20" name="TextBox 19"/>
            <p:cNvSpPr txBox="1"/>
            <p:nvPr>
              <p:custDataLst>
                <p:tags r:id="rId6"/>
              </p:custDataLst>
            </p:nvPr>
          </p:nvSpPr>
          <p:spPr>
            <a:xfrm>
              <a:off x="584143" y="1518395"/>
              <a:ext cx="7636096" cy="573361"/>
            </a:xfrm>
            <a:prstGeom prst="rect">
              <a:avLst/>
            </a:prstGeom>
            <a:noFill/>
          </p:spPr>
          <p:txBody>
            <a:bodyPr wrap="square" lIns="182880" tIns="45720" rIns="91440" bIns="45720" rtlCol="0">
              <a:spAutoFit/>
            </a:bodyPr>
            <a:lstStyle/>
            <a:p>
              <a:pPr marL="568325" lvl="1" indent="-552450">
                <a:spcBef>
                  <a:spcPts val="612"/>
                </a:spcBef>
                <a:buSzPct val="90000"/>
                <a:buBlip>
                  <a:blip r:embed="rId11"/>
                </a:buBlip>
              </a:pPr>
              <a:r>
                <a:rPr lang="pl-PL" sz="3200" dirty="0" err="1" smtClean="0">
                  <a:gradFill>
                    <a:gsLst>
                      <a:gs pos="0">
                        <a:srgbClr val="FFFFFF"/>
                      </a:gs>
                      <a:gs pos="99000">
                        <a:srgbClr val="FFFFFF"/>
                      </a:gs>
                    </a:gsLst>
                    <a:lin ang="5400000" scaled="1"/>
                  </a:gradFill>
                </a:rPr>
                <a:t>Fully</a:t>
              </a:r>
              <a:r>
                <a:rPr lang="pl-PL" sz="3200" dirty="0" smtClean="0">
                  <a:gradFill>
                    <a:gsLst>
                      <a:gs pos="0">
                        <a:srgbClr val="FFFFFF"/>
                      </a:gs>
                      <a:gs pos="99000">
                        <a:srgbClr val="FFFFFF"/>
                      </a:gs>
                    </a:gsLst>
                    <a:lin ang="5400000" scaled="1"/>
                  </a:gradFill>
                </a:rPr>
                <a:t> </a:t>
              </a:r>
              <a:r>
                <a:rPr lang="pl-PL" sz="3200" dirty="0" err="1" smtClean="0">
                  <a:gradFill>
                    <a:gsLst>
                      <a:gs pos="0">
                        <a:srgbClr val="FFFFFF"/>
                      </a:gs>
                      <a:gs pos="99000">
                        <a:srgbClr val="FFFFFF"/>
                      </a:gs>
                    </a:gsLst>
                    <a:lin ang="5400000" scaled="1"/>
                  </a:gradFill>
                </a:rPr>
                <a:t>invisible</a:t>
              </a:r>
              <a:r>
                <a:rPr lang="pl-PL" sz="3200" dirty="0" smtClean="0">
                  <a:gradFill>
                    <a:gsLst>
                      <a:gs pos="0">
                        <a:srgbClr val="FFFFFF"/>
                      </a:gs>
                      <a:gs pos="99000">
                        <a:srgbClr val="FFFFFF"/>
                      </a:gs>
                    </a:gsLst>
                    <a:lin ang="5400000" scaled="1"/>
                  </a:gradFill>
                </a:rPr>
                <a:t> for the </a:t>
              </a:r>
              <a:r>
                <a:rPr lang="pl-PL" sz="3200" dirty="0" err="1" smtClean="0">
                  <a:gradFill>
                    <a:gsLst>
                      <a:gs pos="0">
                        <a:srgbClr val="FFFFFF"/>
                      </a:gs>
                      <a:gs pos="99000">
                        <a:srgbClr val="FFFFFF"/>
                      </a:gs>
                    </a:gsLst>
                    <a:lin ang="5400000" scaled="1"/>
                  </a:gradFill>
                </a:rPr>
                <a:t>user</a:t>
              </a:r>
              <a:endParaRPr lang="en-US" sz="3200" dirty="0">
                <a:gradFill>
                  <a:gsLst>
                    <a:gs pos="0">
                      <a:srgbClr val="FFFFFF"/>
                    </a:gs>
                    <a:gs pos="99000">
                      <a:srgbClr val="FFFFFF"/>
                    </a:gs>
                  </a:gsLst>
                  <a:lin ang="5400000" scaled="1"/>
                </a:gradFill>
              </a:endParaRPr>
            </a:p>
          </p:txBody>
        </p:sp>
      </p:grpSp>
      <p:grpSp>
        <p:nvGrpSpPr>
          <p:cNvPr id="21" name="Group 20"/>
          <p:cNvGrpSpPr/>
          <p:nvPr>
            <p:custDataLst>
              <p:tags r:id="rId4"/>
            </p:custDataLst>
          </p:nvPr>
        </p:nvGrpSpPr>
        <p:grpSpPr>
          <a:xfrm>
            <a:off x="529658" y="5228090"/>
            <a:ext cx="11105293" cy="791847"/>
            <a:chOff x="519113" y="1447058"/>
            <a:chExt cx="10884150" cy="776391"/>
          </a:xfrm>
        </p:grpSpPr>
        <p:sp>
          <p:nvSpPr>
            <p:cNvPr id="22" name="Rectangle 21"/>
            <p:cNvSpPr/>
            <p:nvPr/>
          </p:nvSpPr>
          <p:spPr bwMode="auto">
            <a:xfrm>
              <a:off x="519113" y="1447058"/>
              <a:ext cx="10884150" cy="776391"/>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23" name="TextBox 22"/>
            <p:cNvSpPr txBox="1"/>
            <p:nvPr>
              <p:custDataLst>
                <p:tags r:id="rId5"/>
              </p:custDataLst>
            </p:nvPr>
          </p:nvSpPr>
          <p:spPr>
            <a:xfrm>
              <a:off x="584143" y="1518395"/>
              <a:ext cx="7759707" cy="573361"/>
            </a:xfrm>
            <a:prstGeom prst="rect">
              <a:avLst/>
            </a:prstGeom>
            <a:noFill/>
          </p:spPr>
          <p:txBody>
            <a:bodyPr wrap="square" lIns="182880" tIns="45720" rIns="91440" bIns="45720" rtlCol="0">
              <a:spAutoFit/>
            </a:bodyPr>
            <a:lstStyle/>
            <a:p>
              <a:pPr marL="568325" lvl="1" indent="-552450">
                <a:spcBef>
                  <a:spcPts val="612"/>
                </a:spcBef>
                <a:buSzPct val="90000"/>
                <a:buBlip>
                  <a:blip r:embed="rId11"/>
                </a:buBlip>
              </a:pPr>
              <a:r>
                <a:rPr lang="pl-PL" sz="3200" dirty="0" err="1" smtClean="0">
                  <a:gradFill>
                    <a:gsLst>
                      <a:gs pos="0">
                        <a:srgbClr val="FFFFFF"/>
                      </a:gs>
                      <a:gs pos="99000">
                        <a:srgbClr val="FFFFFF"/>
                      </a:gs>
                    </a:gsLst>
                    <a:lin ang="5400000" scaled="1"/>
                  </a:gradFill>
                </a:rPr>
                <a:t>Protects</a:t>
              </a:r>
              <a:r>
                <a:rPr lang="pl-PL" sz="3200" dirty="0" smtClean="0">
                  <a:gradFill>
                    <a:gsLst>
                      <a:gs pos="0">
                        <a:srgbClr val="FFFFFF"/>
                      </a:gs>
                      <a:gs pos="99000">
                        <a:srgbClr val="FFFFFF"/>
                      </a:gs>
                    </a:gsLst>
                    <a:lin ang="5400000" scaled="1"/>
                  </a:gradFill>
                </a:rPr>
                <a:t> from </a:t>
              </a:r>
              <a:r>
                <a:rPr lang="pl-PL" sz="3200" dirty="0" err="1" smtClean="0">
                  <a:gradFill>
                    <a:gsLst>
                      <a:gs pos="0">
                        <a:srgbClr val="FFFFFF"/>
                      </a:gs>
                      <a:gs pos="99000">
                        <a:srgbClr val="FFFFFF"/>
                      </a:gs>
                    </a:gsLst>
                    <a:lin ang="5400000" scaled="1"/>
                  </a:gradFill>
                </a:rPr>
                <a:t>offline</a:t>
              </a:r>
              <a:r>
                <a:rPr lang="pl-PL" sz="3200" dirty="0" smtClean="0">
                  <a:gradFill>
                    <a:gsLst>
                      <a:gs pos="0">
                        <a:srgbClr val="FFFFFF"/>
                      </a:gs>
                      <a:gs pos="99000">
                        <a:srgbClr val="FFFFFF"/>
                      </a:gs>
                    </a:gsLst>
                    <a:lin ang="5400000" scaled="1"/>
                  </a:gradFill>
                </a:rPr>
                <a:t> </a:t>
              </a:r>
              <a:r>
                <a:rPr lang="pl-PL" sz="3200" dirty="0" err="1" smtClean="0">
                  <a:gradFill>
                    <a:gsLst>
                      <a:gs pos="0">
                        <a:srgbClr val="FFFFFF"/>
                      </a:gs>
                      <a:gs pos="99000">
                        <a:srgbClr val="FFFFFF"/>
                      </a:gs>
                    </a:gsLst>
                    <a:lin ang="5400000" scaled="1"/>
                  </a:gradFill>
                </a:rPr>
                <a:t>access</a:t>
              </a:r>
              <a:endParaRPr lang="en-US" sz="3200" dirty="0">
                <a:gradFill>
                  <a:gsLst>
                    <a:gs pos="0">
                      <a:srgbClr val="FFFFFF"/>
                    </a:gs>
                    <a:gs pos="99000">
                      <a:srgbClr val="FFFFFF"/>
                    </a:gs>
                  </a:gsLst>
                  <a:lin ang="5400000" scaled="1"/>
                </a:gradFill>
              </a:endParaRPr>
            </a:p>
          </p:txBody>
        </p:sp>
      </p:grpSp>
      <p:sp>
        <p:nvSpPr>
          <p:cNvPr id="24" name="Rectangle 23"/>
          <p:cNvSpPr/>
          <p:nvPr/>
        </p:nvSpPr>
        <p:spPr>
          <a:xfrm>
            <a:off x="1236048" y="6113990"/>
            <a:ext cx="10840338" cy="461665"/>
          </a:xfrm>
          <a:prstGeom prst="rect">
            <a:avLst/>
          </a:prstGeom>
        </p:spPr>
        <p:txBody>
          <a:bodyPr wrap="square">
            <a:spAutoFit/>
          </a:bodyPr>
          <a:lstStyle/>
          <a:p>
            <a:pPr marL="16194" lvl="1">
              <a:spcBef>
                <a:spcPts val="612"/>
              </a:spcBef>
              <a:buSzPct val="90000"/>
            </a:pPr>
            <a:r>
              <a:rPr lang="pl-PL" sz="2400" dirty="0" smtClean="0">
                <a:gradFill>
                  <a:gsLst>
                    <a:gs pos="0">
                      <a:srgbClr val="FFFFFF"/>
                    </a:gs>
                    <a:gs pos="99000">
                      <a:srgbClr val="FFFFFF"/>
                    </a:gs>
                  </a:gsLst>
                  <a:lin ang="5400000" scaled="1"/>
                </a:gradFill>
              </a:rPr>
              <a:t>But </a:t>
            </a:r>
            <a:r>
              <a:rPr lang="pl-PL" sz="2400" dirty="0" err="1" smtClean="0">
                <a:gradFill>
                  <a:gsLst>
                    <a:gs pos="0">
                      <a:srgbClr val="FFFFFF"/>
                    </a:gs>
                    <a:gs pos="99000">
                      <a:srgbClr val="FFFFFF"/>
                    </a:gs>
                  </a:gsLst>
                  <a:lin ang="5400000" scaled="1"/>
                </a:gradFill>
              </a:rPr>
              <a:t>does</a:t>
            </a:r>
            <a:r>
              <a:rPr lang="pl-PL" sz="2400" dirty="0" smtClean="0">
                <a:gradFill>
                  <a:gsLst>
                    <a:gs pos="0">
                      <a:srgbClr val="FFFFFF"/>
                    </a:gs>
                    <a:gs pos="99000">
                      <a:srgbClr val="FFFFFF"/>
                    </a:gs>
                  </a:gsLst>
                  <a:lin ang="5400000" scaled="1"/>
                </a:gradFill>
              </a:rPr>
              <a:t> not </a:t>
            </a:r>
            <a:r>
              <a:rPr lang="pl-PL" sz="2400" dirty="0" err="1" smtClean="0">
                <a:gradFill>
                  <a:gsLst>
                    <a:gs pos="0">
                      <a:srgbClr val="FFFFFF"/>
                    </a:gs>
                    <a:gs pos="99000">
                      <a:srgbClr val="FFFFFF"/>
                    </a:gs>
                  </a:gsLst>
                  <a:lin ang="5400000" scaled="1"/>
                </a:gradFill>
              </a:rPr>
              <a:t>prevents</a:t>
            </a:r>
            <a:r>
              <a:rPr lang="pl-PL" sz="2400" dirty="0" smtClean="0">
                <a:gradFill>
                  <a:gsLst>
                    <a:gs pos="0">
                      <a:srgbClr val="FFFFFF"/>
                    </a:gs>
                    <a:gs pos="99000">
                      <a:srgbClr val="FFFFFF"/>
                    </a:gs>
                  </a:gsLst>
                  <a:lin ang="5400000" scaled="1"/>
                </a:gradFill>
              </a:rPr>
              <a:t> </a:t>
            </a:r>
            <a:r>
              <a:rPr lang="pl-PL" sz="2400" dirty="0" err="1" smtClean="0">
                <a:gradFill>
                  <a:gsLst>
                    <a:gs pos="0">
                      <a:srgbClr val="FFFFFF"/>
                    </a:gs>
                    <a:gs pos="99000">
                      <a:srgbClr val="FFFFFF"/>
                    </a:gs>
                  </a:gsLst>
                  <a:lin ang="5400000" scaled="1"/>
                </a:gradFill>
              </a:rPr>
              <a:t>all</a:t>
            </a:r>
            <a:r>
              <a:rPr lang="pl-PL" sz="2400" dirty="0" smtClean="0">
                <a:gradFill>
                  <a:gsLst>
                    <a:gs pos="0">
                      <a:srgbClr val="FFFFFF"/>
                    </a:gs>
                    <a:gs pos="99000">
                      <a:srgbClr val="FFFFFF"/>
                    </a:gs>
                  </a:gsLst>
                  <a:lin ang="5400000" scaled="1"/>
                </a:gradFill>
              </a:rPr>
              <a:t> </a:t>
            </a:r>
            <a:r>
              <a:rPr lang="pl-PL" sz="2400" dirty="0" err="1" smtClean="0">
                <a:gradFill>
                  <a:gsLst>
                    <a:gs pos="0">
                      <a:srgbClr val="FFFFFF"/>
                    </a:gs>
                    <a:gs pos="99000">
                      <a:srgbClr val="FFFFFF"/>
                    </a:gs>
                  </a:gsLst>
                  <a:lin ang="5400000" scaled="1"/>
                </a:gradFill>
              </a:rPr>
              <a:t>other</a:t>
            </a:r>
            <a:r>
              <a:rPr lang="pl-PL" sz="2400" dirty="0" smtClean="0">
                <a:gradFill>
                  <a:gsLst>
                    <a:gs pos="0">
                      <a:srgbClr val="FFFFFF"/>
                    </a:gs>
                    <a:gs pos="99000">
                      <a:srgbClr val="FFFFFF"/>
                    </a:gs>
                  </a:gsLst>
                  <a:lin ang="5400000" scaled="1"/>
                </a:gradFill>
              </a:rPr>
              <a:t> online </a:t>
            </a:r>
            <a:r>
              <a:rPr lang="pl-PL" sz="2400" i="1" dirty="0" err="1" smtClean="0">
                <a:gradFill>
                  <a:gsLst>
                    <a:gs pos="0">
                      <a:srgbClr val="FFFFFF"/>
                    </a:gs>
                    <a:gs pos="99000">
                      <a:srgbClr val="FFFFFF"/>
                    </a:gs>
                  </a:gsLst>
                  <a:lin ang="5400000" scaled="1"/>
                </a:gradFill>
              </a:rPr>
              <a:t>hacks</a:t>
            </a:r>
            <a:endParaRPr lang="en-US" sz="2400" i="1" dirty="0" smtClean="0">
              <a:gradFill>
                <a:gsLst>
                  <a:gs pos="0">
                    <a:srgbClr val="FFFFFF"/>
                  </a:gs>
                  <a:gs pos="99000">
                    <a:srgbClr val="FFFFFF"/>
                  </a:gs>
                </a:gsLst>
                <a:lin ang="5400000" scaled="1"/>
              </a:gradFill>
            </a:endParaRPr>
          </a:p>
        </p:txBody>
      </p:sp>
      <p:sp useBgFill="1">
        <p:nvSpPr>
          <p:cNvPr id="10" name="Rectangle 9"/>
          <p:cNvSpPr/>
          <p:nvPr/>
        </p:nvSpPr>
        <p:spPr bwMode="auto">
          <a:xfrm>
            <a:off x="0" y="1214472"/>
            <a:ext cx="529659" cy="5780053"/>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534569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5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decel="10000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000" fill="hold"/>
                                        <p:tgtEl>
                                          <p:spTgt spid="15"/>
                                        </p:tgtEl>
                                        <p:attrNameLst>
                                          <p:attrName>ppt_x</p:attrName>
                                        </p:attrNameLst>
                                      </p:cBhvr>
                                      <p:tavLst>
                                        <p:tav tm="0">
                                          <p:val>
                                            <p:strVal val="0-#ppt_w/2"/>
                                          </p:val>
                                        </p:tav>
                                        <p:tav tm="100000">
                                          <p:val>
                                            <p:strVal val="#ppt_x"/>
                                          </p:val>
                                        </p:tav>
                                      </p:tavLst>
                                    </p:anim>
                                    <p:anim calcmode="lin" valueType="num">
                                      <p:cBhvr additive="base">
                                        <p:cTn id="17"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decel="10000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1000" fill="hold"/>
                                        <p:tgtEl>
                                          <p:spTgt spid="18"/>
                                        </p:tgtEl>
                                        <p:attrNameLst>
                                          <p:attrName>ppt_x</p:attrName>
                                        </p:attrNameLst>
                                      </p:cBhvr>
                                      <p:tavLst>
                                        <p:tav tm="0">
                                          <p:val>
                                            <p:strVal val="0-#ppt_w/2"/>
                                          </p:val>
                                        </p:tav>
                                        <p:tav tm="100000">
                                          <p:val>
                                            <p:strVal val="#ppt_x"/>
                                          </p:val>
                                        </p:tav>
                                      </p:tavLst>
                                    </p:anim>
                                    <p:anim calcmode="lin" valueType="num">
                                      <p:cBhvr additive="base">
                                        <p:cTn id="23"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decel="10000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1000" fill="hold"/>
                                        <p:tgtEl>
                                          <p:spTgt spid="21"/>
                                        </p:tgtEl>
                                        <p:attrNameLst>
                                          <p:attrName>ppt_x</p:attrName>
                                        </p:attrNameLst>
                                      </p:cBhvr>
                                      <p:tavLst>
                                        <p:tav tm="0">
                                          <p:val>
                                            <p:strVal val="0-#ppt_w/2"/>
                                          </p:val>
                                        </p:tav>
                                        <p:tav tm="100000">
                                          <p:val>
                                            <p:strVal val="#ppt_x"/>
                                          </p:val>
                                        </p:tav>
                                      </p:tavLst>
                                    </p:anim>
                                    <p:anim calcmode="lin" valueType="num">
                                      <p:cBhvr additive="base">
                                        <p:cTn id="29" dur="1000" fill="hold"/>
                                        <p:tgtEl>
                                          <p:spTgt spid="21"/>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75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8171"/>
          <a:stretch/>
        </p:blipFill>
        <p:spPr>
          <a:xfrm>
            <a:off x="0" y="-2"/>
            <a:ext cx="12436475" cy="6994528"/>
          </a:xfrm>
          <a:prstGeom prst="rect">
            <a:avLst/>
          </a:prstGeom>
        </p:spPr>
      </p:pic>
      <p:sp>
        <p:nvSpPr>
          <p:cNvPr id="5" name="Rectangle 4"/>
          <p:cNvSpPr/>
          <p:nvPr>
            <p:custDataLst>
              <p:tags r:id="rId1"/>
            </p:custDataLst>
          </p:nvPr>
        </p:nvSpPr>
        <p:spPr bwMode="auto">
          <a:xfrm>
            <a:off x="0" y="5540991"/>
            <a:ext cx="10167582" cy="1453535"/>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defTabSz="932472"/>
            <a:r>
              <a:rPr lang="pl-PL" sz="5400" dirty="0">
                <a:latin typeface="+mj-lt"/>
              </a:rPr>
              <a:t>Demo: </a:t>
            </a:r>
            <a:r>
              <a:rPr lang="pl-PL" sz="5400" dirty="0" err="1" smtClean="0">
                <a:latin typeface="+mj-lt"/>
              </a:rPr>
              <a:t>Rubber</a:t>
            </a:r>
            <a:r>
              <a:rPr lang="pl-PL" sz="5400" dirty="0" smtClean="0">
                <a:latin typeface="+mj-lt"/>
              </a:rPr>
              <a:t> </a:t>
            </a:r>
            <a:r>
              <a:rPr lang="pl-PL" sz="5400" dirty="0" err="1" smtClean="0">
                <a:latin typeface="+mj-lt"/>
              </a:rPr>
              <a:t>Quack</a:t>
            </a:r>
            <a:r>
              <a:rPr lang="pl-PL" sz="5400" dirty="0" smtClean="0">
                <a:latin typeface="+mj-lt"/>
              </a:rPr>
              <a:t> </a:t>
            </a:r>
            <a:r>
              <a:rPr lang="pl-PL" sz="5400" dirty="0" err="1" smtClean="0">
                <a:latin typeface="+mj-lt"/>
              </a:rPr>
              <a:t>Quack</a:t>
            </a:r>
            <a:endParaRPr lang="en-US" sz="4800" dirty="0">
              <a:solidFill>
                <a:srgbClr val="FFFFFF">
                  <a:alpha val="98824"/>
                </a:srgbClr>
              </a:solidFill>
              <a:latin typeface="+mj-lt"/>
              <a:ea typeface="Segoe UI" pitchFamily="34" charset="0"/>
              <a:cs typeface="Segoe UI" pitchFamily="34" charset="0"/>
            </a:endParaRPr>
          </a:p>
        </p:txBody>
      </p:sp>
      <p:pic>
        <p:nvPicPr>
          <p:cNvPr id="36866" name="Picture 2" descr="http://mytwopiasters.files.wordpress.com/2011/07/rubber-duckie.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440537" y="3938460"/>
            <a:ext cx="2353041" cy="1881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07904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4109060305"/>
              </p:ext>
            </p:extLst>
          </p:nvPr>
        </p:nvGraphicFramePr>
        <p:xfrm>
          <a:off x="1621" y="1620"/>
          <a:ext cx="1619" cy="1619"/>
        </p:xfrm>
        <a:graphic>
          <a:graphicData uri="http://schemas.openxmlformats.org/presentationml/2006/ole">
            <mc:AlternateContent xmlns:mc="http://schemas.openxmlformats.org/markup-compatibility/2006">
              <mc:Choice xmlns:v="urn:schemas-microsoft-com:vml" Requires="v">
                <p:oleObj spid="_x0000_s37901"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621" y="1620"/>
                        <a:ext cx="1619" cy="1619"/>
                      </a:xfrm>
                      <a:prstGeom prst="rect">
                        <a:avLst/>
                      </a:prstGeom>
                    </p:spPr>
                  </p:pic>
                </p:oleObj>
              </mc:Fallback>
            </mc:AlternateContent>
          </a:graphicData>
        </a:graphic>
      </p:graphicFrame>
      <p:sp>
        <p:nvSpPr>
          <p:cNvPr id="16" name="Rectangle 15"/>
          <p:cNvSpPr/>
          <p:nvPr>
            <p:custDataLst>
              <p:tags r:id="rId3"/>
            </p:custDataLst>
          </p:nvPr>
        </p:nvSpPr>
        <p:spPr bwMode="auto">
          <a:xfrm>
            <a:off x="529661" y="1476621"/>
            <a:ext cx="11906814" cy="3394923"/>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custDataLst>
              <p:tags r:id="rId4"/>
            </p:custDataLst>
          </p:nvPr>
        </p:nvSpPr>
        <p:spPr/>
        <p:txBody>
          <a:bodyPr/>
          <a:lstStyle/>
          <a:p>
            <a:r>
              <a:rPr lang="pl-PL" dirty="0" err="1" smtClean="0"/>
              <a:t>Why</a:t>
            </a:r>
            <a:r>
              <a:rPr lang="pl-PL" dirty="0" smtClean="0"/>
              <a:t> </a:t>
            </a:r>
            <a:r>
              <a:rPr lang="pl-PL" dirty="0" err="1" smtClean="0"/>
              <a:t>this</a:t>
            </a:r>
            <a:r>
              <a:rPr lang="pl-PL" dirty="0" smtClean="0"/>
              <a:t> was </a:t>
            </a:r>
            <a:r>
              <a:rPr lang="pl-PL" dirty="0" err="1" smtClean="0"/>
              <a:t>possible</a:t>
            </a:r>
            <a:r>
              <a:rPr lang="pl-PL" dirty="0" smtClean="0"/>
              <a:t>?</a:t>
            </a:r>
            <a:endParaRPr lang="en-US" dirty="0"/>
          </a:p>
        </p:txBody>
      </p:sp>
      <p:sp>
        <p:nvSpPr>
          <p:cNvPr id="15" name="TextBox 14"/>
          <p:cNvSpPr txBox="1"/>
          <p:nvPr>
            <p:custDataLst>
              <p:tags r:id="rId5"/>
            </p:custDataLst>
          </p:nvPr>
        </p:nvSpPr>
        <p:spPr>
          <a:xfrm>
            <a:off x="596011" y="5393761"/>
            <a:ext cx="11242833" cy="602020"/>
          </a:xfrm>
          <a:prstGeom prst="rect">
            <a:avLst/>
          </a:prstGeom>
          <a:noFill/>
        </p:spPr>
        <p:txBody>
          <a:bodyPr wrap="square" lIns="186556" tIns="46639" rIns="93278" bIns="46639" rtlCol="0">
            <a:spAutoFit/>
          </a:bodyPr>
          <a:lstStyle/>
          <a:p>
            <a:pPr>
              <a:buSzPct val="90000"/>
            </a:pPr>
            <a:r>
              <a:rPr lang="en-US" sz="3300" spc="-153" dirty="0">
                <a:gradFill>
                  <a:gsLst>
                    <a:gs pos="0">
                      <a:srgbClr val="FFFFFF"/>
                    </a:gs>
                    <a:gs pos="100000">
                      <a:srgbClr val="FFFFFF"/>
                    </a:gs>
                  </a:gsLst>
                  <a:lin ang="5400000" scaled="0"/>
                </a:gradFill>
                <a:ea typeface="Segoe UI" pitchFamily="34" charset="0"/>
                <a:cs typeface="Segoe UI" pitchFamily="34" charset="0"/>
              </a:rPr>
              <a:t>The </a:t>
            </a:r>
            <a:r>
              <a:rPr lang="pl-PL" sz="3300" spc="-153" dirty="0" err="1" smtClean="0">
                <a:gradFill>
                  <a:gsLst>
                    <a:gs pos="0">
                      <a:srgbClr val="FFFFFF"/>
                    </a:gs>
                    <a:gs pos="100000">
                      <a:srgbClr val="FFFFFF"/>
                    </a:gs>
                  </a:gsLst>
                  <a:lin ang="5400000" scaled="0"/>
                </a:gradFill>
                <a:ea typeface="Segoe UI" pitchFamily="34" charset="0"/>
                <a:cs typeface="Segoe UI" pitchFamily="34" charset="0"/>
              </a:rPr>
              <a:t>mitigation</a:t>
            </a:r>
            <a:r>
              <a:rPr lang="pl-PL" sz="3300" spc="-153" dirty="0" smtClean="0">
                <a:gradFill>
                  <a:gsLst>
                    <a:gs pos="0">
                      <a:srgbClr val="FFFFFF"/>
                    </a:gs>
                    <a:gs pos="100000">
                      <a:srgbClr val="FFFFFF"/>
                    </a:gs>
                  </a:gsLst>
                  <a:lin ang="5400000" scaled="0"/>
                </a:gradFill>
                <a:ea typeface="Segoe UI" pitchFamily="34" charset="0"/>
                <a:cs typeface="Segoe UI" pitchFamily="34" charset="0"/>
              </a:rPr>
              <a:t> plan:</a:t>
            </a:r>
            <a:r>
              <a:rPr lang="en-US" sz="3300" spc="-153" dirty="0" smtClean="0">
                <a:gradFill>
                  <a:gsLst>
                    <a:gs pos="0">
                      <a:srgbClr val="FFFFFF"/>
                    </a:gs>
                    <a:gs pos="100000">
                      <a:srgbClr val="FFFFFF"/>
                    </a:gs>
                  </a:gsLst>
                  <a:lin ang="5400000" scaled="0"/>
                </a:gradFill>
                <a:ea typeface="Segoe UI" pitchFamily="34" charset="0"/>
                <a:cs typeface="Segoe UI" pitchFamily="34" charset="0"/>
              </a:rPr>
              <a:t> </a:t>
            </a:r>
            <a:r>
              <a:rPr lang="pl-PL" sz="3300" spc="-153" dirty="0">
                <a:gradFill>
                  <a:gsLst>
                    <a:gs pos="0">
                      <a:srgbClr val="FFFFFF"/>
                    </a:gs>
                    <a:gs pos="100000">
                      <a:srgbClr val="FFFFFF"/>
                    </a:gs>
                  </a:gsLst>
                  <a:lin ang="5400000" scaled="0"/>
                </a:gradFill>
                <a:ea typeface="Segoe UI" pitchFamily="34" charset="0"/>
                <a:cs typeface="Segoe UI" pitchFamily="34" charset="0"/>
              </a:rPr>
              <a:t> </a:t>
            </a:r>
            <a:r>
              <a:rPr lang="pl-PL" sz="3300" b="1" spc="-153" dirty="0" smtClean="0">
                <a:gradFill>
                  <a:gsLst>
                    <a:gs pos="0">
                      <a:srgbClr val="FFFFFF"/>
                    </a:gs>
                    <a:gs pos="100000">
                      <a:srgbClr val="FFFFFF"/>
                    </a:gs>
                  </a:gsLst>
                  <a:lin ang="5400000" scaled="0"/>
                </a:gradFill>
                <a:ea typeface="Segoe UI" pitchFamily="34" charset="0"/>
                <a:cs typeface="Segoe UI" pitchFamily="34" charset="0"/>
              </a:rPr>
              <a:t>Security </a:t>
            </a:r>
            <a:r>
              <a:rPr lang="pl-PL" sz="3300" b="1" spc="-153" dirty="0" err="1">
                <a:gradFill>
                  <a:gsLst>
                    <a:gs pos="0">
                      <a:srgbClr val="FFFFFF"/>
                    </a:gs>
                    <a:gs pos="100000">
                      <a:srgbClr val="FFFFFF"/>
                    </a:gs>
                  </a:gsLst>
                  <a:lin ang="5400000" scaled="0"/>
                </a:gradFill>
                <a:ea typeface="Segoe UI" pitchFamily="34" charset="0"/>
                <a:cs typeface="Segoe UI" pitchFamily="34" charset="0"/>
              </a:rPr>
              <a:t>A</a:t>
            </a:r>
            <a:r>
              <a:rPr lang="pl-PL" sz="3300" b="1" spc="-153" dirty="0" err="1" smtClean="0">
                <a:gradFill>
                  <a:gsLst>
                    <a:gs pos="0">
                      <a:srgbClr val="FFFFFF"/>
                    </a:gs>
                    <a:gs pos="100000">
                      <a:srgbClr val="FFFFFF"/>
                    </a:gs>
                  </a:gsLst>
                  <a:lin ang="5400000" scaled="0"/>
                </a:gradFill>
                <a:ea typeface="Segoe UI" pitchFamily="34" charset="0"/>
                <a:cs typeface="Segoe UI" pitchFamily="34" charset="0"/>
              </a:rPr>
              <a:t>wareness</a:t>
            </a:r>
            <a:r>
              <a:rPr lang="pl-PL" sz="3300" b="1" spc="-153" dirty="0" smtClean="0">
                <a:gradFill>
                  <a:gsLst>
                    <a:gs pos="0">
                      <a:srgbClr val="FFFFFF"/>
                    </a:gs>
                    <a:gs pos="100000">
                      <a:srgbClr val="FFFFFF"/>
                    </a:gs>
                  </a:gsLst>
                  <a:lin ang="5400000" scaled="0"/>
                </a:gradFill>
                <a:ea typeface="Segoe UI" pitchFamily="34" charset="0"/>
                <a:cs typeface="Segoe UI" pitchFamily="34" charset="0"/>
              </a:rPr>
              <a:t> + USB Management</a:t>
            </a:r>
            <a:endParaRPr lang="en-US" sz="3300" b="1" spc="-153" dirty="0">
              <a:gradFill>
                <a:gsLst>
                  <a:gs pos="0">
                    <a:srgbClr val="FFFFFF"/>
                  </a:gs>
                  <a:gs pos="100000">
                    <a:srgbClr val="FFFFFF"/>
                  </a:gs>
                </a:gsLst>
                <a:lin ang="5400000" scaled="0"/>
              </a:gradFill>
              <a:ea typeface="Segoe UI" pitchFamily="34" charset="0"/>
              <a:cs typeface="Segoe UI" pitchFamily="34" charset="0"/>
            </a:endParaRPr>
          </a:p>
        </p:txBody>
      </p:sp>
      <p:sp>
        <p:nvSpPr>
          <p:cNvPr id="17" name="Content Placeholder 4"/>
          <p:cNvSpPr txBox="1">
            <a:spLocks/>
          </p:cNvSpPr>
          <p:nvPr>
            <p:custDataLst>
              <p:tags r:id="rId6"/>
            </p:custDataLst>
          </p:nvPr>
        </p:nvSpPr>
        <p:spPr>
          <a:xfrm>
            <a:off x="529660" y="1476623"/>
            <a:ext cx="11375536" cy="3016550"/>
          </a:xfrm>
          <a:prstGeom prst="rect">
            <a:avLst/>
          </a:prstGeom>
        </p:spPr>
        <p:txBody>
          <a:bodyPr lIns="186556" tIns="93278" rIns="93278" bIns="93278"/>
          <a:lstStyle>
            <a:lvl1pPr marL="460375" indent="-460375" algn="l" defTabSz="914363" rtl="0" eaLnBrk="1" latinLnBrk="0" hangingPunct="1">
              <a:lnSpc>
                <a:spcPct val="90000"/>
              </a:lnSpc>
              <a:spcBef>
                <a:spcPct val="20000"/>
              </a:spcBef>
              <a:buSzPct val="90000"/>
              <a:buFontTx/>
              <a:buBlip>
                <a:blip r:embed="rId11"/>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1"/>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1"/>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1"/>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1"/>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3233" lvl="1">
              <a:lnSpc>
                <a:spcPct val="100000"/>
              </a:lnSpc>
              <a:spcBef>
                <a:spcPts val="612"/>
              </a:spcBef>
            </a:pPr>
            <a:r>
              <a:rPr lang="en-US" sz="3600" dirty="0" smtClean="0">
                <a:gradFill>
                  <a:gsLst>
                    <a:gs pos="0">
                      <a:srgbClr val="FFFFFF"/>
                    </a:gs>
                    <a:gs pos="100000">
                      <a:srgbClr val="FFFFFF"/>
                    </a:gs>
                  </a:gsLst>
                  <a:lin ang="5400000" scaled="0"/>
                </a:gradFill>
              </a:rPr>
              <a:t>User was a Domain User and Local Admin</a:t>
            </a:r>
          </a:p>
          <a:p>
            <a:pPr marL="403233" lvl="1">
              <a:lnSpc>
                <a:spcPct val="100000"/>
              </a:lnSpc>
              <a:spcBef>
                <a:spcPts val="612"/>
              </a:spcBef>
            </a:pPr>
            <a:r>
              <a:rPr lang="en-US" sz="3600" dirty="0" smtClean="0">
                <a:gradFill>
                  <a:gsLst>
                    <a:gs pos="0">
                      <a:srgbClr val="FFFFFF"/>
                    </a:gs>
                    <a:gs pos="100000">
                      <a:srgbClr val="FFFFFF"/>
                    </a:gs>
                  </a:gsLst>
                  <a:lin ang="5400000" scaled="0"/>
                </a:gradFill>
              </a:rPr>
              <a:t>USB management was weak</a:t>
            </a:r>
          </a:p>
          <a:p>
            <a:pPr marL="403233" lvl="1">
              <a:lnSpc>
                <a:spcPct val="100000"/>
              </a:lnSpc>
              <a:spcBef>
                <a:spcPts val="612"/>
              </a:spcBef>
            </a:pPr>
            <a:r>
              <a:rPr lang="en-US" sz="3600" dirty="0" smtClean="0">
                <a:gradFill>
                  <a:gsLst>
                    <a:gs pos="0">
                      <a:srgbClr val="FFFFFF"/>
                    </a:gs>
                    <a:gs pos="100000">
                      <a:srgbClr val="FFFFFF"/>
                    </a:gs>
                  </a:gsLst>
                  <a:lin ang="5400000" scaled="0"/>
                </a:gradFill>
              </a:rPr>
              <a:t>Attacker had physical access to the machine</a:t>
            </a:r>
          </a:p>
          <a:p>
            <a:pPr marL="403233" lvl="1">
              <a:lnSpc>
                <a:spcPct val="100000"/>
              </a:lnSpc>
              <a:spcBef>
                <a:spcPts val="612"/>
              </a:spcBef>
            </a:pPr>
            <a:r>
              <a:rPr lang="pl-PL" sz="3600" dirty="0" smtClean="0">
                <a:gradFill>
                  <a:gsLst>
                    <a:gs pos="0">
                      <a:srgbClr val="FFFFFF"/>
                    </a:gs>
                    <a:gs pos="100000">
                      <a:srgbClr val="FFFFFF"/>
                    </a:gs>
                  </a:gsLst>
                  <a:lin ang="5400000" scaled="0"/>
                </a:gradFill>
              </a:rPr>
              <a:t>Laptop o</a:t>
            </a:r>
            <a:r>
              <a:rPr lang="en-US" sz="3600" dirty="0" err="1" smtClean="0">
                <a:gradFill>
                  <a:gsLst>
                    <a:gs pos="0">
                      <a:srgbClr val="FFFFFF"/>
                    </a:gs>
                    <a:gs pos="100000">
                      <a:srgbClr val="FFFFFF"/>
                    </a:gs>
                  </a:gsLst>
                  <a:lin ang="5400000" scaled="0"/>
                </a:gradFill>
              </a:rPr>
              <a:t>wner</a:t>
            </a:r>
            <a:r>
              <a:rPr lang="en-US" sz="3600" dirty="0" smtClean="0">
                <a:gradFill>
                  <a:gsLst>
                    <a:gs pos="0">
                      <a:srgbClr val="FFFFFF"/>
                    </a:gs>
                    <a:gs pos="100000">
                      <a:srgbClr val="FFFFFF"/>
                    </a:gs>
                  </a:gsLst>
                  <a:lin ang="5400000" scaled="0"/>
                </a:gradFill>
              </a:rPr>
              <a:t> trusted </a:t>
            </a:r>
            <a:r>
              <a:rPr lang="en-US" sz="3600" i="1" dirty="0" smtClean="0">
                <a:gradFill>
                  <a:gsLst>
                    <a:gs pos="0">
                      <a:srgbClr val="FFFFFF"/>
                    </a:gs>
                    <a:gs pos="100000">
                      <a:srgbClr val="FFFFFF"/>
                    </a:gs>
                  </a:gsLst>
                  <a:lin ang="5400000" scaled="0"/>
                </a:gradFill>
              </a:rPr>
              <a:t>3rd party </a:t>
            </a:r>
            <a:r>
              <a:rPr lang="en-US" sz="3600" dirty="0" smtClean="0">
                <a:gradFill>
                  <a:gsLst>
                    <a:gs pos="0">
                      <a:srgbClr val="FFFFFF"/>
                    </a:gs>
                    <a:gs pos="100000">
                      <a:srgbClr val="FFFFFF"/>
                    </a:gs>
                  </a:gsLst>
                  <a:lin ang="5400000" scaled="0"/>
                </a:gradFill>
              </a:rPr>
              <a:t>pen drive</a:t>
            </a:r>
          </a:p>
        </p:txBody>
      </p:sp>
      <p:sp useBgFill="1">
        <p:nvSpPr>
          <p:cNvPr id="6" name="Rectangle 5"/>
          <p:cNvSpPr/>
          <p:nvPr/>
        </p:nvSpPr>
        <p:spPr bwMode="auto">
          <a:xfrm>
            <a:off x="0" y="5249917"/>
            <a:ext cx="756745" cy="1744608"/>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267551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537300581"/>
              </p:ext>
            </p:extLst>
          </p:nvPr>
        </p:nvGraphicFramePr>
        <p:xfrm>
          <a:off x="1621" y="1620"/>
          <a:ext cx="1619" cy="1619"/>
        </p:xfrm>
        <a:graphic>
          <a:graphicData uri="http://schemas.openxmlformats.org/presentationml/2006/ole">
            <mc:AlternateContent xmlns:mc="http://schemas.openxmlformats.org/markup-compatibility/2006">
              <mc:Choice xmlns:v="urn:schemas-microsoft-com:vml" Requires="v">
                <p:oleObj spid="_x0000_s38924" name="think-cell Slide" r:id="rId26" imgW="270" imgH="270" progId="TCLayout.ActiveDocument.1">
                  <p:embed/>
                </p:oleObj>
              </mc:Choice>
              <mc:Fallback>
                <p:oleObj name="think-cell Slide" r:id="rId26" imgW="270" imgH="270" progId="TCLayout.ActiveDocument.1">
                  <p:embed/>
                  <p:pic>
                    <p:nvPicPr>
                      <p:cNvPr id="0" name=""/>
                      <p:cNvPicPr/>
                      <p:nvPr/>
                    </p:nvPicPr>
                    <p:blipFill>
                      <a:blip r:embed="rId27"/>
                      <a:stretch>
                        <a:fillRect/>
                      </a:stretch>
                    </p:blipFill>
                    <p:spPr>
                      <a:xfrm>
                        <a:off x="1621" y="1620"/>
                        <a:ext cx="1619" cy="1619"/>
                      </a:xfrm>
                      <a:prstGeom prst="rect">
                        <a:avLst/>
                      </a:prstGeom>
                    </p:spPr>
                  </p:pic>
                </p:oleObj>
              </mc:Fallback>
            </mc:AlternateContent>
          </a:graphicData>
        </a:graphic>
      </p:graphicFrame>
      <p:sp>
        <p:nvSpPr>
          <p:cNvPr id="2" name="Title 1"/>
          <p:cNvSpPr>
            <a:spLocks noGrp="1"/>
          </p:cNvSpPr>
          <p:nvPr>
            <p:ph type="title"/>
            <p:custDataLst>
              <p:tags r:id="rId3"/>
            </p:custDataLst>
          </p:nvPr>
        </p:nvSpPr>
        <p:spPr>
          <a:prstGeom prst="rect">
            <a:avLst/>
          </a:prstGeom>
        </p:spPr>
        <p:txBody>
          <a:bodyPr/>
          <a:lstStyle/>
          <a:p>
            <a:r>
              <a:rPr lang="en-GB" dirty="0" smtClean="0"/>
              <a:t>Agenda</a:t>
            </a:r>
            <a:endParaRPr lang="en-GB" dirty="0"/>
          </a:p>
        </p:txBody>
      </p:sp>
      <p:grpSp>
        <p:nvGrpSpPr>
          <p:cNvPr id="4" name="Group 3"/>
          <p:cNvGrpSpPr/>
          <p:nvPr/>
        </p:nvGrpSpPr>
        <p:grpSpPr>
          <a:xfrm>
            <a:off x="1079467" y="2005576"/>
            <a:ext cx="4609821" cy="2432300"/>
            <a:chOff x="1079467" y="2005576"/>
            <a:chExt cx="4609821" cy="2432300"/>
          </a:xfrm>
        </p:grpSpPr>
        <p:sp>
          <p:nvSpPr>
            <p:cNvPr id="31" name="TextBox 30"/>
            <p:cNvSpPr txBox="1"/>
            <p:nvPr>
              <p:custDataLst>
                <p:tags r:id="rId19"/>
              </p:custDataLst>
            </p:nvPr>
          </p:nvSpPr>
          <p:spPr>
            <a:xfrm>
              <a:off x="1079467" y="2005576"/>
              <a:ext cx="4609821" cy="61937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ln>
                  <a:solidFill>
                    <a:schemeClr val="tx1">
                      <a:alpha val="99000"/>
                    </a:schemeClr>
                  </a:solidFill>
                </a:ln>
                <a:gradFill>
                  <a:gsLst>
                    <a:gs pos="0">
                      <a:srgbClr val="FFFFFF"/>
                    </a:gs>
                    <a:gs pos="100000">
                      <a:srgbClr val="FFFFFF"/>
                    </a:gs>
                  </a:gsLst>
                  <a:lin ang="5400000" scaled="0"/>
                </a:gradFill>
              </a:endParaRPr>
            </a:p>
          </p:txBody>
        </p:sp>
        <p:sp>
          <p:nvSpPr>
            <p:cNvPr id="33" name="TextBox 32"/>
            <p:cNvSpPr txBox="1"/>
            <p:nvPr>
              <p:custDataLst>
                <p:tags r:id="rId20"/>
              </p:custDataLst>
            </p:nvPr>
          </p:nvSpPr>
          <p:spPr>
            <a:xfrm>
              <a:off x="1396328" y="2052724"/>
              <a:ext cx="3976097" cy="525076"/>
            </a:xfrm>
            <a:prstGeom prst="rect">
              <a:avLst/>
            </a:prstGeom>
            <a:noFill/>
          </p:spPr>
          <p:txBody>
            <a:bodyPr wrap="square" lIns="93278" tIns="46639" rIns="93278" bIns="46639" rtlCol="0">
              <a:spAutoFit/>
            </a:bodyPr>
            <a:lstStyle/>
            <a:p>
              <a:pPr algn="ctr">
                <a:buSzPct val="90000"/>
              </a:pPr>
              <a:r>
                <a:rPr lang="pl-PL" sz="2800" dirty="0" smtClean="0">
                  <a:gradFill>
                    <a:gsLst>
                      <a:gs pos="0">
                        <a:srgbClr val="FFFFFF"/>
                      </a:gs>
                      <a:gs pos="100000">
                        <a:srgbClr val="FFFFFF"/>
                      </a:gs>
                    </a:gsLst>
                    <a:lin ang="5400000" scaled="0"/>
                  </a:gradFill>
                </a:rPr>
                <a:t>Idea of (NOT)</a:t>
              </a:r>
              <a:endParaRPr lang="en-US" sz="2800" dirty="0">
                <a:gradFill>
                  <a:gsLst>
                    <a:gs pos="0">
                      <a:srgbClr val="FFFFFF"/>
                    </a:gs>
                    <a:gs pos="100000">
                      <a:srgbClr val="FFFFFF"/>
                    </a:gs>
                  </a:gsLst>
                  <a:lin ang="5400000" scaled="0"/>
                </a:gradFill>
              </a:endParaRPr>
            </a:p>
          </p:txBody>
        </p:sp>
        <p:sp>
          <p:nvSpPr>
            <p:cNvPr id="41" name="Right Triangle 40"/>
            <p:cNvSpPr/>
            <p:nvPr>
              <p:custDataLst>
                <p:tags r:id="rId21"/>
              </p:custDataLst>
            </p:nvPr>
          </p:nvSpPr>
          <p:spPr bwMode="auto">
            <a:xfrm rot="10800000" flipV="1">
              <a:off x="2046692" y="2743672"/>
              <a:ext cx="451948" cy="649688"/>
            </a:xfrm>
            <a:prstGeom prst="rtTriangle">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8" name="Rectangle 47"/>
            <p:cNvSpPr/>
            <p:nvPr>
              <p:custDataLst>
                <p:tags r:id="rId22"/>
              </p:custDataLst>
            </p:nvPr>
          </p:nvSpPr>
          <p:spPr bwMode="auto">
            <a:xfrm>
              <a:off x="1457971" y="3393360"/>
              <a:ext cx="1494841" cy="10445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0" name="TextBox 49"/>
            <p:cNvSpPr txBox="1"/>
            <p:nvPr>
              <p:custDataLst>
                <p:tags r:id="rId23"/>
              </p:custDataLst>
            </p:nvPr>
          </p:nvSpPr>
          <p:spPr>
            <a:xfrm>
              <a:off x="1912143"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1</a:t>
              </a:r>
            </a:p>
          </p:txBody>
        </p:sp>
      </p:grpSp>
      <p:grpSp>
        <p:nvGrpSpPr>
          <p:cNvPr id="6" name="Group 5"/>
          <p:cNvGrpSpPr/>
          <p:nvPr/>
        </p:nvGrpSpPr>
        <p:grpSpPr>
          <a:xfrm>
            <a:off x="5608612" y="2005576"/>
            <a:ext cx="5690887" cy="2432300"/>
            <a:chOff x="5608612" y="2005576"/>
            <a:chExt cx="5690887" cy="2432300"/>
          </a:xfrm>
        </p:grpSpPr>
        <p:sp>
          <p:nvSpPr>
            <p:cNvPr id="46" name="TextBox 45"/>
            <p:cNvSpPr txBox="1"/>
            <p:nvPr>
              <p:custDataLst>
                <p:tags r:id="rId14"/>
              </p:custDataLst>
            </p:nvPr>
          </p:nvSpPr>
          <p:spPr>
            <a:xfrm>
              <a:off x="6689678" y="2005576"/>
              <a:ext cx="4609821" cy="61937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rgbClr val="FFFFFF">
                      <a:alpha val="98824"/>
                    </a:srgbClr>
                  </a:solidFill>
                  <a:latin typeface="Segoe UI" pitchFamily="34" charset="0"/>
                  <a:ea typeface="Segoe UI" pitchFamily="34" charset="0"/>
                  <a:cs typeface="Segoe UI" pitchFamily="34" charset="0"/>
                </a:defRPr>
              </a:lvl1pPr>
            </a:lstStyle>
            <a:p>
              <a:endParaRPr lang="en-US" dirty="0">
                <a:ln>
                  <a:solidFill>
                    <a:schemeClr val="tx1">
                      <a:alpha val="99000"/>
                    </a:schemeClr>
                  </a:solidFill>
                </a:ln>
                <a:gradFill>
                  <a:gsLst>
                    <a:gs pos="0">
                      <a:srgbClr val="FFFFFF"/>
                    </a:gs>
                    <a:gs pos="100000">
                      <a:srgbClr val="FFFFFF"/>
                    </a:gs>
                  </a:gsLst>
                  <a:lin ang="5400000" scaled="0"/>
                </a:gradFill>
              </a:endParaRPr>
            </a:p>
          </p:txBody>
        </p:sp>
        <p:sp>
          <p:nvSpPr>
            <p:cNvPr id="47" name="TextBox 46"/>
            <p:cNvSpPr txBox="1"/>
            <p:nvPr>
              <p:custDataLst>
                <p:tags r:id="rId15"/>
              </p:custDataLst>
            </p:nvPr>
          </p:nvSpPr>
          <p:spPr>
            <a:xfrm>
              <a:off x="7006539" y="2052724"/>
              <a:ext cx="3976097" cy="525076"/>
            </a:xfrm>
            <a:prstGeom prst="rect">
              <a:avLst/>
            </a:prstGeom>
            <a:noFill/>
          </p:spPr>
          <p:txBody>
            <a:bodyPr wrap="square" lIns="93278" tIns="46639" rIns="93278" bIns="46639" rtlCol="0">
              <a:spAutoFit/>
            </a:bodyPr>
            <a:lstStyle/>
            <a:p>
              <a:pPr algn="ctr">
                <a:buSzPct val="90000"/>
              </a:pPr>
              <a:r>
                <a:rPr lang="pl-PL" sz="2800" dirty="0" smtClean="0">
                  <a:gradFill>
                    <a:gsLst>
                      <a:gs pos="0">
                        <a:srgbClr val="FFFFFF"/>
                      </a:gs>
                      <a:gs pos="100000">
                        <a:srgbClr val="FFFFFF"/>
                      </a:gs>
                    </a:gsLst>
                    <a:lin ang="5400000" scaled="0"/>
                  </a:gradFill>
                </a:rPr>
                <a:t>Online</a:t>
              </a:r>
              <a:endParaRPr lang="en-US" sz="2800" dirty="0">
                <a:gradFill>
                  <a:gsLst>
                    <a:gs pos="0">
                      <a:srgbClr val="FFFFFF"/>
                    </a:gs>
                    <a:gs pos="100000">
                      <a:srgbClr val="FFFFFF"/>
                    </a:gs>
                  </a:gsLst>
                  <a:lin ang="5400000" scaled="0"/>
                </a:gradFill>
              </a:endParaRPr>
            </a:p>
          </p:txBody>
        </p:sp>
        <p:sp>
          <p:nvSpPr>
            <p:cNvPr id="49" name="Rectangle 48"/>
            <p:cNvSpPr/>
            <p:nvPr>
              <p:custDataLst>
                <p:tags r:id="rId16"/>
              </p:custDataLst>
            </p:nvPr>
          </p:nvSpPr>
          <p:spPr bwMode="auto">
            <a:xfrm>
              <a:off x="5608612" y="3393360"/>
              <a:ext cx="3647480" cy="10445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4" name="TextBox 53"/>
            <p:cNvSpPr txBox="1"/>
            <p:nvPr>
              <p:custDataLst>
                <p:tags r:id="rId17"/>
              </p:custDataLst>
            </p:nvPr>
          </p:nvSpPr>
          <p:spPr>
            <a:xfrm>
              <a:off x="7139103"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3</a:t>
              </a:r>
            </a:p>
          </p:txBody>
        </p:sp>
        <p:sp>
          <p:nvSpPr>
            <p:cNvPr id="60" name="Right Triangle 59"/>
            <p:cNvSpPr/>
            <p:nvPr>
              <p:custDataLst>
                <p:tags r:id="rId18"/>
              </p:custDataLst>
            </p:nvPr>
          </p:nvSpPr>
          <p:spPr bwMode="auto">
            <a:xfrm rot="10800000" flipV="1">
              <a:off x="7499625" y="2743672"/>
              <a:ext cx="451948" cy="649688"/>
            </a:xfrm>
            <a:prstGeom prst="rtTriangle">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5" name="Group 4"/>
          <p:cNvGrpSpPr/>
          <p:nvPr/>
        </p:nvGrpSpPr>
        <p:grpSpPr>
          <a:xfrm>
            <a:off x="1079467" y="3393360"/>
            <a:ext cx="4609821" cy="2428234"/>
            <a:chOff x="1079467" y="3393360"/>
            <a:chExt cx="4609821" cy="2428234"/>
          </a:xfrm>
        </p:grpSpPr>
        <p:sp>
          <p:nvSpPr>
            <p:cNvPr id="51" name="Rectangle 50"/>
            <p:cNvSpPr/>
            <p:nvPr>
              <p:custDataLst>
                <p:tags r:id="rId9"/>
              </p:custDataLst>
            </p:nvPr>
          </p:nvSpPr>
          <p:spPr bwMode="auto">
            <a:xfrm>
              <a:off x="3024887" y="3393360"/>
              <a:ext cx="2511649" cy="1044516"/>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3" name="TextBox 52"/>
            <p:cNvSpPr txBox="1"/>
            <p:nvPr>
              <p:custDataLst>
                <p:tags r:id="rId10"/>
              </p:custDataLst>
            </p:nvPr>
          </p:nvSpPr>
          <p:spPr>
            <a:xfrm>
              <a:off x="3987464"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2</a:t>
              </a:r>
            </a:p>
          </p:txBody>
        </p:sp>
        <p:sp>
          <p:nvSpPr>
            <p:cNvPr id="56" name="TextBox 55"/>
            <p:cNvSpPr txBox="1"/>
            <p:nvPr>
              <p:custDataLst>
                <p:tags r:id="rId11"/>
              </p:custDataLst>
            </p:nvPr>
          </p:nvSpPr>
          <p:spPr>
            <a:xfrm>
              <a:off x="1079467" y="5202222"/>
              <a:ext cx="4609821" cy="619372"/>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ln>
                  <a:solidFill>
                    <a:schemeClr val="tx1">
                      <a:alpha val="99000"/>
                    </a:schemeClr>
                  </a:solidFill>
                </a:ln>
                <a:gradFill>
                  <a:gsLst>
                    <a:gs pos="0">
                      <a:srgbClr val="FFFFFF"/>
                    </a:gs>
                    <a:gs pos="100000">
                      <a:srgbClr val="FFFFFF"/>
                    </a:gs>
                  </a:gsLst>
                  <a:lin ang="5400000" scaled="0"/>
                </a:gradFill>
              </a:endParaRPr>
            </a:p>
          </p:txBody>
        </p:sp>
        <p:sp>
          <p:nvSpPr>
            <p:cNvPr id="57" name="TextBox 56"/>
            <p:cNvSpPr txBox="1"/>
            <p:nvPr>
              <p:custDataLst>
                <p:tags r:id="rId12"/>
              </p:custDataLst>
            </p:nvPr>
          </p:nvSpPr>
          <p:spPr>
            <a:xfrm>
              <a:off x="1396328" y="5240667"/>
              <a:ext cx="3976097" cy="525076"/>
            </a:xfrm>
            <a:prstGeom prst="rect">
              <a:avLst/>
            </a:prstGeom>
            <a:noFill/>
          </p:spPr>
          <p:txBody>
            <a:bodyPr wrap="square" lIns="93278" tIns="46639" rIns="93278" bIns="46639" rtlCol="0">
              <a:spAutoFit/>
            </a:bodyPr>
            <a:lstStyle/>
            <a:p>
              <a:pPr algn="ctr">
                <a:buSzPct val="90000"/>
              </a:pPr>
              <a:r>
                <a:rPr lang="pl-PL" sz="2800" dirty="0" err="1" smtClean="0">
                  <a:gradFill>
                    <a:gsLst>
                      <a:gs pos="0">
                        <a:srgbClr val="FFFFFF"/>
                      </a:gs>
                      <a:gs pos="100000">
                        <a:srgbClr val="FFFFFF"/>
                      </a:gs>
                    </a:gsLst>
                    <a:lin ang="5400000" scaled="0"/>
                  </a:gradFill>
                </a:rPr>
                <a:t>Offline</a:t>
              </a:r>
              <a:endParaRPr lang="en-US" sz="2800" dirty="0">
                <a:gradFill>
                  <a:gsLst>
                    <a:gs pos="0">
                      <a:srgbClr val="FFFFFF"/>
                    </a:gs>
                    <a:gs pos="100000">
                      <a:srgbClr val="FFFFFF"/>
                    </a:gs>
                  </a:gsLst>
                  <a:lin ang="5400000" scaled="0"/>
                </a:gradFill>
              </a:endParaRPr>
            </a:p>
          </p:txBody>
        </p:sp>
        <p:sp>
          <p:nvSpPr>
            <p:cNvPr id="61" name="Right Triangle 60"/>
            <p:cNvSpPr/>
            <p:nvPr>
              <p:custDataLst>
                <p:tags r:id="rId13"/>
              </p:custDataLst>
            </p:nvPr>
          </p:nvSpPr>
          <p:spPr bwMode="auto">
            <a:xfrm flipV="1">
              <a:off x="3987462" y="4437876"/>
              <a:ext cx="451948" cy="649688"/>
            </a:xfrm>
            <a:prstGeom prst="rtTriangle">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7" name="Group 6"/>
          <p:cNvGrpSpPr/>
          <p:nvPr/>
        </p:nvGrpSpPr>
        <p:grpSpPr>
          <a:xfrm>
            <a:off x="6753911" y="3393360"/>
            <a:ext cx="4609821" cy="2428234"/>
            <a:chOff x="6753911" y="3393360"/>
            <a:chExt cx="4609821" cy="2428234"/>
          </a:xfrm>
        </p:grpSpPr>
        <p:sp>
          <p:nvSpPr>
            <p:cNvPr id="52" name="Rectangle 51"/>
            <p:cNvSpPr/>
            <p:nvPr>
              <p:custDataLst>
                <p:tags r:id="rId4"/>
              </p:custDataLst>
            </p:nvPr>
          </p:nvSpPr>
          <p:spPr bwMode="auto">
            <a:xfrm>
              <a:off x="9328166" y="3393360"/>
              <a:ext cx="1494841" cy="10445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5" name="TextBox 54"/>
            <p:cNvSpPr txBox="1"/>
            <p:nvPr>
              <p:custDataLst>
                <p:tags r:id="rId5"/>
              </p:custDataLst>
            </p:nvPr>
          </p:nvSpPr>
          <p:spPr>
            <a:xfrm>
              <a:off x="9782338"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4</a:t>
              </a:r>
            </a:p>
          </p:txBody>
        </p:sp>
        <p:sp>
          <p:nvSpPr>
            <p:cNvPr id="58" name="TextBox 57"/>
            <p:cNvSpPr txBox="1"/>
            <p:nvPr>
              <p:custDataLst>
                <p:tags r:id="rId6"/>
              </p:custDataLst>
            </p:nvPr>
          </p:nvSpPr>
          <p:spPr>
            <a:xfrm>
              <a:off x="6753911" y="5202222"/>
              <a:ext cx="4609821" cy="61937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ln>
                  <a:solidFill>
                    <a:schemeClr val="tx1">
                      <a:alpha val="99000"/>
                    </a:schemeClr>
                  </a:solidFill>
                </a:ln>
                <a:gradFill>
                  <a:gsLst>
                    <a:gs pos="0">
                      <a:srgbClr val="FFFFFF"/>
                    </a:gs>
                    <a:gs pos="100000">
                      <a:srgbClr val="FFFFFF"/>
                    </a:gs>
                  </a:gsLst>
                  <a:lin ang="5400000" scaled="0"/>
                </a:gradFill>
              </a:endParaRPr>
            </a:p>
          </p:txBody>
        </p:sp>
        <p:sp>
          <p:nvSpPr>
            <p:cNvPr id="59" name="TextBox 58"/>
            <p:cNvSpPr txBox="1"/>
            <p:nvPr>
              <p:custDataLst>
                <p:tags r:id="rId7"/>
              </p:custDataLst>
            </p:nvPr>
          </p:nvSpPr>
          <p:spPr>
            <a:xfrm>
              <a:off x="7070772" y="5247182"/>
              <a:ext cx="3976097" cy="525076"/>
            </a:xfrm>
            <a:prstGeom prst="rect">
              <a:avLst/>
            </a:prstGeom>
            <a:noFill/>
          </p:spPr>
          <p:txBody>
            <a:bodyPr wrap="square" lIns="93278" tIns="46639" rIns="93278" bIns="46639" rtlCol="0">
              <a:spAutoFit/>
            </a:bodyPr>
            <a:lstStyle/>
            <a:p>
              <a:pPr algn="ctr">
                <a:buSzPct val="90000"/>
              </a:pPr>
              <a:r>
                <a:rPr lang="en-US" sz="2800" dirty="0">
                  <a:gradFill>
                    <a:gsLst>
                      <a:gs pos="0">
                        <a:srgbClr val="FFFFFF"/>
                      </a:gs>
                      <a:gs pos="100000">
                        <a:srgbClr val="FFFFFF"/>
                      </a:gs>
                    </a:gsLst>
                    <a:lin ang="5400000" scaled="0"/>
                  </a:gradFill>
                </a:rPr>
                <a:t>Summary </a:t>
              </a:r>
            </a:p>
          </p:txBody>
        </p:sp>
        <p:sp>
          <p:nvSpPr>
            <p:cNvPr id="62" name="Right Triangle 61"/>
            <p:cNvSpPr/>
            <p:nvPr>
              <p:custDataLst>
                <p:tags r:id="rId8"/>
              </p:custDataLst>
            </p:nvPr>
          </p:nvSpPr>
          <p:spPr bwMode="auto">
            <a:xfrm flipV="1">
              <a:off x="9924515" y="4437876"/>
              <a:ext cx="451948" cy="649688"/>
            </a:xfrm>
            <a:prstGeom prst="rtTriangle">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Tree>
    <p:extLst>
      <p:ext uri="{BB962C8B-B14F-4D97-AF65-F5344CB8AC3E}">
        <p14:creationId xmlns:p14="http://schemas.microsoft.com/office/powerpoint/2010/main" val="368350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extLst>
              <p:ext uri="{D42A27DB-BD31-4B8C-83A1-F6EECF244321}">
                <p14:modId xmlns:p14="http://schemas.microsoft.com/office/powerpoint/2010/main" val="1951939904"/>
              </p:ext>
            </p:extLst>
          </p:nvPr>
        </p:nvGraphicFramePr>
        <p:xfrm>
          <a:off x="1621" y="1620"/>
          <a:ext cx="1619" cy="1619"/>
        </p:xfrm>
        <a:graphic>
          <a:graphicData uri="http://schemas.openxmlformats.org/presentationml/2006/ole">
            <mc:AlternateContent xmlns:mc="http://schemas.openxmlformats.org/markup-compatibility/2006">
              <mc:Choice xmlns:v="urn:schemas-microsoft-com:vml" Requires="v">
                <p:oleObj spid="_x0000_s29740"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1621" y="1620"/>
                        <a:ext cx="1619" cy="1619"/>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pl-PL" dirty="0" err="1" smtClean="0"/>
              <a:t>Denial</a:t>
            </a:r>
            <a:r>
              <a:rPr lang="pl-PL" dirty="0" smtClean="0"/>
              <a:t> of Service: </a:t>
            </a:r>
            <a:r>
              <a:rPr lang="pl-PL" dirty="0" err="1" smtClean="0"/>
              <a:t>Kind</a:t>
            </a:r>
            <a:r>
              <a:rPr lang="pl-PL" dirty="0" smtClean="0"/>
              <a:t> of </a:t>
            </a:r>
            <a:r>
              <a:rPr lang="pl-PL" dirty="0" err="1" smtClean="0"/>
              <a:t>oldschool</a:t>
            </a:r>
            <a:endParaRPr lang="en-US" sz="4800" dirty="0"/>
          </a:p>
        </p:txBody>
      </p:sp>
      <p:grpSp>
        <p:nvGrpSpPr>
          <p:cNvPr id="15" name="Group 14"/>
          <p:cNvGrpSpPr/>
          <p:nvPr>
            <p:custDataLst>
              <p:tags r:id="rId4"/>
            </p:custDataLst>
          </p:nvPr>
        </p:nvGrpSpPr>
        <p:grpSpPr>
          <a:xfrm>
            <a:off x="529660" y="1475865"/>
            <a:ext cx="11546725" cy="791847"/>
            <a:chOff x="519113" y="1447058"/>
            <a:chExt cx="11316792" cy="776391"/>
          </a:xfrm>
        </p:grpSpPr>
        <p:sp>
          <p:nvSpPr>
            <p:cNvPr id="16" name="Rectangle 15"/>
            <p:cNvSpPr/>
            <p:nvPr/>
          </p:nvSpPr>
          <p:spPr bwMode="auto">
            <a:xfrm>
              <a:off x="519113" y="1447058"/>
              <a:ext cx="11316792" cy="776391"/>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17" name="TextBox 16"/>
            <p:cNvSpPr txBox="1"/>
            <p:nvPr>
              <p:custDataLst>
                <p:tags r:id="rId9"/>
              </p:custDataLst>
            </p:nvPr>
          </p:nvSpPr>
          <p:spPr>
            <a:xfrm>
              <a:off x="584142" y="1518395"/>
              <a:ext cx="11251762" cy="573361"/>
            </a:xfrm>
            <a:prstGeom prst="rect">
              <a:avLst/>
            </a:prstGeom>
            <a:noFill/>
          </p:spPr>
          <p:txBody>
            <a:bodyPr wrap="square" lIns="182880" tIns="45720" rIns="91440" bIns="45720" rtlCol="0">
              <a:spAutoFit/>
            </a:bodyPr>
            <a:lstStyle/>
            <a:p>
              <a:pPr marL="568325" lvl="1" indent="-552450">
                <a:spcBef>
                  <a:spcPts val="612"/>
                </a:spcBef>
                <a:buSzPct val="90000"/>
                <a:buBlip>
                  <a:blip r:embed="rId14"/>
                </a:buBlip>
              </a:pPr>
              <a:r>
                <a:rPr lang="pl-PL" sz="3200" dirty="0" err="1" smtClean="0">
                  <a:gradFill>
                    <a:gsLst>
                      <a:gs pos="0">
                        <a:srgbClr val="FFFFFF"/>
                      </a:gs>
                      <a:gs pos="99000">
                        <a:srgbClr val="FFFFFF"/>
                      </a:gs>
                    </a:gsLst>
                    <a:lin ang="5400000" scaled="1"/>
                  </a:gradFill>
                </a:rPr>
                <a:t>Can</a:t>
              </a:r>
              <a:r>
                <a:rPr lang="pl-PL" sz="3200" dirty="0" smtClean="0">
                  <a:gradFill>
                    <a:gsLst>
                      <a:gs pos="0">
                        <a:srgbClr val="FFFFFF"/>
                      </a:gs>
                      <a:gs pos="99000">
                        <a:srgbClr val="FFFFFF"/>
                      </a:gs>
                    </a:gsLst>
                    <a:lin ang="5400000" scaled="1"/>
                  </a:gradFill>
                </a:rPr>
                <a:t> </a:t>
              </a:r>
              <a:r>
                <a:rPr lang="pl-PL" sz="3200" dirty="0" err="1" smtClean="0">
                  <a:gradFill>
                    <a:gsLst>
                      <a:gs pos="0">
                        <a:srgbClr val="FFFFFF"/>
                      </a:gs>
                      <a:gs pos="99000">
                        <a:srgbClr val="FFFFFF"/>
                      </a:gs>
                    </a:gsLst>
                    <a:lin ang="5400000" scaled="1"/>
                  </a:gradFill>
                </a:rPr>
                <a:t>happen</a:t>
              </a:r>
              <a:r>
                <a:rPr lang="pl-PL" sz="3200" dirty="0" smtClean="0">
                  <a:gradFill>
                    <a:gsLst>
                      <a:gs pos="0">
                        <a:srgbClr val="FFFFFF"/>
                      </a:gs>
                      <a:gs pos="99000">
                        <a:srgbClr val="FFFFFF"/>
                      </a:gs>
                    </a:gsLst>
                    <a:lin ang="5400000" scaled="1"/>
                  </a:gradFill>
                </a:rPr>
                <a:t> </a:t>
              </a:r>
              <a:r>
                <a:rPr lang="en-US" sz="3200" dirty="0" smtClean="0">
                  <a:gradFill>
                    <a:gsLst>
                      <a:gs pos="0">
                        <a:srgbClr val="FFFFFF"/>
                      </a:gs>
                      <a:gs pos="99000">
                        <a:srgbClr val="FFFFFF"/>
                      </a:gs>
                    </a:gsLst>
                    <a:lin ang="5400000" scaled="1"/>
                  </a:gradFill>
                </a:rPr>
                <a:t>because they are easy and effective</a:t>
              </a:r>
              <a:endParaRPr lang="en-US" sz="3200" dirty="0">
                <a:gradFill>
                  <a:gsLst>
                    <a:gs pos="0">
                      <a:srgbClr val="FFFFFF"/>
                    </a:gs>
                    <a:gs pos="99000">
                      <a:srgbClr val="FFFFFF"/>
                    </a:gs>
                  </a:gsLst>
                  <a:lin ang="5400000" scaled="1"/>
                </a:gradFill>
              </a:endParaRPr>
            </a:p>
          </p:txBody>
        </p:sp>
      </p:grpSp>
      <p:sp>
        <p:nvSpPr>
          <p:cNvPr id="18" name="Rectangle 17"/>
          <p:cNvSpPr/>
          <p:nvPr/>
        </p:nvSpPr>
        <p:spPr>
          <a:xfrm>
            <a:off x="1236050" y="2361765"/>
            <a:ext cx="10840336" cy="461665"/>
          </a:xfrm>
          <a:prstGeom prst="rect">
            <a:avLst/>
          </a:prstGeom>
        </p:spPr>
        <p:txBody>
          <a:bodyPr wrap="square">
            <a:spAutoFit/>
          </a:bodyPr>
          <a:lstStyle/>
          <a:p>
            <a:pPr marL="16194" lvl="1">
              <a:spcBef>
                <a:spcPts val="612"/>
              </a:spcBef>
              <a:buSzPct val="90000"/>
            </a:pPr>
            <a:r>
              <a:rPr lang="en-US" sz="2400" dirty="0" smtClean="0">
                <a:gradFill>
                  <a:gsLst>
                    <a:gs pos="0">
                      <a:srgbClr val="FFFFFF"/>
                    </a:gs>
                    <a:gs pos="99000">
                      <a:srgbClr val="FFFFFF"/>
                    </a:gs>
                  </a:gsLst>
                  <a:lin ang="5400000" scaled="1"/>
                </a:gradFill>
              </a:rPr>
              <a:t>Unfortunately their popularity is rising</a:t>
            </a:r>
            <a:r>
              <a:rPr lang="pl-PL" sz="2400" dirty="0" smtClean="0">
                <a:gradFill>
                  <a:gsLst>
                    <a:gs pos="0">
                      <a:srgbClr val="FFFFFF"/>
                    </a:gs>
                    <a:gs pos="99000">
                      <a:srgbClr val="FFFFFF"/>
                    </a:gs>
                  </a:gsLst>
                  <a:lin ang="5400000" scaled="1"/>
                </a:gradFill>
              </a:rPr>
              <a:t>, we </a:t>
            </a:r>
            <a:r>
              <a:rPr lang="en-US" sz="2400" dirty="0" smtClean="0">
                <a:gradFill>
                  <a:gsLst>
                    <a:gs pos="0">
                      <a:srgbClr val="FFFFFF"/>
                    </a:gs>
                    <a:gs pos="99000">
                      <a:srgbClr val="FFFFFF"/>
                    </a:gs>
                  </a:gsLst>
                  <a:lin ang="5400000" scaled="1"/>
                </a:gradFill>
              </a:rPr>
              <a:t>need </a:t>
            </a:r>
            <a:r>
              <a:rPr lang="en-US" sz="2400" dirty="0">
                <a:gradFill>
                  <a:gsLst>
                    <a:gs pos="0">
                      <a:srgbClr val="FFFFFF"/>
                    </a:gs>
                    <a:gs pos="99000">
                      <a:srgbClr val="FFFFFF"/>
                    </a:gs>
                  </a:gsLst>
                  <a:lin ang="5400000" scaled="1"/>
                </a:gradFill>
              </a:rPr>
              <a:t>to take steps to prepare</a:t>
            </a:r>
          </a:p>
        </p:txBody>
      </p:sp>
      <p:grpSp>
        <p:nvGrpSpPr>
          <p:cNvPr id="20" name="Group 19"/>
          <p:cNvGrpSpPr/>
          <p:nvPr>
            <p:custDataLst>
              <p:tags r:id="rId5"/>
            </p:custDataLst>
          </p:nvPr>
        </p:nvGrpSpPr>
        <p:grpSpPr>
          <a:xfrm>
            <a:off x="529659" y="2990906"/>
            <a:ext cx="11546725" cy="791847"/>
            <a:chOff x="519113" y="1447058"/>
            <a:chExt cx="11316792" cy="776391"/>
          </a:xfrm>
        </p:grpSpPr>
        <p:sp>
          <p:nvSpPr>
            <p:cNvPr id="21" name="Rectangle 20"/>
            <p:cNvSpPr/>
            <p:nvPr/>
          </p:nvSpPr>
          <p:spPr bwMode="auto">
            <a:xfrm>
              <a:off x="519113" y="1447058"/>
              <a:ext cx="11316792" cy="776391"/>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22" name="TextBox 21"/>
            <p:cNvSpPr txBox="1"/>
            <p:nvPr>
              <p:custDataLst>
                <p:tags r:id="rId8"/>
              </p:custDataLst>
            </p:nvPr>
          </p:nvSpPr>
          <p:spPr>
            <a:xfrm>
              <a:off x="584143" y="1518395"/>
              <a:ext cx="7790610" cy="573361"/>
            </a:xfrm>
            <a:prstGeom prst="rect">
              <a:avLst/>
            </a:prstGeom>
            <a:noFill/>
          </p:spPr>
          <p:txBody>
            <a:bodyPr wrap="square" lIns="182880" tIns="45720" rIns="91440" bIns="45720" rtlCol="0">
              <a:spAutoFit/>
            </a:bodyPr>
            <a:lstStyle/>
            <a:p>
              <a:pPr marL="568325" lvl="1" indent="-552450">
                <a:spcBef>
                  <a:spcPts val="612"/>
                </a:spcBef>
                <a:buSzPct val="90000"/>
                <a:buBlip>
                  <a:blip r:embed="rId14"/>
                </a:buBlip>
              </a:pPr>
              <a:r>
                <a:rPr lang="en-US" sz="3200" smtClean="0">
                  <a:gradFill>
                    <a:gsLst>
                      <a:gs pos="0">
                        <a:srgbClr val="FFFFFF"/>
                      </a:gs>
                      <a:gs pos="99000">
                        <a:srgbClr val="FFFFFF"/>
                      </a:gs>
                    </a:gsLst>
                    <a:lin ang="5400000" scaled="1"/>
                  </a:gradFill>
                </a:rPr>
                <a:t>Target availability not confidentiality</a:t>
              </a:r>
              <a:endParaRPr lang="en-US" sz="3200">
                <a:gradFill>
                  <a:gsLst>
                    <a:gs pos="0">
                      <a:srgbClr val="FFFFFF"/>
                    </a:gs>
                    <a:gs pos="99000">
                      <a:srgbClr val="FFFFFF"/>
                    </a:gs>
                  </a:gsLst>
                  <a:lin ang="5400000" scaled="1"/>
                </a:gradFill>
              </a:endParaRPr>
            </a:p>
          </p:txBody>
        </p:sp>
      </p:grpSp>
      <p:sp>
        <p:nvSpPr>
          <p:cNvPr id="23" name="Rectangle 22"/>
          <p:cNvSpPr/>
          <p:nvPr/>
        </p:nvSpPr>
        <p:spPr>
          <a:xfrm>
            <a:off x="1236049" y="3876806"/>
            <a:ext cx="10840336" cy="461665"/>
          </a:xfrm>
          <a:prstGeom prst="rect">
            <a:avLst/>
          </a:prstGeom>
        </p:spPr>
        <p:txBody>
          <a:bodyPr wrap="square">
            <a:spAutoFit/>
          </a:bodyPr>
          <a:lstStyle/>
          <a:p>
            <a:pPr marL="16194" lvl="1">
              <a:spcBef>
                <a:spcPts val="612"/>
              </a:spcBef>
              <a:buSzPct val="90000"/>
            </a:pPr>
            <a:r>
              <a:rPr lang="pl-PL" sz="2400" dirty="0" smtClean="0">
                <a:gradFill>
                  <a:gsLst>
                    <a:gs pos="0">
                      <a:srgbClr val="FFFFFF"/>
                    </a:gs>
                    <a:gs pos="99000">
                      <a:srgbClr val="FFFFFF"/>
                    </a:gs>
                  </a:gsLst>
                  <a:lin ang="5400000" scaled="1"/>
                </a:gradFill>
              </a:rPr>
              <a:t>But </a:t>
            </a:r>
            <a:r>
              <a:rPr lang="pl-PL" sz="2400" dirty="0" err="1" smtClean="0">
                <a:gradFill>
                  <a:gsLst>
                    <a:gs pos="0">
                      <a:srgbClr val="FFFFFF"/>
                    </a:gs>
                    <a:gs pos="99000">
                      <a:srgbClr val="FFFFFF"/>
                    </a:gs>
                  </a:gsLst>
                  <a:lin ang="5400000" scaled="1"/>
                </a:gradFill>
              </a:rPr>
              <a:t>sometimes</a:t>
            </a:r>
            <a:r>
              <a:rPr lang="pl-PL" sz="2400" dirty="0" smtClean="0">
                <a:gradFill>
                  <a:gsLst>
                    <a:gs pos="0">
                      <a:srgbClr val="FFFFFF"/>
                    </a:gs>
                    <a:gs pos="99000">
                      <a:srgbClr val="FFFFFF"/>
                    </a:gs>
                  </a:gsLst>
                  <a:lin ang="5400000" scaled="1"/>
                </a:gradFill>
              </a:rPr>
              <a:t> </a:t>
            </a:r>
            <a:r>
              <a:rPr lang="pl-PL" sz="2400" dirty="0" err="1" smtClean="0">
                <a:gradFill>
                  <a:gsLst>
                    <a:gs pos="0">
                      <a:srgbClr val="FFFFFF"/>
                    </a:gs>
                    <a:gs pos="99000">
                      <a:srgbClr val="FFFFFF"/>
                    </a:gs>
                  </a:gsLst>
                  <a:lin ang="5400000" scaled="1"/>
                </a:gradFill>
              </a:rPr>
              <a:t>availability</a:t>
            </a:r>
            <a:r>
              <a:rPr lang="pl-PL" sz="2400" dirty="0" smtClean="0">
                <a:gradFill>
                  <a:gsLst>
                    <a:gs pos="0">
                      <a:srgbClr val="FFFFFF"/>
                    </a:gs>
                    <a:gs pos="99000">
                      <a:srgbClr val="FFFFFF"/>
                    </a:gs>
                  </a:gsLst>
                  <a:lin ang="5400000" scaled="1"/>
                </a:gradFill>
              </a:rPr>
              <a:t> </a:t>
            </a:r>
            <a:r>
              <a:rPr lang="pl-PL" sz="2400" dirty="0" err="1" smtClean="0">
                <a:gradFill>
                  <a:gsLst>
                    <a:gs pos="0">
                      <a:srgbClr val="FFFFFF"/>
                    </a:gs>
                    <a:gs pos="99000">
                      <a:srgbClr val="FFFFFF"/>
                    </a:gs>
                  </a:gsLst>
                  <a:lin ang="5400000" scaled="1"/>
                </a:gradFill>
              </a:rPr>
              <a:t>costs</a:t>
            </a:r>
            <a:r>
              <a:rPr lang="pl-PL" sz="2400" dirty="0" smtClean="0">
                <a:gradFill>
                  <a:gsLst>
                    <a:gs pos="0">
                      <a:srgbClr val="FFFFFF"/>
                    </a:gs>
                    <a:gs pos="99000">
                      <a:srgbClr val="FFFFFF"/>
                    </a:gs>
                  </a:gsLst>
                  <a:lin ang="5400000" scaled="1"/>
                </a:gradFill>
              </a:rPr>
              <a:t> </a:t>
            </a:r>
            <a:r>
              <a:rPr lang="pl-PL" sz="2400" dirty="0" err="1" smtClean="0">
                <a:gradFill>
                  <a:gsLst>
                    <a:gs pos="0">
                      <a:srgbClr val="FFFFFF"/>
                    </a:gs>
                    <a:gs pos="99000">
                      <a:srgbClr val="FFFFFF"/>
                    </a:gs>
                  </a:gsLst>
                  <a:lin ang="5400000" scaled="1"/>
                </a:gradFill>
              </a:rPr>
              <a:t>more</a:t>
            </a:r>
            <a:endParaRPr lang="en-US" sz="2400" dirty="0" smtClean="0">
              <a:gradFill>
                <a:gsLst>
                  <a:gs pos="0">
                    <a:srgbClr val="FFFFFF"/>
                  </a:gs>
                  <a:gs pos="99000">
                    <a:srgbClr val="FFFFFF"/>
                  </a:gs>
                </a:gsLst>
                <a:lin ang="5400000" scaled="1"/>
              </a:gradFill>
            </a:endParaRPr>
          </a:p>
        </p:txBody>
      </p:sp>
      <p:grpSp>
        <p:nvGrpSpPr>
          <p:cNvPr id="24" name="Group 23"/>
          <p:cNvGrpSpPr/>
          <p:nvPr>
            <p:custDataLst>
              <p:tags r:id="rId6"/>
            </p:custDataLst>
          </p:nvPr>
        </p:nvGrpSpPr>
        <p:grpSpPr>
          <a:xfrm>
            <a:off x="529659" y="4619488"/>
            <a:ext cx="11546725" cy="791847"/>
            <a:chOff x="519113" y="1447058"/>
            <a:chExt cx="11316792" cy="776391"/>
          </a:xfrm>
        </p:grpSpPr>
        <p:sp>
          <p:nvSpPr>
            <p:cNvPr id="25" name="Rectangle 24"/>
            <p:cNvSpPr/>
            <p:nvPr/>
          </p:nvSpPr>
          <p:spPr bwMode="auto">
            <a:xfrm>
              <a:off x="519113" y="1447058"/>
              <a:ext cx="11316792" cy="776391"/>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26" name="TextBox 25"/>
            <p:cNvSpPr txBox="1"/>
            <p:nvPr>
              <p:custDataLst>
                <p:tags r:id="rId7"/>
              </p:custDataLst>
            </p:nvPr>
          </p:nvSpPr>
          <p:spPr>
            <a:xfrm>
              <a:off x="584143" y="1518395"/>
              <a:ext cx="11119849" cy="573361"/>
            </a:xfrm>
            <a:prstGeom prst="rect">
              <a:avLst/>
            </a:prstGeom>
            <a:noFill/>
          </p:spPr>
          <p:txBody>
            <a:bodyPr wrap="square" lIns="182880" tIns="45720" rIns="91440" bIns="45720" rtlCol="0">
              <a:spAutoFit/>
            </a:bodyPr>
            <a:lstStyle/>
            <a:p>
              <a:pPr marL="568325" lvl="1" indent="-552450">
                <a:spcBef>
                  <a:spcPts val="612"/>
                </a:spcBef>
                <a:buSzPct val="90000"/>
                <a:buBlip>
                  <a:blip r:embed="rId14"/>
                </a:buBlip>
              </a:pPr>
              <a:r>
                <a:rPr lang="pl-PL" sz="3200" dirty="0" err="1" smtClean="0">
                  <a:gradFill>
                    <a:gsLst>
                      <a:gs pos="0">
                        <a:srgbClr val="FFFFFF"/>
                      </a:gs>
                      <a:gs pos="99000">
                        <a:srgbClr val="FFFFFF"/>
                      </a:gs>
                    </a:gsLst>
                    <a:lin ang="5400000" scaled="1"/>
                  </a:gradFill>
                </a:rPr>
                <a:t>They</a:t>
              </a:r>
              <a:r>
                <a:rPr lang="pl-PL" sz="3200" dirty="0" smtClean="0">
                  <a:gradFill>
                    <a:gsLst>
                      <a:gs pos="0">
                        <a:srgbClr val="FFFFFF"/>
                      </a:gs>
                      <a:gs pos="99000">
                        <a:srgbClr val="FFFFFF"/>
                      </a:gs>
                    </a:gsLst>
                    <a:lin ang="5400000" scaled="1"/>
                  </a:gradFill>
                </a:rPr>
                <a:t> </a:t>
              </a:r>
              <a:r>
                <a:rPr lang="pl-PL" sz="3200" dirty="0" err="1" smtClean="0">
                  <a:gradFill>
                    <a:gsLst>
                      <a:gs pos="0">
                        <a:srgbClr val="FFFFFF"/>
                      </a:gs>
                      <a:gs pos="99000">
                        <a:srgbClr val="FFFFFF"/>
                      </a:gs>
                    </a:gsLst>
                    <a:lin ang="5400000" scaled="1"/>
                  </a:gradFill>
                </a:rPr>
                <a:t>are</a:t>
              </a:r>
              <a:r>
                <a:rPr lang="pl-PL" sz="3200" dirty="0" smtClean="0">
                  <a:gradFill>
                    <a:gsLst>
                      <a:gs pos="0">
                        <a:srgbClr val="FFFFFF"/>
                      </a:gs>
                      <a:gs pos="99000">
                        <a:srgbClr val="FFFFFF"/>
                      </a:gs>
                    </a:gsLst>
                    <a:lin ang="5400000" scaled="1"/>
                  </a:gradFill>
                </a:rPr>
                <a:t> hard to </a:t>
              </a:r>
              <a:r>
                <a:rPr lang="pl-PL" sz="3200" dirty="0" err="1" smtClean="0">
                  <a:gradFill>
                    <a:gsLst>
                      <a:gs pos="0">
                        <a:srgbClr val="FFFFFF"/>
                      </a:gs>
                      <a:gs pos="99000">
                        <a:srgbClr val="FFFFFF"/>
                      </a:gs>
                    </a:gsLst>
                    <a:lin ang="5400000" scaled="1"/>
                  </a:gradFill>
                </a:rPr>
                <a:t>avoid</a:t>
              </a:r>
              <a:endParaRPr lang="en-US" sz="3200" dirty="0">
                <a:gradFill>
                  <a:gsLst>
                    <a:gs pos="0">
                      <a:srgbClr val="FFFFFF"/>
                    </a:gs>
                    <a:gs pos="99000">
                      <a:srgbClr val="FFFFFF"/>
                    </a:gs>
                  </a:gsLst>
                  <a:lin ang="5400000" scaled="1"/>
                </a:gradFill>
              </a:endParaRPr>
            </a:p>
          </p:txBody>
        </p:sp>
      </p:grpSp>
      <p:sp>
        <p:nvSpPr>
          <p:cNvPr id="27" name="Rectangle 26"/>
          <p:cNvSpPr/>
          <p:nvPr/>
        </p:nvSpPr>
        <p:spPr>
          <a:xfrm>
            <a:off x="1236049" y="5505388"/>
            <a:ext cx="10840336" cy="461665"/>
          </a:xfrm>
          <a:prstGeom prst="rect">
            <a:avLst/>
          </a:prstGeom>
        </p:spPr>
        <p:txBody>
          <a:bodyPr wrap="square">
            <a:spAutoFit/>
          </a:bodyPr>
          <a:lstStyle/>
          <a:p>
            <a:pPr marL="15875" lvl="1">
              <a:spcBef>
                <a:spcPts val="612"/>
              </a:spcBef>
              <a:buSzPct val="90000"/>
            </a:pPr>
            <a:r>
              <a:rPr lang="pl-PL" sz="2400" dirty="0" smtClean="0">
                <a:gradFill>
                  <a:gsLst>
                    <a:gs pos="0">
                      <a:srgbClr val="FFFFFF"/>
                    </a:gs>
                    <a:gs pos="99000">
                      <a:srgbClr val="FFFFFF"/>
                    </a:gs>
                  </a:gsLst>
                  <a:lin ang="5400000" scaled="1"/>
                </a:gradFill>
              </a:rPr>
              <a:t>But </a:t>
            </a:r>
            <a:r>
              <a:rPr lang="pl-PL" sz="2400" dirty="0" err="1">
                <a:gradFill>
                  <a:gsLst>
                    <a:gs pos="0">
                      <a:srgbClr val="FFFFFF"/>
                    </a:gs>
                    <a:gs pos="99000">
                      <a:srgbClr val="FFFFFF"/>
                    </a:gs>
                  </a:gsLst>
                  <a:lin ang="5400000" scaled="1"/>
                </a:gradFill>
              </a:rPr>
              <a:t>there</a:t>
            </a:r>
            <a:r>
              <a:rPr lang="pl-PL" sz="2400" dirty="0">
                <a:gradFill>
                  <a:gsLst>
                    <a:gs pos="0">
                      <a:srgbClr val="FFFFFF"/>
                    </a:gs>
                    <a:gs pos="99000">
                      <a:srgbClr val="FFFFFF"/>
                    </a:gs>
                  </a:gsLst>
                  <a:lin ang="5400000" scaled="1"/>
                </a:gradFill>
              </a:rPr>
              <a:t> </a:t>
            </a:r>
            <a:r>
              <a:rPr lang="pl-PL" sz="2400" dirty="0" err="1">
                <a:gradFill>
                  <a:gsLst>
                    <a:gs pos="0">
                      <a:srgbClr val="FFFFFF"/>
                    </a:gs>
                    <a:gs pos="99000">
                      <a:srgbClr val="FFFFFF"/>
                    </a:gs>
                  </a:gsLst>
                  <a:lin ang="5400000" scaled="1"/>
                </a:gradFill>
              </a:rPr>
              <a:t>are</a:t>
            </a:r>
            <a:r>
              <a:rPr lang="pl-PL" sz="2400" dirty="0">
                <a:gradFill>
                  <a:gsLst>
                    <a:gs pos="0">
                      <a:srgbClr val="FFFFFF"/>
                    </a:gs>
                    <a:gs pos="99000">
                      <a:srgbClr val="FFFFFF"/>
                    </a:gs>
                  </a:gsLst>
                  <a:lin ang="5400000" scaled="1"/>
                </a:gradFill>
              </a:rPr>
              <a:t> </a:t>
            </a:r>
            <a:r>
              <a:rPr lang="pl-PL" sz="2400" dirty="0" err="1">
                <a:gradFill>
                  <a:gsLst>
                    <a:gs pos="0">
                      <a:srgbClr val="FFFFFF"/>
                    </a:gs>
                    <a:gs pos="99000">
                      <a:srgbClr val="FFFFFF"/>
                    </a:gs>
                  </a:gsLst>
                  <a:lin ang="5400000" scaled="1"/>
                </a:gradFill>
              </a:rPr>
              <a:t>several</a:t>
            </a:r>
            <a:r>
              <a:rPr lang="pl-PL" sz="2400" dirty="0">
                <a:gradFill>
                  <a:gsLst>
                    <a:gs pos="0">
                      <a:srgbClr val="FFFFFF"/>
                    </a:gs>
                    <a:gs pos="99000">
                      <a:srgbClr val="FFFFFF"/>
                    </a:gs>
                  </a:gsLst>
                  <a:lin ang="5400000" scaled="1"/>
                </a:gradFill>
              </a:rPr>
              <a:t> </a:t>
            </a:r>
            <a:r>
              <a:rPr lang="pl-PL" sz="2400" dirty="0" err="1">
                <a:gradFill>
                  <a:gsLst>
                    <a:gs pos="0">
                      <a:srgbClr val="FFFFFF"/>
                    </a:gs>
                    <a:gs pos="99000">
                      <a:srgbClr val="FFFFFF"/>
                    </a:gs>
                  </a:gsLst>
                  <a:lin ang="5400000" scaled="1"/>
                </a:gradFill>
              </a:rPr>
              <a:t>mitigation</a:t>
            </a:r>
            <a:r>
              <a:rPr lang="pl-PL" sz="2400" dirty="0">
                <a:gradFill>
                  <a:gsLst>
                    <a:gs pos="0">
                      <a:srgbClr val="FFFFFF"/>
                    </a:gs>
                    <a:gs pos="99000">
                      <a:srgbClr val="FFFFFF"/>
                    </a:gs>
                  </a:gsLst>
                  <a:lin ang="5400000" scaled="1"/>
                </a:gradFill>
              </a:rPr>
              <a:t> </a:t>
            </a:r>
            <a:r>
              <a:rPr lang="pl-PL" sz="2400" dirty="0" err="1" smtClean="0">
                <a:gradFill>
                  <a:gsLst>
                    <a:gs pos="0">
                      <a:srgbClr val="FFFFFF"/>
                    </a:gs>
                    <a:gs pos="99000">
                      <a:srgbClr val="FFFFFF"/>
                    </a:gs>
                  </a:gsLst>
                  <a:lin ang="5400000" scaled="1"/>
                </a:gradFill>
              </a:rPr>
              <a:t>plans</a:t>
            </a:r>
            <a:r>
              <a:rPr lang="pl-PL" sz="2400" dirty="0" smtClean="0">
                <a:gradFill>
                  <a:gsLst>
                    <a:gs pos="0">
                      <a:srgbClr val="FFFFFF"/>
                    </a:gs>
                    <a:gs pos="99000">
                      <a:srgbClr val="FFFFFF"/>
                    </a:gs>
                  </a:gsLst>
                  <a:lin ang="5400000" scaled="1"/>
                </a:gradFill>
              </a:rPr>
              <a:t> </a:t>
            </a:r>
            <a:r>
              <a:rPr lang="pl-PL" sz="2400" dirty="0" err="1" smtClean="0">
                <a:gradFill>
                  <a:gsLst>
                    <a:gs pos="0">
                      <a:srgbClr val="FFFFFF"/>
                    </a:gs>
                    <a:gs pos="99000">
                      <a:srgbClr val="FFFFFF"/>
                    </a:gs>
                  </a:gsLst>
                  <a:lin ang="5400000" scaled="1"/>
                </a:gradFill>
              </a:rPr>
              <a:t>available</a:t>
            </a:r>
            <a:r>
              <a:rPr lang="pl-PL" sz="2400" dirty="0" smtClean="0">
                <a:gradFill>
                  <a:gsLst>
                    <a:gs pos="0">
                      <a:srgbClr val="FFFFFF"/>
                    </a:gs>
                    <a:gs pos="99000">
                      <a:srgbClr val="FFFFFF"/>
                    </a:gs>
                  </a:gsLst>
                  <a:lin ang="5400000" scaled="1"/>
                </a:gradFill>
              </a:rPr>
              <a:t> </a:t>
            </a:r>
            <a:endParaRPr lang="en-US" sz="2400" dirty="0">
              <a:gradFill>
                <a:gsLst>
                  <a:gs pos="0">
                    <a:srgbClr val="FFFFFF"/>
                  </a:gs>
                  <a:gs pos="99000">
                    <a:srgbClr val="FFFFFF"/>
                  </a:gs>
                </a:gsLst>
                <a:lin ang="5400000" scaled="1"/>
              </a:gradFill>
            </a:endParaRPr>
          </a:p>
        </p:txBody>
      </p:sp>
      <p:sp useBgFill="1">
        <p:nvSpPr>
          <p:cNvPr id="19" name="Rectangle 18"/>
          <p:cNvSpPr/>
          <p:nvPr/>
        </p:nvSpPr>
        <p:spPr bwMode="auto">
          <a:xfrm>
            <a:off x="0" y="1214472"/>
            <a:ext cx="529659" cy="5780053"/>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useBgFill="1">
        <p:nvSpPr>
          <p:cNvPr id="28" name="Rectangle 27"/>
          <p:cNvSpPr/>
          <p:nvPr/>
        </p:nvSpPr>
        <p:spPr bwMode="auto">
          <a:xfrm>
            <a:off x="0" y="6226365"/>
            <a:ext cx="2049517" cy="76816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0170480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75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decel="10000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1000" fill="hold"/>
                                        <p:tgtEl>
                                          <p:spTgt spid="20"/>
                                        </p:tgtEl>
                                        <p:attrNameLst>
                                          <p:attrName>ppt_x</p:attrName>
                                        </p:attrNameLst>
                                      </p:cBhvr>
                                      <p:tavLst>
                                        <p:tav tm="0">
                                          <p:val>
                                            <p:strVal val="0-#ppt_w/2"/>
                                          </p:val>
                                        </p:tav>
                                        <p:tav tm="100000">
                                          <p:val>
                                            <p:strVal val="#ppt_x"/>
                                          </p:val>
                                        </p:tav>
                                      </p:tavLst>
                                    </p:anim>
                                    <p:anim calcmode="lin" valueType="num">
                                      <p:cBhvr additive="base">
                                        <p:cTn id="17" dur="1000" fill="hold"/>
                                        <p:tgtEl>
                                          <p:spTgt spid="20"/>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75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75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decel="10000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1000" fill="hold"/>
                                        <p:tgtEl>
                                          <p:spTgt spid="24"/>
                                        </p:tgtEl>
                                        <p:attrNameLst>
                                          <p:attrName>ppt_x</p:attrName>
                                        </p:attrNameLst>
                                      </p:cBhvr>
                                      <p:tavLst>
                                        <p:tav tm="0">
                                          <p:val>
                                            <p:strVal val="0-#ppt_w/2"/>
                                          </p:val>
                                        </p:tav>
                                        <p:tav tm="100000">
                                          <p:val>
                                            <p:strVal val="#ppt_x"/>
                                          </p:val>
                                        </p:tav>
                                      </p:tavLst>
                                    </p:anim>
                                    <p:anim calcmode="lin" valueType="num">
                                      <p:cBhvr additive="base">
                                        <p:cTn id="26" dur="1000" fill="hold"/>
                                        <p:tgtEl>
                                          <p:spTgt spid="24"/>
                                        </p:tgtEl>
                                        <p:attrNameLst>
                                          <p:attrName>ppt_y</p:attrName>
                                        </p:attrNameLst>
                                      </p:cBhvr>
                                      <p:tavLst>
                                        <p:tav tm="0">
                                          <p:val>
                                            <p:strVal val="#ppt_y"/>
                                          </p:val>
                                        </p:tav>
                                        <p:tav tm="100000">
                                          <p:val>
                                            <p:strVal val="#ppt_y"/>
                                          </p:val>
                                        </p:tav>
                                      </p:tavLst>
                                    </p:anim>
                                  </p:childTnLst>
                                </p:cTn>
                              </p:par>
                              <p:par>
                                <p:cTn id="27" presetID="10" presetClass="entr" presetSubtype="0" fill="hold" grpId="0" nodeType="withEffect">
                                  <p:stCondLst>
                                    <p:cond delay="75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l-PL" dirty="0" smtClean="0"/>
              <a:t>Demo: </a:t>
            </a:r>
            <a:r>
              <a:rPr lang="pl-PL" dirty="0" err="1" smtClean="0"/>
              <a:t>DoS</a:t>
            </a:r>
            <a:r>
              <a:rPr lang="pl-PL" dirty="0" smtClean="0"/>
              <a:t> </a:t>
            </a:r>
            <a:r>
              <a:rPr lang="pl-PL" dirty="0" err="1" smtClean="0"/>
              <a:t>Concepts</a:t>
            </a:r>
            <a:endParaRPr lang="en-US" dirty="0"/>
          </a:p>
        </p:txBody>
      </p:sp>
      <p:sp>
        <p:nvSpPr>
          <p:cNvPr id="4" name="Text Placeholder 3"/>
          <p:cNvSpPr>
            <a:spLocks noGrp="1"/>
          </p:cNvSpPr>
          <p:nvPr>
            <p:ph type="body" sz="quarter" idx="12"/>
          </p:nvPr>
        </p:nvSpPr>
        <p:spPr/>
        <p:txBody>
          <a:bodyPr/>
          <a:lstStyle/>
          <a:p>
            <a:r>
              <a:rPr lang="pl-PL" dirty="0" smtClean="0"/>
              <a:t>… and </a:t>
            </a:r>
            <a:r>
              <a:rPr lang="pl-PL" dirty="0" err="1" smtClean="0"/>
              <a:t>DoS</a:t>
            </a:r>
            <a:r>
              <a:rPr lang="pl-PL" dirty="0" smtClean="0"/>
              <a:t> </a:t>
            </a:r>
            <a:r>
              <a:rPr lang="pl-PL" dirty="0" err="1" smtClean="0"/>
              <a:t>mitigation</a:t>
            </a:r>
            <a:endParaRPr lang="en-US" dirty="0"/>
          </a:p>
        </p:txBody>
      </p:sp>
    </p:spTree>
    <p:extLst>
      <p:ext uri="{BB962C8B-B14F-4D97-AF65-F5344CB8AC3E}">
        <p14:creationId xmlns:p14="http://schemas.microsoft.com/office/powerpoint/2010/main" val="46140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492985307"/>
              </p:ext>
            </p:extLst>
          </p:nvPr>
        </p:nvGraphicFramePr>
        <p:xfrm>
          <a:off x="1621" y="1620"/>
          <a:ext cx="1619" cy="1619"/>
        </p:xfrm>
        <a:graphic>
          <a:graphicData uri="http://schemas.openxmlformats.org/presentationml/2006/ole">
            <mc:AlternateContent xmlns:mc="http://schemas.openxmlformats.org/markup-compatibility/2006">
              <mc:Choice xmlns:v="urn:schemas-microsoft-com:vml" Requires="v">
                <p:oleObj spid="_x0000_s39947"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621" y="1620"/>
                        <a:ext cx="1619" cy="1619"/>
                      </a:xfrm>
                      <a:prstGeom prst="rect">
                        <a:avLst/>
                      </a:prstGeom>
                    </p:spPr>
                  </p:pic>
                </p:oleObj>
              </mc:Fallback>
            </mc:AlternateContent>
          </a:graphicData>
        </a:graphic>
      </p:graphicFrame>
      <p:sp>
        <p:nvSpPr>
          <p:cNvPr id="16" name="Rectangle 15"/>
          <p:cNvSpPr/>
          <p:nvPr>
            <p:custDataLst>
              <p:tags r:id="rId3"/>
            </p:custDataLst>
          </p:nvPr>
        </p:nvSpPr>
        <p:spPr bwMode="auto">
          <a:xfrm>
            <a:off x="529661" y="1476621"/>
            <a:ext cx="11906814" cy="3394923"/>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custDataLst>
              <p:tags r:id="rId4"/>
            </p:custDataLst>
          </p:nvPr>
        </p:nvSpPr>
        <p:spPr/>
        <p:txBody>
          <a:bodyPr/>
          <a:lstStyle/>
          <a:p>
            <a:r>
              <a:rPr lang="pl-PL" dirty="0" err="1" smtClean="0"/>
              <a:t>Why</a:t>
            </a:r>
            <a:r>
              <a:rPr lang="pl-PL" dirty="0" smtClean="0"/>
              <a:t> </a:t>
            </a:r>
            <a:r>
              <a:rPr lang="pl-PL" dirty="0" err="1" smtClean="0"/>
              <a:t>this</a:t>
            </a:r>
            <a:r>
              <a:rPr lang="pl-PL" dirty="0" smtClean="0"/>
              <a:t> was </a:t>
            </a:r>
            <a:r>
              <a:rPr lang="pl-PL" dirty="0" err="1" smtClean="0"/>
              <a:t>possible</a:t>
            </a:r>
            <a:r>
              <a:rPr lang="pl-PL" dirty="0" smtClean="0"/>
              <a:t>?</a:t>
            </a:r>
            <a:endParaRPr lang="en-US" dirty="0"/>
          </a:p>
        </p:txBody>
      </p:sp>
      <p:sp>
        <p:nvSpPr>
          <p:cNvPr id="15" name="TextBox 14"/>
          <p:cNvSpPr txBox="1"/>
          <p:nvPr>
            <p:custDataLst>
              <p:tags r:id="rId5"/>
            </p:custDataLst>
          </p:nvPr>
        </p:nvSpPr>
        <p:spPr>
          <a:xfrm>
            <a:off x="596011" y="5393761"/>
            <a:ext cx="11242833" cy="602020"/>
          </a:xfrm>
          <a:prstGeom prst="rect">
            <a:avLst/>
          </a:prstGeom>
          <a:noFill/>
        </p:spPr>
        <p:txBody>
          <a:bodyPr wrap="square" lIns="186556" tIns="46639" rIns="93278" bIns="46639" rtlCol="0">
            <a:spAutoFit/>
          </a:bodyPr>
          <a:lstStyle/>
          <a:p>
            <a:pPr>
              <a:buSzPct val="90000"/>
            </a:pPr>
            <a:r>
              <a:rPr lang="en-US" sz="3300" spc="-153" dirty="0">
                <a:gradFill>
                  <a:gsLst>
                    <a:gs pos="0">
                      <a:srgbClr val="FFFFFF"/>
                    </a:gs>
                    <a:gs pos="100000">
                      <a:srgbClr val="FFFFFF"/>
                    </a:gs>
                  </a:gsLst>
                  <a:lin ang="5400000" scaled="0"/>
                </a:gradFill>
                <a:ea typeface="Segoe UI" pitchFamily="34" charset="0"/>
                <a:cs typeface="Segoe UI" pitchFamily="34" charset="0"/>
              </a:rPr>
              <a:t>The </a:t>
            </a:r>
            <a:r>
              <a:rPr lang="pl-PL" sz="3300" spc="-153" dirty="0" err="1" smtClean="0">
                <a:gradFill>
                  <a:gsLst>
                    <a:gs pos="0">
                      <a:srgbClr val="FFFFFF"/>
                    </a:gs>
                    <a:gs pos="100000">
                      <a:srgbClr val="FFFFFF"/>
                    </a:gs>
                  </a:gsLst>
                  <a:lin ang="5400000" scaled="0"/>
                </a:gradFill>
                <a:ea typeface="Segoe UI" pitchFamily="34" charset="0"/>
                <a:cs typeface="Segoe UI" pitchFamily="34" charset="0"/>
              </a:rPr>
              <a:t>mitigation</a:t>
            </a:r>
            <a:r>
              <a:rPr lang="pl-PL" sz="3300" spc="-153" dirty="0" smtClean="0">
                <a:gradFill>
                  <a:gsLst>
                    <a:gs pos="0">
                      <a:srgbClr val="FFFFFF"/>
                    </a:gs>
                    <a:gs pos="100000">
                      <a:srgbClr val="FFFFFF"/>
                    </a:gs>
                  </a:gsLst>
                  <a:lin ang="5400000" scaled="0"/>
                </a:gradFill>
                <a:ea typeface="Segoe UI" pitchFamily="34" charset="0"/>
                <a:cs typeface="Segoe UI" pitchFamily="34" charset="0"/>
              </a:rPr>
              <a:t> plan:</a:t>
            </a:r>
            <a:r>
              <a:rPr lang="en-US" sz="3300" spc="-153" dirty="0" smtClean="0">
                <a:gradFill>
                  <a:gsLst>
                    <a:gs pos="0">
                      <a:srgbClr val="FFFFFF"/>
                    </a:gs>
                    <a:gs pos="100000">
                      <a:srgbClr val="FFFFFF"/>
                    </a:gs>
                  </a:gsLst>
                  <a:lin ang="5400000" scaled="0"/>
                </a:gradFill>
                <a:ea typeface="Segoe UI" pitchFamily="34" charset="0"/>
                <a:cs typeface="Segoe UI" pitchFamily="34" charset="0"/>
              </a:rPr>
              <a:t> </a:t>
            </a:r>
            <a:r>
              <a:rPr lang="pl-PL" sz="3300" spc="-153" dirty="0">
                <a:gradFill>
                  <a:gsLst>
                    <a:gs pos="0">
                      <a:srgbClr val="FFFFFF"/>
                    </a:gs>
                    <a:gs pos="100000">
                      <a:srgbClr val="FFFFFF"/>
                    </a:gs>
                  </a:gsLst>
                  <a:lin ang="5400000" scaled="0"/>
                </a:gradFill>
                <a:ea typeface="Segoe UI" pitchFamily="34" charset="0"/>
                <a:cs typeface="Segoe UI" pitchFamily="34" charset="0"/>
              </a:rPr>
              <a:t> </a:t>
            </a:r>
            <a:r>
              <a:rPr lang="pl-PL" sz="3300" b="1" spc="-153" dirty="0" err="1" smtClean="0">
                <a:gradFill>
                  <a:gsLst>
                    <a:gs pos="0">
                      <a:srgbClr val="FFFFFF"/>
                    </a:gs>
                    <a:gs pos="100000">
                      <a:srgbClr val="FFFFFF"/>
                    </a:gs>
                  </a:gsLst>
                  <a:lin ang="5400000" scaled="0"/>
                </a:gradFill>
                <a:ea typeface="Segoe UI" pitchFamily="34" charset="0"/>
                <a:cs typeface="Segoe UI" pitchFamily="34" charset="0"/>
              </a:rPr>
              <a:t>Know</a:t>
            </a:r>
            <a:r>
              <a:rPr lang="pl-PL" sz="3300" b="1" spc="-153" dirty="0" smtClean="0">
                <a:gradFill>
                  <a:gsLst>
                    <a:gs pos="0">
                      <a:srgbClr val="FFFFFF"/>
                    </a:gs>
                    <a:gs pos="100000">
                      <a:srgbClr val="FFFFFF"/>
                    </a:gs>
                  </a:gsLst>
                  <a:lin ang="5400000" scaled="0"/>
                </a:gradFill>
                <a:ea typeface="Segoe UI" pitchFamily="34" charset="0"/>
                <a:cs typeface="Segoe UI" pitchFamily="34" charset="0"/>
              </a:rPr>
              <a:t> the </a:t>
            </a:r>
            <a:r>
              <a:rPr lang="pl-PL" sz="3300" b="1" spc="-153" dirty="0" err="1" smtClean="0">
                <a:gradFill>
                  <a:gsLst>
                    <a:gs pos="0">
                      <a:srgbClr val="FFFFFF"/>
                    </a:gs>
                    <a:gs pos="100000">
                      <a:srgbClr val="FFFFFF"/>
                    </a:gs>
                  </a:gsLst>
                  <a:lin ang="5400000" scaled="0"/>
                </a:gradFill>
                <a:ea typeface="Segoe UI" pitchFamily="34" charset="0"/>
                <a:cs typeface="Segoe UI" pitchFamily="34" charset="0"/>
              </a:rPr>
              <a:t>expensive</a:t>
            </a:r>
            <a:r>
              <a:rPr lang="pl-PL" sz="3300" b="1" spc="-153" dirty="0" smtClean="0">
                <a:gradFill>
                  <a:gsLst>
                    <a:gs pos="0">
                      <a:srgbClr val="FFFFFF"/>
                    </a:gs>
                    <a:gs pos="100000">
                      <a:srgbClr val="FFFFFF"/>
                    </a:gs>
                  </a:gsLst>
                  <a:lin ang="5400000" scaled="0"/>
                </a:gradFill>
                <a:ea typeface="Segoe UI" pitchFamily="34" charset="0"/>
                <a:cs typeface="Segoe UI" pitchFamily="34" charset="0"/>
              </a:rPr>
              <a:t> </a:t>
            </a:r>
            <a:r>
              <a:rPr lang="pl-PL" sz="3300" b="1" spc="-153" dirty="0" err="1" smtClean="0">
                <a:gradFill>
                  <a:gsLst>
                    <a:gs pos="0">
                      <a:srgbClr val="FFFFFF"/>
                    </a:gs>
                    <a:gs pos="100000">
                      <a:srgbClr val="FFFFFF"/>
                    </a:gs>
                  </a:gsLst>
                  <a:lin ang="5400000" scaled="0"/>
                </a:gradFill>
                <a:ea typeface="Segoe UI" pitchFamily="34" charset="0"/>
                <a:cs typeface="Segoe UI" pitchFamily="34" charset="0"/>
              </a:rPr>
              <a:t>queries</a:t>
            </a:r>
            <a:r>
              <a:rPr lang="pl-PL" sz="3300" b="1" spc="-153" dirty="0" smtClean="0">
                <a:gradFill>
                  <a:gsLst>
                    <a:gs pos="0">
                      <a:srgbClr val="FFFFFF"/>
                    </a:gs>
                    <a:gs pos="100000">
                      <a:srgbClr val="FFFFFF"/>
                    </a:gs>
                  </a:gsLst>
                  <a:lin ang="5400000" scaled="0"/>
                </a:gradFill>
                <a:ea typeface="Segoe UI" pitchFamily="34" charset="0"/>
                <a:cs typeface="Segoe UI" pitchFamily="34" charset="0"/>
              </a:rPr>
              <a:t> for </a:t>
            </a:r>
            <a:r>
              <a:rPr lang="pl-PL" sz="3300" b="1" spc="-153" dirty="0" err="1" smtClean="0">
                <a:gradFill>
                  <a:gsLst>
                    <a:gs pos="0">
                      <a:srgbClr val="FFFFFF"/>
                    </a:gs>
                    <a:gs pos="100000">
                      <a:srgbClr val="FFFFFF"/>
                    </a:gs>
                  </a:gsLst>
                  <a:lin ang="5400000" scaled="0"/>
                </a:gradFill>
                <a:ea typeface="Segoe UI" pitchFamily="34" charset="0"/>
                <a:cs typeface="Segoe UI" pitchFamily="34" charset="0"/>
              </a:rPr>
              <a:t>your</a:t>
            </a:r>
            <a:r>
              <a:rPr lang="pl-PL" sz="3300" b="1" spc="-153" dirty="0" smtClean="0">
                <a:gradFill>
                  <a:gsLst>
                    <a:gs pos="0">
                      <a:srgbClr val="FFFFFF"/>
                    </a:gs>
                    <a:gs pos="100000">
                      <a:srgbClr val="FFFFFF"/>
                    </a:gs>
                  </a:gsLst>
                  <a:lin ang="5400000" scaled="0"/>
                </a:gradFill>
                <a:ea typeface="Segoe UI" pitchFamily="34" charset="0"/>
                <a:cs typeface="Segoe UI" pitchFamily="34" charset="0"/>
              </a:rPr>
              <a:t> </a:t>
            </a:r>
            <a:r>
              <a:rPr lang="pl-PL" sz="3300" b="1" spc="-153" dirty="0" err="1" smtClean="0">
                <a:gradFill>
                  <a:gsLst>
                    <a:gs pos="0">
                      <a:srgbClr val="FFFFFF"/>
                    </a:gs>
                    <a:gs pos="100000">
                      <a:srgbClr val="FFFFFF"/>
                    </a:gs>
                  </a:gsLst>
                  <a:lin ang="5400000" scaled="0"/>
                </a:gradFill>
                <a:ea typeface="Segoe UI" pitchFamily="34" charset="0"/>
                <a:cs typeface="Segoe UI" pitchFamily="34" charset="0"/>
              </a:rPr>
              <a:t>app</a:t>
            </a:r>
            <a:endParaRPr lang="pl-PL" sz="3300" b="1" spc="-153"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Content Placeholder 4"/>
          <p:cNvSpPr txBox="1">
            <a:spLocks/>
          </p:cNvSpPr>
          <p:nvPr>
            <p:custDataLst>
              <p:tags r:id="rId6"/>
            </p:custDataLst>
          </p:nvPr>
        </p:nvSpPr>
        <p:spPr>
          <a:xfrm>
            <a:off x="529660" y="1476623"/>
            <a:ext cx="11375536" cy="3016550"/>
          </a:xfrm>
          <a:prstGeom prst="rect">
            <a:avLst/>
          </a:prstGeom>
        </p:spPr>
        <p:txBody>
          <a:bodyPr lIns="186556" tIns="93278" rIns="93278" bIns="93278"/>
          <a:lstStyle>
            <a:lvl1pPr marL="460375" indent="-460375" algn="l" defTabSz="914363" rtl="0" eaLnBrk="1" latinLnBrk="0" hangingPunct="1">
              <a:lnSpc>
                <a:spcPct val="90000"/>
              </a:lnSpc>
              <a:spcBef>
                <a:spcPct val="20000"/>
              </a:spcBef>
              <a:buSzPct val="90000"/>
              <a:buFontTx/>
              <a:buBlip>
                <a:blip r:embed="rId11"/>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1"/>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1"/>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1"/>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1"/>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3233" lvl="1">
              <a:lnSpc>
                <a:spcPct val="100000"/>
              </a:lnSpc>
              <a:spcBef>
                <a:spcPts val="612"/>
              </a:spcBef>
            </a:pPr>
            <a:r>
              <a:rPr lang="en-US" sz="3600" dirty="0" err="1">
                <a:gradFill>
                  <a:gsLst>
                    <a:gs pos="0">
                      <a:srgbClr val="FFFFFF"/>
                    </a:gs>
                    <a:gs pos="100000">
                      <a:srgbClr val="FFFFFF"/>
                    </a:gs>
                  </a:gsLst>
                  <a:lin ang="5400000" scaled="0"/>
                </a:gradFill>
              </a:rPr>
              <a:t>nec</a:t>
            </a:r>
            <a:r>
              <a:rPr lang="en-US" sz="3600" dirty="0">
                <a:gradFill>
                  <a:gsLst>
                    <a:gs pos="0">
                      <a:srgbClr val="FFFFFF"/>
                    </a:gs>
                    <a:gs pos="100000">
                      <a:srgbClr val="FFFFFF"/>
                    </a:gs>
                  </a:gsLst>
                  <a:lin ang="5400000" scaled="0"/>
                </a:gradFill>
              </a:rPr>
              <a:t> Hercules contra </a:t>
            </a:r>
            <a:r>
              <a:rPr lang="en-US" sz="3600" dirty="0" err="1">
                <a:gradFill>
                  <a:gsLst>
                    <a:gs pos="0">
                      <a:srgbClr val="FFFFFF"/>
                    </a:gs>
                    <a:gs pos="100000">
                      <a:srgbClr val="FFFFFF"/>
                    </a:gs>
                  </a:gsLst>
                  <a:lin ang="5400000" scaled="0"/>
                </a:gradFill>
              </a:rPr>
              <a:t>plures</a:t>
            </a:r>
            <a:r>
              <a:rPr lang="en-US" sz="3600" dirty="0">
                <a:gradFill>
                  <a:gsLst>
                    <a:gs pos="0">
                      <a:srgbClr val="FFFFFF"/>
                    </a:gs>
                    <a:gs pos="100000">
                      <a:srgbClr val="FFFFFF"/>
                    </a:gs>
                  </a:gsLst>
                  <a:lin ang="5400000" scaled="0"/>
                </a:gradFill>
              </a:rPr>
              <a:t> </a:t>
            </a:r>
          </a:p>
          <a:p>
            <a:pPr marL="403233" lvl="1">
              <a:lnSpc>
                <a:spcPct val="100000"/>
              </a:lnSpc>
              <a:spcBef>
                <a:spcPts val="612"/>
              </a:spcBef>
            </a:pPr>
            <a:endParaRPr lang="pl-PL" sz="3600" dirty="0" smtClean="0">
              <a:gradFill>
                <a:gsLst>
                  <a:gs pos="0">
                    <a:srgbClr val="FFFFFF"/>
                  </a:gs>
                  <a:gs pos="100000">
                    <a:srgbClr val="FFFFFF"/>
                  </a:gs>
                </a:gsLst>
                <a:lin ang="5400000" scaled="0"/>
              </a:gradFill>
            </a:endParaRPr>
          </a:p>
          <a:p>
            <a:pPr marL="403233" lvl="1">
              <a:lnSpc>
                <a:spcPct val="100000"/>
              </a:lnSpc>
              <a:spcBef>
                <a:spcPts val="612"/>
              </a:spcBef>
            </a:pPr>
            <a:r>
              <a:rPr lang="pl-PL" sz="3600" dirty="0" err="1" smtClean="0">
                <a:gradFill>
                  <a:gsLst>
                    <a:gs pos="0">
                      <a:srgbClr val="FFFFFF"/>
                    </a:gs>
                    <a:gs pos="100000">
                      <a:srgbClr val="FFFFFF"/>
                    </a:gs>
                  </a:gsLst>
                  <a:lin ang="5400000" scaled="0"/>
                </a:gradFill>
              </a:rPr>
              <a:t>Website</a:t>
            </a:r>
            <a:r>
              <a:rPr lang="pl-PL" sz="3600" dirty="0" smtClean="0">
                <a:gradFill>
                  <a:gsLst>
                    <a:gs pos="0">
                      <a:srgbClr val="FFFFFF"/>
                    </a:gs>
                    <a:gs pos="100000">
                      <a:srgbClr val="FFFFFF"/>
                    </a:gs>
                  </a:gsLst>
                  <a:lin ang="5400000" scaled="0"/>
                </a:gradFill>
              </a:rPr>
              <a:t> performance was not </a:t>
            </a:r>
            <a:r>
              <a:rPr lang="pl-PL" sz="3600" dirty="0" err="1" smtClean="0">
                <a:gradFill>
                  <a:gsLst>
                    <a:gs pos="0">
                      <a:srgbClr val="FFFFFF"/>
                    </a:gs>
                    <a:gs pos="100000">
                      <a:srgbClr val="FFFFFF"/>
                    </a:gs>
                  </a:gsLst>
                  <a:lin ang="5400000" scaled="0"/>
                </a:gradFill>
              </a:rPr>
              <a:t>properly</a:t>
            </a:r>
            <a:r>
              <a:rPr lang="pl-PL" sz="3600" dirty="0" smtClean="0">
                <a:gradFill>
                  <a:gsLst>
                    <a:gs pos="0">
                      <a:srgbClr val="FFFFFF"/>
                    </a:gs>
                    <a:gs pos="100000">
                      <a:srgbClr val="FFFFFF"/>
                    </a:gs>
                  </a:gsLst>
                  <a:lin ang="5400000" scaled="0"/>
                </a:gradFill>
              </a:rPr>
              <a:t> </a:t>
            </a:r>
            <a:r>
              <a:rPr lang="pl-PL" sz="3600" dirty="0" err="1" smtClean="0">
                <a:gradFill>
                  <a:gsLst>
                    <a:gs pos="0">
                      <a:srgbClr val="FFFFFF"/>
                    </a:gs>
                    <a:gs pos="100000">
                      <a:srgbClr val="FFFFFF"/>
                    </a:gs>
                  </a:gsLst>
                  <a:lin ang="5400000" scaled="0"/>
                </a:gradFill>
              </a:rPr>
              <a:t>managed</a:t>
            </a:r>
            <a:endParaRPr lang="pl-PL" sz="3600" dirty="0" smtClean="0">
              <a:gradFill>
                <a:gsLst>
                  <a:gs pos="0">
                    <a:srgbClr val="FFFFFF"/>
                  </a:gs>
                  <a:gs pos="100000">
                    <a:srgbClr val="FFFFFF"/>
                  </a:gs>
                </a:gsLst>
                <a:lin ang="5400000" scaled="0"/>
              </a:gradFill>
            </a:endParaRPr>
          </a:p>
          <a:p>
            <a:pPr marL="403233" lvl="1">
              <a:lnSpc>
                <a:spcPct val="100000"/>
              </a:lnSpc>
              <a:spcBef>
                <a:spcPts val="612"/>
              </a:spcBef>
            </a:pPr>
            <a:r>
              <a:rPr lang="pl-PL" sz="3600" dirty="0" err="1" smtClean="0">
                <a:gradFill>
                  <a:gsLst>
                    <a:gs pos="0">
                      <a:srgbClr val="FFFFFF"/>
                    </a:gs>
                    <a:gs pos="100000">
                      <a:srgbClr val="FFFFFF"/>
                    </a:gs>
                  </a:gsLst>
                  <a:lin ang="5400000" scaled="0"/>
                </a:gradFill>
              </a:rPr>
              <a:t>There</a:t>
            </a:r>
            <a:r>
              <a:rPr lang="pl-PL" sz="3600" dirty="0" smtClean="0">
                <a:gradFill>
                  <a:gsLst>
                    <a:gs pos="0">
                      <a:srgbClr val="FFFFFF"/>
                    </a:gs>
                    <a:gs pos="100000">
                      <a:srgbClr val="FFFFFF"/>
                    </a:gs>
                  </a:gsLst>
                  <a:lin ang="5400000" scaled="0"/>
                </a:gradFill>
              </a:rPr>
              <a:t> </a:t>
            </a:r>
            <a:r>
              <a:rPr lang="pl-PL" sz="3600" dirty="0">
                <a:gradFill>
                  <a:gsLst>
                    <a:gs pos="0">
                      <a:srgbClr val="FFFFFF"/>
                    </a:gs>
                    <a:gs pos="100000">
                      <a:srgbClr val="FFFFFF"/>
                    </a:gs>
                  </a:gsLst>
                  <a:lin ang="5400000" scaled="0"/>
                </a:gradFill>
              </a:rPr>
              <a:t>was </a:t>
            </a:r>
            <a:r>
              <a:rPr lang="pl-PL" sz="3600" dirty="0" err="1" smtClean="0">
                <a:gradFill>
                  <a:gsLst>
                    <a:gs pos="0">
                      <a:srgbClr val="FFFFFF"/>
                    </a:gs>
                    <a:gs pos="100000">
                      <a:srgbClr val="FFFFFF"/>
                    </a:gs>
                  </a:gsLst>
                  <a:lin ang="5400000" scaled="0"/>
                </a:gradFill>
              </a:rPr>
              <a:t>defence</a:t>
            </a:r>
            <a:r>
              <a:rPr lang="pl-PL" sz="3600" dirty="0" smtClean="0">
                <a:gradFill>
                  <a:gsLst>
                    <a:gs pos="0">
                      <a:srgbClr val="FFFFFF"/>
                    </a:gs>
                    <a:gs pos="100000">
                      <a:srgbClr val="FFFFFF"/>
                    </a:gs>
                  </a:gsLst>
                  <a:lin ang="5400000" scaled="0"/>
                </a:gradFill>
              </a:rPr>
              <a:t> </a:t>
            </a:r>
            <a:r>
              <a:rPr lang="pl-PL" sz="3600" dirty="0" err="1" smtClean="0">
                <a:gradFill>
                  <a:gsLst>
                    <a:gs pos="0">
                      <a:srgbClr val="FFFFFF"/>
                    </a:gs>
                    <a:gs pos="100000">
                      <a:srgbClr val="FFFFFF"/>
                    </a:gs>
                  </a:gsLst>
                  <a:lin ang="5400000" scaled="0"/>
                </a:gradFill>
              </a:rPr>
              <a:t>implemented</a:t>
            </a:r>
            <a:endParaRPr lang="pl-PL" sz="3600" dirty="0" smtClean="0">
              <a:gradFill>
                <a:gsLst>
                  <a:gs pos="0">
                    <a:srgbClr val="FFFFFF"/>
                  </a:gs>
                  <a:gs pos="100000">
                    <a:srgbClr val="FFFFFF"/>
                  </a:gs>
                </a:gsLst>
                <a:lin ang="5400000" scaled="0"/>
              </a:gradFill>
            </a:endParaRPr>
          </a:p>
          <a:p>
            <a:pPr marL="806458" lvl="2">
              <a:lnSpc>
                <a:spcPct val="100000"/>
              </a:lnSpc>
              <a:spcBef>
                <a:spcPts val="612"/>
              </a:spcBef>
            </a:pPr>
            <a:r>
              <a:rPr lang="pl-PL" sz="3200" dirty="0" smtClean="0">
                <a:gradFill>
                  <a:gsLst>
                    <a:gs pos="0">
                      <a:srgbClr val="FFFFFF"/>
                    </a:gs>
                    <a:gs pos="100000">
                      <a:srgbClr val="FFFFFF"/>
                    </a:gs>
                  </a:gsLst>
                  <a:lin ang="5400000" scaled="0"/>
                </a:gradFill>
              </a:rPr>
              <a:t>For </a:t>
            </a:r>
            <a:r>
              <a:rPr lang="pl-PL" sz="3200" dirty="0" err="1" smtClean="0">
                <a:gradFill>
                  <a:gsLst>
                    <a:gs pos="0">
                      <a:srgbClr val="FFFFFF"/>
                    </a:gs>
                    <a:gs pos="100000">
                      <a:srgbClr val="FFFFFF"/>
                    </a:gs>
                  </a:gsLst>
                  <a:lin ang="5400000" scaled="0"/>
                </a:gradFill>
              </a:rPr>
              <a:t>example</a:t>
            </a:r>
            <a:r>
              <a:rPr lang="pl-PL" sz="3200" dirty="0" smtClean="0">
                <a:gradFill>
                  <a:gsLst>
                    <a:gs pos="0">
                      <a:srgbClr val="FFFFFF"/>
                    </a:gs>
                    <a:gs pos="100000">
                      <a:srgbClr val="FFFFFF"/>
                    </a:gs>
                  </a:gsLst>
                  <a:lin ang="5400000" scaled="0"/>
                </a:gradFill>
              </a:rPr>
              <a:t>: </a:t>
            </a:r>
            <a:r>
              <a:rPr lang="pl-PL" sz="3200" dirty="0" err="1" smtClean="0">
                <a:gradFill>
                  <a:gsLst>
                    <a:gs pos="0">
                      <a:srgbClr val="FFFFFF"/>
                    </a:gs>
                    <a:gs pos="100000">
                      <a:srgbClr val="FFFFFF"/>
                    </a:gs>
                  </a:gsLst>
                  <a:lin ang="5400000" scaled="0"/>
                </a:gradFill>
              </a:rPr>
              <a:t>reverse</a:t>
            </a:r>
            <a:r>
              <a:rPr lang="pl-PL" sz="3200" dirty="0" smtClean="0">
                <a:gradFill>
                  <a:gsLst>
                    <a:gs pos="0">
                      <a:srgbClr val="FFFFFF"/>
                    </a:gs>
                    <a:gs pos="100000">
                      <a:srgbClr val="FFFFFF"/>
                    </a:gs>
                  </a:gsLst>
                  <a:lin ang="5400000" scaled="0"/>
                </a:gradFill>
              </a:rPr>
              <a:t> </a:t>
            </a:r>
            <a:r>
              <a:rPr lang="pl-PL" sz="3200" dirty="0" err="1" smtClean="0">
                <a:gradFill>
                  <a:gsLst>
                    <a:gs pos="0">
                      <a:srgbClr val="FFFFFF"/>
                    </a:gs>
                    <a:gs pos="100000">
                      <a:srgbClr val="FFFFFF"/>
                    </a:gs>
                  </a:gsLst>
                  <a:lin ang="5400000" scaled="0"/>
                </a:gradFill>
              </a:rPr>
              <a:t>proxy</a:t>
            </a:r>
            <a:r>
              <a:rPr lang="pl-PL" sz="3200" dirty="0" smtClean="0">
                <a:gradFill>
                  <a:gsLst>
                    <a:gs pos="0">
                      <a:srgbClr val="FFFFFF"/>
                    </a:gs>
                    <a:gs pos="100000">
                      <a:srgbClr val="FFFFFF"/>
                    </a:gs>
                  </a:gsLst>
                  <a:lin ang="5400000" scaled="0"/>
                </a:gradFill>
              </a:rPr>
              <a:t>, </a:t>
            </a:r>
            <a:r>
              <a:rPr lang="pl-PL" sz="3200" dirty="0" err="1" smtClean="0">
                <a:gradFill>
                  <a:gsLst>
                    <a:gs pos="0">
                      <a:srgbClr val="FFFFFF"/>
                    </a:gs>
                    <a:gs pos="100000">
                      <a:srgbClr val="FFFFFF"/>
                    </a:gs>
                  </a:gsLst>
                  <a:lin ang="5400000" scaled="0"/>
                </a:gradFill>
              </a:rPr>
              <a:t>load</a:t>
            </a:r>
            <a:r>
              <a:rPr lang="pl-PL" sz="3200" dirty="0" smtClean="0">
                <a:gradFill>
                  <a:gsLst>
                    <a:gs pos="0">
                      <a:srgbClr val="FFFFFF"/>
                    </a:gs>
                    <a:gs pos="100000">
                      <a:srgbClr val="FFFFFF"/>
                    </a:gs>
                  </a:gsLst>
                  <a:lin ang="5400000" scaled="0"/>
                </a:gradFill>
              </a:rPr>
              <a:t> </a:t>
            </a:r>
            <a:r>
              <a:rPr lang="pl-PL" sz="3200" dirty="0" err="1" smtClean="0">
                <a:gradFill>
                  <a:gsLst>
                    <a:gs pos="0">
                      <a:srgbClr val="FFFFFF"/>
                    </a:gs>
                    <a:gs pos="100000">
                      <a:srgbClr val="FFFFFF"/>
                    </a:gs>
                  </a:gsLst>
                  <a:lin ang="5400000" scaled="0"/>
                </a:gradFill>
              </a:rPr>
              <a:t>balancer</a:t>
            </a:r>
            <a:endParaRPr lang="en-US" sz="3600" dirty="0" smtClean="0">
              <a:gradFill>
                <a:gsLst>
                  <a:gs pos="0">
                    <a:srgbClr val="FFFFFF"/>
                  </a:gs>
                  <a:gs pos="100000">
                    <a:srgbClr val="FFFFFF"/>
                  </a:gs>
                </a:gsLst>
                <a:lin ang="5400000" scaled="0"/>
              </a:gradFill>
            </a:endParaRPr>
          </a:p>
        </p:txBody>
      </p:sp>
      <p:sp useBgFill="1">
        <p:nvSpPr>
          <p:cNvPr id="6" name="Rectangle 5"/>
          <p:cNvSpPr/>
          <p:nvPr/>
        </p:nvSpPr>
        <p:spPr bwMode="auto">
          <a:xfrm>
            <a:off x="0" y="5249917"/>
            <a:ext cx="756745" cy="1744608"/>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528986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pl-PL" dirty="0" err="1" smtClean="0"/>
              <a:t>Unpatched</a:t>
            </a:r>
            <a:r>
              <a:rPr lang="pl-PL" dirty="0" smtClean="0"/>
              <a:t> System and Applications</a:t>
            </a:r>
            <a:endParaRPr lang="en-US" dirty="0"/>
          </a:p>
        </p:txBody>
      </p:sp>
      <p:grpSp>
        <p:nvGrpSpPr>
          <p:cNvPr id="11" name="Group 10"/>
          <p:cNvGrpSpPr/>
          <p:nvPr>
            <p:custDataLst>
              <p:tags r:id="rId2"/>
            </p:custDataLst>
          </p:nvPr>
        </p:nvGrpSpPr>
        <p:grpSpPr>
          <a:xfrm>
            <a:off x="529660" y="1450607"/>
            <a:ext cx="7195443" cy="1053842"/>
            <a:chOff x="519113" y="1422293"/>
            <a:chExt cx="11149012" cy="1033272"/>
          </a:xfrm>
        </p:grpSpPr>
        <p:sp>
          <p:nvSpPr>
            <p:cNvPr id="4" name="Rectangle 3"/>
            <p:cNvSpPr/>
            <p:nvPr/>
          </p:nvSpPr>
          <p:spPr bwMode="auto">
            <a:xfrm>
              <a:off x="519113" y="1422293"/>
              <a:ext cx="11149012" cy="103327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5" name="TextBox 4"/>
            <p:cNvSpPr txBox="1"/>
            <p:nvPr>
              <p:custDataLst>
                <p:tags r:id="rId7"/>
              </p:custDataLst>
            </p:nvPr>
          </p:nvSpPr>
          <p:spPr>
            <a:xfrm>
              <a:off x="584144" y="1438792"/>
              <a:ext cx="11018952" cy="995839"/>
            </a:xfrm>
            <a:prstGeom prst="rect">
              <a:avLst/>
            </a:prstGeom>
            <a:noFill/>
          </p:spPr>
          <p:txBody>
            <a:bodyPr wrap="square" lIns="182880" tIns="45720" rIns="91440" bIns="45720" rtlCol="0">
              <a:spAutoFit/>
            </a:bodyPr>
            <a:lstStyle/>
            <a:p>
              <a:pPr>
                <a:spcBef>
                  <a:spcPts val="1224"/>
                </a:spcBef>
                <a:buSzPct val="90000"/>
              </a:pPr>
              <a:r>
                <a:rPr lang="pl-PL" sz="3300" dirty="0" smtClean="0">
                  <a:solidFill>
                    <a:schemeClr val="tx1">
                      <a:alpha val="99000"/>
                    </a:schemeClr>
                  </a:solidFill>
                </a:rPr>
                <a:t>Terminal </a:t>
              </a:r>
              <a:r>
                <a:rPr lang="pl-PL" sz="3300" dirty="0" err="1" smtClean="0">
                  <a:solidFill>
                    <a:schemeClr val="tx1">
                      <a:alpha val="99000"/>
                    </a:schemeClr>
                  </a:solidFill>
                </a:rPr>
                <a:t>Servers</a:t>
              </a:r>
              <a:r>
                <a:rPr lang="pl-PL" sz="3300" dirty="0" smtClean="0">
                  <a:solidFill>
                    <a:schemeClr val="tx1">
                      <a:alpha val="99000"/>
                    </a:schemeClr>
                  </a:solidFill>
                </a:rPr>
                <a:t>, </a:t>
              </a:r>
              <a:r>
                <a:rPr lang="pl-PL" sz="3300" dirty="0" err="1" smtClean="0">
                  <a:solidFill>
                    <a:schemeClr val="tx1">
                      <a:alpha val="99000"/>
                    </a:schemeClr>
                  </a:solidFill>
                </a:rPr>
                <a:t>Domain</a:t>
              </a:r>
              <a:r>
                <a:rPr lang="pl-PL" sz="3300" dirty="0" smtClean="0">
                  <a:solidFill>
                    <a:schemeClr val="tx1">
                      <a:alpha val="99000"/>
                    </a:schemeClr>
                  </a:solidFill>
                </a:rPr>
                <a:t> </a:t>
              </a:r>
              <a:r>
                <a:rPr lang="pl-PL" sz="3300" dirty="0" err="1" smtClean="0">
                  <a:solidFill>
                    <a:schemeClr val="tx1">
                      <a:alpha val="99000"/>
                    </a:schemeClr>
                  </a:solidFill>
                </a:rPr>
                <a:t>Controllers</a:t>
              </a:r>
              <a:endParaRPr lang="en-US" sz="3300" dirty="0" smtClean="0">
                <a:solidFill>
                  <a:schemeClr val="tx1">
                    <a:alpha val="99000"/>
                  </a:schemeClr>
                </a:solidFill>
              </a:endParaRPr>
            </a:p>
            <a:p>
              <a:pPr marL="419427" lvl="1" indent="-403233">
                <a:spcBef>
                  <a:spcPts val="612"/>
                </a:spcBef>
                <a:buSzPct val="90000"/>
                <a:buBlip>
                  <a:blip r:embed="rId10"/>
                </a:buBlip>
              </a:pPr>
              <a:r>
                <a:rPr lang="pl-PL" sz="2200" dirty="0" smtClean="0">
                  <a:solidFill>
                    <a:schemeClr val="tx1">
                      <a:alpha val="99000"/>
                    </a:schemeClr>
                  </a:solidFill>
                </a:rPr>
                <a:t>The most </a:t>
              </a:r>
              <a:r>
                <a:rPr lang="pl-PL" sz="2200" dirty="0" err="1" smtClean="0">
                  <a:solidFill>
                    <a:schemeClr val="tx1">
                      <a:alpha val="99000"/>
                    </a:schemeClr>
                  </a:solidFill>
                </a:rPr>
                <a:t>important</a:t>
              </a:r>
              <a:r>
                <a:rPr lang="pl-PL" sz="2200" dirty="0" smtClean="0">
                  <a:solidFill>
                    <a:schemeClr val="tx1">
                      <a:alpha val="99000"/>
                    </a:schemeClr>
                  </a:solidFill>
                </a:rPr>
                <a:t> </a:t>
              </a:r>
              <a:r>
                <a:rPr lang="pl-PL" sz="2200" dirty="0" err="1" smtClean="0">
                  <a:solidFill>
                    <a:schemeClr val="tx1">
                      <a:alpha val="99000"/>
                    </a:schemeClr>
                  </a:solidFill>
                </a:rPr>
                <a:t>servers</a:t>
              </a:r>
              <a:r>
                <a:rPr lang="pl-PL" sz="2200" dirty="0" smtClean="0">
                  <a:solidFill>
                    <a:schemeClr val="tx1">
                      <a:alpha val="99000"/>
                    </a:schemeClr>
                  </a:solidFill>
                </a:rPr>
                <a:t> </a:t>
              </a:r>
              <a:r>
                <a:rPr lang="pl-PL" sz="2200" dirty="0" err="1" smtClean="0">
                  <a:solidFill>
                    <a:schemeClr val="tx1">
                      <a:alpha val="99000"/>
                    </a:schemeClr>
                  </a:solidFill>
                </a:rPr>
                <a:t>unconsistently</a:t>
              </a:r>
              <a:r>
                <a:rPr lang="pl-PL" sz="2200" dirty="0">
                  <a:solidFill>
                    <a:schemeClr val="tx1">
                      <a:alpha val="99000"/>
                    </a:schemeClr>
                  </a:solidFill>
                </a:rPr>
                <a:t> </a:t>
              </a:r>
              <a:r>
                <a:rPr lang="pl-PL" sz="2200" dirty="0" err="1" smtClean="0">
                  <a:solidFill>
                    <a:schemeClr val="tx1">
                      <a:alpha val="99000"/>
                    </a:schemeClr>
                  </a:solidFill>
                </a:rPr>
                <a:t>patched</a:t>
              </a:r>
              <a:endParaRPr lang="en-US" sz="2200" dirty="0">
                <a:solidFill>
                  <a:schemeClr val="tx1">
                    <a:alpha val="99000"/>
                  </a:schemeClr>
                </a:solidFill>
              </a:endParaRPr>
            </a:p>
          </p:txBody>
        </p:sp>
      </p:grpSp>
      <p:grpSp>
        <p:nvGrpSpPr>
          <p:cNvPr id="10" name="Group 9"/>
          <p:cNvGrpSpPr/>
          <p:nvPr>
            <p:custDataLst>
              <p:tags r:id="rId3"/>
            </p:custDataLst>
          </p:nvPr>
        </p:nvGrpSpPr>
        <p:grpSpPr>
          <a:xfrm>
            <a:off x="529660" y="2588407"/>
            <a:ext cx="7195443" cy="1445535"/>
            <a:chOff x="519113" y="2662572"/>
            <a:chExt cx="11149012" cy="1417320"/>
          </a:xfrm>
          <a:solidFill>
            <a:schemeClr val="accent3"/>
          </a:solidFill>
        </p:grpSpPr>
        <p:sp>
          <p:nvSpPr>
            <p:cNvPr id="6" name="Rectangle 5"/>
            <p:cNvSpPr/>
            <p:nvPr/>
          </p:nvSpPr>
          <p:spPr bwMode="auto">
            <a:xfrm>
              <a:off x="519113" y="2662572"/>
              <a:ext cx="11149012" cy="1417320"/>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7" name="TextBox 6"/>
            <p:cNvSpPr txBox="1"/>
            <p:nvPr>
              <p:custDataLst>
                <p:tags r:id="rId6"/>
              </p:custDataLst>
            </p:nvPr>
          </p:nvSpPr>
          <p:spPr>
            <a:xfrm>
              <a:off x="584143" y="2663346"/>
              <a:ext cx="11018952" cy="1415772"/>
            </a:xfrm>
            <a:prstGeom prst="rect">
              <a:avLst/>
            </a:prstGeom>
            <a:grpFill/>
          </p:spPr>
          <p:txBody>
            <a:bodyPr wrap="square" lIns="182880" tIns="45720" rIns="91440" bIns="45720" rtlCol="0">
              <a:spAutoFit/>
            </a:bodyPr>
            <a:lstStyle/>
            <a:p>
              <a:pPr>
                <a:spcBef>
                  <a:spcPts val="1224"/>
                </a:spcBef>
                <a:buSzPct val="90000"/>
              </a:pPr>
              <a:r>
                <a:rPr lang="pl-PL" sz="3300" dirty="0" err="1" smtClean="0">
                  <a:solidFill>
                    <a:schemeClr val="tx1">
                      <a:alpha val="99000"/>
                    </a:schemeClr>
                  </a:solidFill>
                </a:rPr>
                <a:t>Exploits</a:t>
              </a:r>
              <a:r>
                <a:rPr lang="pl-PL" sz="3300" dirty="0" smtClean="0">
                  <a:solidFill>
                    <a:schemeClr val="tx1">
                      <a:alpha val="99000"/>
                    </a:schemeClr>
                  </a:solidFill>
                </a:rPr>
                <a:t> </a:t>
              </a:r>
              <a:r>
                <a:rPr lang="pl-PL" sz="3300" dirty="0" err="1" smtClean="0">
                  <a:solidFill>
                    <a:schemeClr val="tx1">
                      <a:alpha val="99000"/>
                    </a:schemeClr>
                  </a:solidFill>
                </a:rPr>
                <a:t>are</a:t>
              </a:r>
              <a:r>
                <a:rPr lang="pl-PL" sz="3300" dirty="0" smtClean="0">
                  <a:solidFill>
                    <a:schemeClr val="tx1">
                      <a:alpha val="99000"/>
                    </a:schemeClr>
                  </a:solidFill>
                </a:rPr>
                <a:t> </a:t>
              </a:r>
              <a:r>
                <a:rPr lang="pl-PL" sz="3300" dirty="0" err="1" smtClean="0">
                  <a:solidFill>
                    <a:schemeClr val="tx1">
                      <a:alpha val="99000"/>
                    </a:schemeClr>
                  </a:solidFill>
                </a:rPr>
                <a:t>immediately</a:t>
              </a:r>
              <a:r>
                <a:rPr lang="pl-PL" sz="3300" dirty="0" smtClean="0">
                  <a:solidFill>
                    <a:schemeClr val="tx1">
                      <a:alpha val="99000"/>
                    </a:schemeClr>
                  </a:solidFill>
                </a:rPr>
                <a:t> </a:t>
              </a:r>
              <a:r>
                <a:rPr lang="pl-PL" sz="3300" dirty="0" err="1" smtClean="0">
                  <a:solidFill>
                    <a:schemeClr val="tx1">
                      <a:alpha val="99000"/>
                    </a:schemeClr>
                  </a:solidFill>
                </a:rPr>
                <a:t>available</a:t>
              </a:r>
              <a:endParaRPr lang="en-US" sz="3300" dirty="0" smtClean="0">
                <a:solidFill>
                  <a:schemeClr val="tx1">
                    <a:alpha val="99000"/>
                  </a:schemeClr>
                </a:solidFill>
              </a:endParaRPr>
            </a:p>
            <a:p>
              <a:pPr marL="419427" lvl="1" indent="-403233">
                <a:spcBef>
                  <a:spcPts val="612"/>
                </a:spcBef>
                <a:buSzPct val="90000"/>
                <a:buBlip>
                  <a:blip r:embed="rId10"/>
                </a:buBlip>
              </a:pPr>
              <a:r>
                <a:rPr lang="pl-PL" sz="2200" dirty="0" err="1" smtClean="0">
                  <a:solidFill>
                    <a:schemeClr val="tx1">
                      <a:alpha val="99000"/>
                    </a:schemeClr>
                  </a:solidFill>
                </a:rPr>
                <a:t>Metasploit</a:t>
              </a:r>
              <a:r>
                <a:rPr lang="pl-PL" sz="2200" dirty="0" smtClean="0">
                  <a:solidFill>
                    <a:schemeClr val="tx1">
                      <a:alpha val="99000"/>
                    </a:schemeClr>
                  </a:solidFill>
                </a:rPr>
                <a:t> etc. </a:t>
              </a:r>
              <a:endParaRPr lang="en-US" sz="2200" dirty="0" smtClean="0">
                <a:solidFill>
                  <a:schemeClr val="tx1">
                    <a:alpha val="99000"/>
                  </a:schemeClr>
                </a:solidFill>
              </a:endParaRPr>
            </a:p>
            <a:p>
              <a:pPr marL="419427" lvl="1" indent="-403233">
                <a:spcBef>
                  <a:spcPts val="612"/>
                </a:spcBef>
                <a:buSzPct val="90000"/>
                <a:buBlip>
                  <a:blip r:embed="rId10"/>
                </a:buBlip>
              </a:pPr>
              <a:r>
                <a:rPr lang="pl-PL" sz="2200" dirty="0" err="1" smtClean="0">
                  <a:solidFill>
                    <a:schemeClr val="tx1">
                      <a:alpha val="99000"/>
                    </a:schemeClr>
                  </a:solidFill>
                </a:rPr>
                <a:t>Reverse</a:t>
              </a:r>
              <a:r>
                <a:rPr lang="pl-PL" sz="2200" dirty="0" smtClean="0">
                  <a:solidFill>
                    <a:schemeClr val="tx1">
                      <a:alpha val="99000"/>
                    </a:schemeClr>
                  </a:solidFill>
                </a:rPr>
                <a:t> engineering of </a:t>
              </a:r>
              <a:r>
                <a:rPr lang="pl-PL" sz="2200" dirty="0" err="1" smtClean="0">
                  <a:solidFill>
                    <a:schemeClr val="tx1">
                      <a:alpha val="99000"/>
                    </a:schemeClr>
                  </a:solidFill>
                </a:rPr>
                <a:t>patches</a:t>
              </a:r>
              <a:endParaRPr lang="en-US" sz="2200" dirty="0">
                <a:solidFill>
                  <a:schemeClr val="tx1">
                    <a:alpha val="99000"/>
                  </a:schemeClr>
                </a:solidFill>
              </a:endParaRPr>
            </a:p>
          </p:txBody>
        </p:sp>
      </p:grpSp>
      <p:grpSp>
        <p:nvGrpSpPr>
          <p:cNvPr id="3" name="Group 2"/>
          <p:cNvGrpSpPr/>
          <p:nvPr>
            <p:custDataLst>
              <p:tags r:id="rId4"/>
            </p:custDataLst>
          </p:nvPr>
        </p:nvGrpSpPr>
        <p:grpSpPr>
          <a:xfrm>
            <a:off x="529660" y="4117904"/>
            <a:ext cx="7195443" cy="1191075"/>
            <a:chOff x="519113" y="4286899"/>
            <a:chExt cx="11149012" cy="1033272"/>
          </a:xfrm>
          <a:solidFill>
            <a:srgbClr val="7FBA00"/>
          </a:solidFill>
        </p:grpSpPr>
        <p:sp>
          <p:nvSpPr>
            <p:cNvPr id="8" name="Rectangle 7"/>
            <p:cNvSpPr/>
            <p:nvPr/>
          </p:nvSpPr>
          <p:spPr bwMode="auto">
            <a:xfrm>
              <a:off x="519113" y="4286899"/>
              <a:ext cx="11149012" cy="1033272"/>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9" name="TextBox 8"/>
            <p:cNvSpPr txBox="1"/>
            <p:nvPr>
              <p:custDataLst>
                <p:tags r:id="rId5"/>
              </p:custDataLst>
            </p:nvPr>
          </p:nvSpPr>
          <p:spPr>
            <a:xfrm>
              <a:off x="584144" y="4303398"/>
              <a:ext cx="11018952" cy="764547"/>
            </a:xfrm>
            <a:prstGeom prst="rect">
              <a:avLst/>
            </a:prstGeom>
            <a:grpFill/>
          </p:spPr>
          <p:txBody>
            <a:bodyPr wrap="square" lIns="182880" tIns="45720" rIns="91440" bIns="45720" rtlCol="0">
              <a:spAutoFit/>
            </a:bodyPr>
            <a:lstStyle/>
            <a:p>
              <a:pPr>
                <a:spcBef>
                  <a:spcPts val="1224"/>
                </a:spcBef>
                <a:buSzPct val="90000"/>
              </a:pPr>
              <a:r>
                <a:rPr lang="pl-PL" sz="3300" dirty="0" smtClean="0">
                  <a:solidFill>
                    <a:schemeClr val="tx1">
                      <a:alpha val="99000"/>
                    </a:schemeClr>
                  </a:solidFill>
                </a:rPr>
                <a:t>Best </a:t>
              </a:r>
              <a:r>
                <a:rPr lang="pl-PL" sz="3300" dirty="0" err="1" smtClean="0">
                  <a:solidFill>
                    <a:schemeClr val="tx1">
                      <a:alpha val="99000"/>
                    </a:schemeClr>
                  </a:solidFill>
                </a:rPr>
                <a:t>known</a:t>
              </a:r>
              <a:r>
                <a:rPr lang="pl-PL" sz="3300" dirty="0" smtClean="0">
                  <a:solidFill>
                    <a:schemeClr val="tx1">
                      <a:alpha val="99000"/>
                    </a:schemeClr>
                  </a:solidFill>
                </a:rPr>
                <a:t> </a:t>
              </a:r>
              <a:r>
                <a:rPr lang="pl-PL" sz="3300" dirty="0" err="1" smtClean="0">
                  <a:solidFill>
                    <a:schemeClr val="tx1">
                      <a:alpha val="99000"/>
                    </a:schemeClr>
                  </a:solidFill>
                </a:rPr>
                <a:t>points</a:t>
              </a:r>
              <a:r>
                <a:rPr lang="pl-PL" sz="3300" dirty="0" smtClean="0">
                  <a:solidFill>
                    <a:schemeClr val="tx1">
                      <a:alpha val="99000"/>
                    </a:schemeClr>
                  </a:solidFill>
                </a:rPr>
                <a:t> of </a:t>
              </a:r>
              <a:r>
                <a:rPr lang="pl-PL" sz="3300" dirty="0" err="1" smtClean="0">
                  <a:solidFill>
                    <a:schemeClr val="tx1">
                      <a:alpha val="99000"/>
                    </a:schemeClr>
                  </a:solidFill>
                </a:rPr>
                <a:t>attack</a:t>
              </a:r>
              <a:endParaRPr lang="en-US" sz="3300" dirty="0" smtClean="0">
                <a:solidFill>
                  <a:schemeClr val="tx1">
                    <a:alpha val="99000"/>
                  </a:schemeClr>
                </a:solidFill>
              </a:endParaRPr>
            </a:p>
            <a:p>
              <a:pPr marL="419427" lvl="1" indent="-403233">
                <a:spcBef>
                  <a:spcPts val="612"/>
                </a:spcBef>
                <a:buSzPct val="90000"/>
                <a:buBlip>
                  <a:blip r:embed="rId10"/>
                </a:buBlip>
              </a:pPr>
              <a:r>
                <a:rPr lang="pl-PL" sz="2200" dirty="0" smtClean="0">
                  <a:solidFill>
                    <a:schemeClr val="tx1">
                      <a:alpha val="99000"/>
                    </a:schemeClr>
                  </a:solidFill>
                </a:rPr>
                <a:t>Java, Adobe</a:t>
              </a:r>
              <a:endParaRPr lang="en-US" sz="2200" dirty="0">
                <a:solidFill>
                  <a:schemeClr val="tx1">
                    <a:alpha val="99000"/>
                  </a:schemeClr>
                </a:solidFill>
              </a:endParaRPr>
            </a:p>
          </p:txBody>
        </p:sp>
      </p:grpSp>
      <p:pic>
        <p:nvPicPr>
          <p:cNvPr id="43010" name="Picture 2" descr="http://2.bp.blogspot.com/-zeGv5RB2yXc/UDmaLBsBiRI/AAAAAAAAASg/IRuazQQGxx4/s1600/patch3.JPG"/>
          <p:cNvPicPr>
            <a:picLocks noChangeAspect="1" noChangeArrowheads="1"/>
          </p:cNvPicPr>
          <p:nvPr/>
        </p:nvPicPr>
        <p:blipFill rotWithShape="1">
          <a:blip r:embed="rId11">
            <a:extLst>
              <a:ext uri="{28A0092B-C50C-407E-A947-70E740481C1C}">
                <a14:useLocalDpi xmlns:a14="http://schemas.microsoft.com/office/drawing/2010/main" val="0"/>
              </a:ext>
            </a:extLst>
          </a:blip>
          <a:srcRect r="21117"/>
          <a:stretch/>
        </p:blipFill>
        <p:spPr bwMode="auto">
          <a:xfrm>
            <a:off x="7897315" y="1450607"/>
            <a:ext cx="4058124" cy="3858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29311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l-PL" dirty="0" smtClean="0"/>
              <a:t>Demo: </a:t>
            </a:r>
            <a:r>
              <a:rPr lang="pl-PL" dirty="0" err="1" smtClean="0"/>
              <a:t>Holly</a:t>
            </a:r>
            <a:r>
              <a:rPr lang="pl-PL" dirty="0" smtClean="0"/>
              <a:t> </a:t>
            </a:r>
            <a:r>
              <a:rPr lang="pl-PL" dirty="0" err="1" smtClean="0"/>
              <a:t>Grail</a:t>
            </a:r>
            <a:endParaRPr lang="en-US" dirty="0"/>
          </a:p>
        </p:txBody>
      </p:sp>
      <p:sp>
        <p:nvSpPr>
          <p:cNvPr id="4" name="Text Placeholder 3"/>
          <p:cNvSpPr>
            <a:spLocks noGrp="1"/>
          </p:cNvSpPr>
          <p:nvPr>
            <p:ph type="body" sz="quarter" idx="12"/>
          </p:nvPr>
        </p:nvSpPr>
        <p:spPr/>
        <p:txBody>
          <a:bodyPr/>
          <a:lstStyle/>
          <a:p>
            <a:r>
              <a:rPr lang="pl-PL" dirty="0" smtClean="0"/>
              <a:t>Holy </a:t>
            </a:r>
            <a:r>
              <a:rPr lang="pl-PL" dirty="0" err="1" smtClean="0"/>
              <a:t>Local</a:t>
            </a:r>
            <a:r>
              <a:rPr lang="pl-PL" dirty="0" smtClean="0"/>
              <a:t> System</a:t>
            </a:r>
            <a:endParaRPr lang="en-US" dirty="0"/>
          </a:p>
        </p:txBody>
      </p:sp>
    </p:spTree>
    <p:extLst>
      <p:ext uri="{BB962C8B-B14F-4D97-AF65-F5344CB8AC3E}">
        <p14:creationId xmlns:p14="http://schemas.microsoft.com/office/powerpoint/2010/main" val="3953745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056084164"/>
              </p:ext>
            </p:extLst>
          </p:nvPr>
        </p:nvGraphicFramePr>
        <p:xfrm>
          <a:off x="1621" y="1620"/>
          <a:ext cx="1619" cy="1619"/>
        </p:xfrm>
        <a:graphic>
          <a:graphicData uri="http://schemas.openxmlformats.org/presentationml/2006/ole">
            <mc:AlternateContent xmlns:mc="http://schemas.openxmlformats.org/markup-compatibility/2006">
              <mc:Choice xmlns:v="urn:schemas-microsoft-com:vml" Requires="v">
                <p:oleObj spid="_x0000_s40969"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621" y="1620"/>
                        <a:ext cx="1619" cy="1619"/>
                      </a:xfrm>
                      <a:prstGeom prst="rect">
                        <a:avLst/>
                      </a:prstGeom>
                    </p:spPr>
                  </p:pic>
                </p:oleObj>
              </mc:Fallback>
            </mc:AlternateContent>
          </a:graphicData>
        </a:graphic>
      </p:graphicFrame>
      <p:sp>
        <p:nvSpPr>
          <p:cNvPr id="16" name="Rectangle 15"/>
          <p:cNvSpPr/>
          <p:nvPr>
            <p:custDataLst>
              <p:tags r:id="rId3"/>
            </p:custDataLst>
          </p:nvPr>
        </p:nvSpPr>
        <p:spPr bwMode="auto">
          <a:xfrm>
            <a:off x="529661" y="1476621"/>
            <a:ext cx="11906814" cy="3394923"/>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custDataLst>
              <p:tags r:id="rId4"/>
            </p:custDataLst>
          </p:nvPr>
        </p:nvSpPr>
        <p:spPr/>
        <p:txBody>
          <a:bodyPr/>
          <a:lstStyle/>
          <a:p>
            <a:r>
              <a:rPr lang="pl-PL" dirty="0" err="1" smtClean="0"/>
              <a:t>Why</a:t>
            </a:r>
            <a:r>
              <a:rPr lang="pl-PL" dirty="0" smtClean="0"/>
              <a:t> </a:t>
            </a:r>
            <a:r>
              <a:rPr lang="pl-PL" dirty="0" err="1" smtClean="0"/>
              <a:t>this</a:t>
            </a:r>
            <a:r>
              <a:rPr lang="pl-PL" dirty="0" smtClean="0"/>
              <a:t> was </a:t>
            </a:r>
            <a:r>
              <a:rPr lang="pl-PL" dirty="0" err="1" smtClean="0"/>
              <a:t>possible</a:t>
            </a:r>
            <a:r>
              <a:rPr lang="pl-PL" dirty="0" smtClean="0"/>
              <a:t>?</a:t>
            </a:r>
            <a:endParaRPr lang="en-US" dirty="0"/>
          </a:p>
        </p:txBody>
      </p:sp>
      <p:sp>
        <p:nvSpPr>
          <p:cNvPr id="15" name="TextBox 14"/>
          <p:cNvSpPr txBox="1"/>
          <p:nvPr>
            <p:custDataLst>
              <p:tags r:id="rId5"/>
            </p:custDataLst>
          </p:nvPr>
        </p:nvSpPr>
        <p:spPr>
          <a:xfrm>
            <a:off x="596011" y="5393761"/>
            <a:ext cx="11242833" cy="602020"/>
          </a:xfrm>
          <a:prstGeom prst="rect">
            <a:avLst/>
          </a:prstGeom>
          <a:noFill/>
        </p:spPr>
        <p:txBody>
          <a:bodyPr wrap="square" lIns="186556" tIns="46639" rIns="93278" bIns="46639" rtlCol="0">
            <a:spAutoFit/>
          </a:bodyPr>
          <a:lstStyle/>
          <a:p>
            <a:pPr>
              <a:buSzPct val="90000"/>
            </a:pPr>
            <a:r>
              <a:rPr lang="en-US" sz="3300" spc="-153" dirty="0">
                <a:gradFill>
                  <a:gsLst>
                    <a:gs pos="0">
                      <a:srgbClr val="FFFFFF"/>
                    </a:gs>
                    <a:gs pos="100000">
                      <a:srgbClr val="FFFFFF"/>
                    </a:gs>
                  </a:gsLst>
                  <a:lin ang="5400000" scaled="0"/>
                </a:gradFill>
                <a:ea typeface="Segoe UI" pitchFamily="34" charset="0"/>
                <a:cs typeface="Segoe UI" pitchFamily="34" charset="0"/>
              </a:rPr>
              <a:t>The </a:t>
            </a:r>
            <a:r>
              <a:rPr lang="pl-PL" sz="3300" spc="-153" dirty="0" err="1" smtClean="0">
                <a:gradFill>
                  <a:gsLst>
                    <a:gs pos="0">
                      <a:srgbClr val="FFFFFF"/>
                    </a:gs>
                    <a:gs pos="100000">
                      <a:srgbClr val="FFFFFF"/>
                    </a:gs>
                  </a:gsLst>
                  <a:lin ang="5400000" scaled="0"/>
                </a:gradFill>
                <a:ea typeface="Segoe UI" pitchFamily="34" charset="0"/>
                <a:cs typeface="Segoe UI" pitchFamily="34" charset="0"/>
              </a:rPr>
              <a:t>mitigation</a:t>
            </a:r>
            <a:r>
              <a:rPr lang="pl-PL" sz="3300" spc="-153" dirty="0" smtClean="0">
                <a:gradFill>
                  <a:gsLst>
                    <a:gs pos="0">
                      <a:srgbClr val="FFFFFF"/>
                    </a:gs>
                    <a:gs pos="100000">
                      <a:srgbClr val="FFFFFF"/>
                    </a:gs>
                  </a:gsLst>
                  <a:lin ang="5400000" scaled="0"/>
                </a:gradFill>
                <a:ea typeface="Segoe UI" pitchFamily="34" charset="0"/>
                <a:cs typeface="Segoe UI" pitchFamily="34" charset="0"/>
              </a:rPr>
              <a:t> plan:</a:t>
            </a:r>
            <a:r>
              <a:rPr lang="en-US" sz="3300" spc="-153" dirty="0" smtClean="0">
                <a:gradFill>
                  <a:gsLst>
                    <a:gs pos="0">
                      <a:srgbClr val="FFFFFF"/>
                    </a:gs>
                    <a:gs pos="100000">
                      <a:srgbClr val="FFFFFF"/>
                    </a:gs>
                  </a:gsLst>
                  <a:lin ang="5400000" scaled="0"/>
                </a:gradFill>
                <a:ea typeface="Segoe UI" pitchFamily="34" charset="0"/>
                <a:cs typeface="Segoe UI" pitchFamily="34" charset="0"/>
              </a:rPr>
              <a:t> </a:t>
            </a:r>
            <a:r>
              <a:rPr lang="pl-PL" sz="3300" spc="-153" dirty="0">
                <a:gradFill>
                  <a:gsLst>
                    <a:gs pos="0">
                      <a:srgbClr val="FFFFFF"/>
                    </a:gs>
                    <a:gs pos="100000">
                      <a:srgbClr val="FFFFFF"/>
                    </a:gs>
                  </a:gsLst>
                  <a:lin ang="5400000" scaled="0"/>
                </a:gradFill>
                <a:ea typeface="Segoe UI" pitchFamily="34" charset="0"/>
                <a:cs typeface="Segoe UI" pitchFamily="34" charset="0"/>
              </a:rPr>
              <a:t> </a:t>
            </a:r>
            <a:r>
              <a:rPr lang="pl-PL" sz="3300" b="1" spc="-153" dirty="0" err="1" smtClean="0">
                <a:gradFill>
                  <a:gsLst>
                    <a:gs pos="0">
                      <a:srgbClr val="FFFFFF"/>
                    </a:gs>
                    <a:gs pos="100000">
                      <a:srgbClr val="FFFFFF"/>
                    </a:gs>
                  </a:gsLst>
                  <a:lin ang="5400000" scaled="0"/>
                </a:gradFill>
                <a:ea typeface="Segoe UI" pitchFamily="34" charset="0"/>
                <a:cs typeface="Segoe UI" pitchFamily="34" charset="0"/>
              </a:rPr>
              <a:t>Manage</a:t>
            </a:r>
            <a:r>
              <a:rPr lang="pl-PL" sz="3300" b="1" spc="-153" dirty="0" smtClean="0">
                <a:gradFill>
                  <a:gsLst>
                    <a:gs pos="0">
                      <a:srgbClr val="FFFFFF"/>
                    </a:gs>
                    <a:gs pos="100000">
                      <a:srgbClr val="FFFFFF"/>
                    </a:gs>
                  </a:gsLst>
                  <a:lin ang="5400000" scaled="0"/>
                </a:gradFill>
                <a:ea typeface="Segoe UI" pitchFamily="34" charset="0"/>
                <a:cs typeface="Segoe UI" pitchFamily="34" charset="0"/>
              </a:rPr>
              <a:t> the </a:t>
            </a:r>
            <a:r>
              <a:rPr lang="pl-PL" sz="3300" b="1" spc="-153" dirty="0" err="1" smtClean="0">
                <a:gradFill>
                  <a:gsLst>
                    <a:gs pos="0">
                      <a:srgbClr val="FFFFFF"/>
                    </a:gs>
                    <a:gs pos="100000">
                      <a:srgbClr val="FFFFFF"/>
                    </a:gs>
                  </a:gsLst>
                  <a:lin ang="5400000" scaled="0"/>
                </a:gradFill>
                <a:ea typeface="Segoe UI" pitchFamily="34" charset="0"/>
                <a:cs typeface="Segoe UI" pitchFamily="34" charset="0"/>
              </a:rPr>
              <a:t>update</a:t>
            </a:r>
            <a:r>
              <a:rPr lang="pl-PL" sz="3300" b="1" spc="-153" dirty="0" smtClean="0">
                <a:gradFill>
                  <a:gsLst>
                    <a:gs pos="0">
                      <a:srgbClr val="FFFFFF"/>
                    </a:gs>
                    <a:gs pos="100000">
                      <a:srgbClr val="FFFFFF"/>
                    </a:gs>
                  </a:gsLst>
                  <a:lin ang="5400000" scaled="0"/>
                </a:gradFill>
                <a:ea typeface="Segoe UI" pitchFamily="34" charset="0"/>
                <a:cs typeface="Segoe UI" pitchFamily="34" charset="0"/>
              </a:rPr>
              <a:t> </a:t>
            </a:r>
            <a:r>
              <a:rPr lang="pl-PL" sz="3300" b="1" spc="-153" dirty="0" err="1" smtClean="0">
                <a:gradFill>
                  <a:gsLst>
                    <a:gs pos="0">
                      <a:srgbClr val="FFFFFF"/>
                    </a:gs>
                    <a:gs pos="100000">
                      <a:srgbClr val="FFFFFF"/>
                    </a:gs>
                  </a:gsLst>
                  <a:lin ang="5400000" scaled="0"/>
                </a:gradFill>
                <a:ea typeface="Segoe UI" pitchFamily="34" charset="0"/>
                <a:cs typeface="Segoe UI" pitchFamily="34" charset="0"/>
              </a:rPr>
              <a:t>process</a:t>
            </a:r>
            <a:r>
              <a:rPr lang="pl-PL" sz="3300" b="1" spc="-153" dirty="0" smtClean="0">
                <a:gradFill>
                  <a:gsLst>
                    <a:gs pos="0">
                      <a:srgbClr val="FFFFFF"/>
                    </a:gs>
                    <a:gs pos="100000">
                      <a:srgbClr val="FFFFFF"/>
                    </a:gs>
                  </a:gsLst>
                  <a:lin ang="5400000" scaled="0"/>
                </a:gradFill>
                <a:ea typeface="Segoe UI" pitchFamily="34" charset="0"/>
                <a:cs typeface="Segoe UI" pitchFamily="34" charset="0"/>
              </a:rPr>
              <a:t> for </a:t>
            </a:r>
            <a:r>
              <a:rPr lang="pl-PL" sz="3300" b="1" spc="-153" dirty="0" err="1" smtClean="0">
                <a:gradFill>
                  <a:gsLst>
                    <a:gs pos="0">
                      <a:srgbClr val="FFFFFF"/>
                    </a:gs>
                    <a:gs pos="100000">
                      <a:srgbClr val="FFFFFF"/>
                    </a:gs>
                  </a:gsLst>
                  <a:lin ang="5400000" scaled="0"/>
                </a:gradFill>
                <a:ea typeface="Segoe UI" pitchFamily="34" charset="0"/>
                <a:cs typeface="Segoe UI" pitchFamily="34" charset="0"/>
              </a:rPr>
              <a:t>all</a:t>
            </a:r>
            <a:r>
              <a:rPr lang="pl-PL" sz="3300" b="1" spc="-153" dirty="0" smtClean="0">
                <a:gradFill>
                  <a:gsLst>
                    <a:gs pos="0">
                      <a:srgbClr val="FFFFFF"/>
                    </a:gs>
                    <a:gs pos="100000">
                      <a:srgbClr val="FFFFFF"/>
                    </a:gs>
                  </a:gsLst>
                  <a:lin ang="5400000" scaled="0"/>
                </a:gradFill>
                <a:ea typeface="Segoe UI" pitchFamily="34" charset="0"/>
                <a:cs typeface="Segoe UI" pitchFamily="34" charset="0"/>
              </a:rPr>
              <a:t> </a:t>
            </a:r>
            <a:r>
              <a:rPr lang="pl-PL" sz="3300" b="1" spc="-153" dirty="0" err="1" smtClean="0">
                <a:gradFill>
                  <a:gsLst>
                    <a:gs pos="0">
                      <a:srgbClr val="FFFFFF"/>
                    </a:gs>
                    <a:gs pos="100000">
                      <a:srgbClr val="FFFFFF"/>
                    </a:gs>
                  </a:gsLst>
                  <a:lin ang="5400000" scaled="0"/>
                </a:gradFill>
                <a:ea typeface="Segoe UI" pitchFamily="34" charset="0"/>
                <a:cs typeface="Segoe UI" pitchFamily="34" charset="0"/>
              </a:rPr>
              <a:t>boxes</a:t>
            </a:r>
            <a:endParaRPr lang="pl-PL" sz="3300" b="1" spc="-153"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Content Placeholder 4"/>
          <p:cNvSpPr txBox="1">
            <a:spLocks/>
          </p:cNvSpPr>
          <p:nvPr>
            <p:custDataLst>
              <p:tags r:id="rId6"/>
            </p:custDataLst>
          </p:nvPr>
        </p:nvSpPr>
        <p:spPr>
          <a:xfrm>
            <a:off x="529660" y="1476623"/>
            <a:ext cx="11375536" cy="3016550"/>
          </a:xfrm>
          <a:prstGeom prst="rect">
            <a:avLst/>
          </a:prstGeom>
        </p:spPr>
        <p:txBody>
          <a:bodyPr lIns="186556" tIns="93278" rIns="93278" bIns="93278"/>
          <a:lstStyle>
            <a:lvl1pPr marL="460375" indent="-460375" algn="l" defTabSz="914363" rtl="0" eaLnBrk="1" latinLnBrk="0" hangingPunct="1">
              <a:lnSpc>
                <a:spcPct val="90000"/>
              </a:lnSpc>
              <a:spcBef>
                <a:spcPct val="20000"/>
              </a:spcBef>
              <a:buSzPct val="90000"/>
              <a:buFontTx/>
              <a:buBlip>
                <a:blip r:embed="rId11"/>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1"/>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1"/>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1"/>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1"/>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3233" lvl="1">
              <a:lnSpc>
                <a:spcPct val="100000"/>
              </a:lnSpc>
              <a:spcBef>
                <a:spcPts val="612"/>
              </a:spcBef>
            </a:pPr>
            <a:r>
              <a:rPr lang="pl-PL" sz="3600" dirty="0" smtClean="0">
                <a:gradFill>
                  <a:gsLst>
                    <a:gs pos="0">
                      <a:srgbClr val="FFFFFF"/>
                    </a:gs>
                    <a:gs pos="100000">
                      <a:srgbClr val="FFFFFF"/>
                    </a:gs>
                  </a:gsLst>
                  <a:lin ang="5400000" scaled="0"/>
                </a:gradFill>
              </a:rPr>
              <a:t>Server was not </a:t>
            </a:r>
            <a:r>
              <a:rPr lang="pl-PL" sz="3600" dirty="0" err="1" smtClean="0">
                <a:gradFill>
                  <a:gsLst>
                    <a:gs pos="0">
                      <a:srgbClr val="FFFFFF"/>
                    </a:gs>
                    <a:gs pos="100000">
                      <a:srgbClr val="FFFFFF"/>
                    </a:gs>
                  </a:gsLst>
                  <a:lin ang="5400000" scaled="0"/>
                </a:gradFill>
              </a:rPr>
              <a:t>patched</a:t>
            </a:r>
            <a:endParaRPr lang="en-US" sz="3600" dirty="0">
              <a:gradFill>
                <a:gsLst>
                  <a:gs pos="0">
                    <a:srgbClr val="FFFFFF"/>
                  </a:gs>
                  <a:gs pos="100000">
                    <a:srgbClr val="FFFFFF"/>
                  </a:gs>
                </a:gsLst>
                <a:lin ang="5400000" scaled="0"/>
              </a:gradFill>
            </a:endParaRPr>
          </a:p>
          <a:p>
            <a:pPr marL="403233" lvl="1">
              <a:lnSpc>
                <a:spcPct val="100000"/>
              </a:lnSpc>
              <a:spcBef>
                <a:spcPts val="612"/>
              </a:spcBef>
            </a:pPr>
            <a:r>
              <a:rPr lang="pl-PL" sz="3600" dirty="0" smtClean="0">
                <a:gradFill>
                  <a:gsLst>
                    <a:gs pos="0">
                      <a:srgbClr val="FFFFFF"/>
                    </a:gs>
                    <a:gs pos="100000">
                      <a:srgbClr val="FFFFFF"/>
                    </a:gs>
                  </a:gsLst>
                  <a:lin ang="5400000" scaled="0"/>
                </a:gradFill>
              </a:rPr>
              <a:t>User </a:t>
            </a:r>
            <a:r>
              <a:rPr lang="pl-PL" sz="3600" dirty="0" err="1" smtClean="0">
                <a:gradFill>
                  <a:gsLst>
                    <a:gs pos="0">
                      <a:srgbClr val="FFFFFF"/>
                    </a:gs>
                    <a:gs pos="100000">
                      <a:srgbClr val="FFFFFF"/>
                    </a:gs>
                  </a:gsLst>
                  <a:lin ang="5400000" scaled="0"/>
                </a:gradFill>
              </a:rPr>
              <a:t>is</a:t>
            </a:r>
            <a:r>
              <a:rPr lang="pl-PL" sz="3600" dirty="0" smtClean="0">
                <a:gradFill>
                  <a:gsLst>
                    <a:gs pos="0">
                      <a:srgbClr val="FFFFFF"/>
                    </a:gs>
                    <a:gs pos="100000">
                      <a:srgbClr val="FFFFFF"/>
                    </a:gs>
                  </a:gsLst>
                  <a:lin ang="5400000" scaled="0"/>
                </a:gradFill>
              </a:rPr>
              <a:t> </a:t>
            </a:r>
            <a:r>
              <a:rPr lang="pl-PL" sz="3600" dirty="0" err="1" smtClean="0">
                <a:gradFill>
                  <a:gsLst>
                    <a:gs pos="0">
                      <a:srgbClr val="FFFFFF"/>
                    </a:gs>
                    <a:gs pos="100000">
                      <a:srgbClr val="FFFFFF"/>
                    </a:gs>
                  </a:gsLst>
                  <a:lin ang="5400000" scaled="0"/>
                </a:gradFill>
              </a:rPr>
              <a:t>used</a:t>
            </a:r>
            <a:r>
              <a:rPr lang="pl-PL" sz="3600" dirty="0" smtClean="0">
                <a:gradFill>
                  <a:gsLst>
                    <a:gs pos="0">
                      <a:srgbClr val="FFFFFF"/>
                    </a:gs>
                    <a:gs pos="100000">
                      <a:srgbClr val="FFFFFF"/>
                    </a:gs>
                  </a:gsLst>
                  <a:lin ang="5400000" scaled="0"/>
                </a:gradFill>
              </a:rPr>
              <a:t> to </a:t>
            </a:r>
            <a:r>
              <a:rPr lang="pl-PL" sz="3600" dirty="0" err="1" smtClean="0">
                <a:gradFill>
                  <a:gsLst>
                    <a:gs pos="0">
                      <a:srgbClr val="FFFFFF"/>
                    </a:gs>
                    <a:gs pos="100000">
                      <a:srgbClr val="FFFFFF"/>
                    </a:gs>
                  </a:gsLst>
                  <a:lin ang="5400000" scaled="0"/>
                </a:gradFill>
              </a:rPr>
              <a:t>bed</a:t>
            </a:r>
            <a:r>
              <a:rPr lang="pl-PL" sz="3600" dirty="0" smtClean="0">
                <a:gradFill>
                  <a:gsLst>
                    <a:gs pos="0">
                      <a:srgbClr val="FFFFFF"/>
                    </a:gs>
                    <a:gs pos="100000">
                      <a:srgbClr val="FFFFFF"/>
                    </a:gs>
                  </a:gsLst>
                  <a:lin ang="5400000" scaled="0"/>
                </a:gradFill>
              </a:rPr>
              <a:t> </a:t>
            </a:r>
            <a:r>
              <a:rPr lang="pl-PL" sz="3600" dirty="0" err="1" smtClean="0">
                <a:gradFill>
                  <a:gsLst>
                    <a:gs pos="0">
                      <a:srgbClr val="FFFFFF"/>
                    </a:gs>
                    <a:gs pos="100000">
                      <a:srgbClr val="FFFFFF"/>
                    </a:gs>
                  </a:gsLst>
                  <a:lin ang="5400000" scaled="0"/>
                </a:gradFill>
              </a:rPr>
              <a:t>security</a:t>
            </a:r>
            <a:r>
              <a:rPr lang="pl-PL" sz="3600" dirty="0" smtClean="0">
                <a:gradFill>
                  <a:gsLst>
                    <a:gs pos="0">
                      <a:srgbClr val="FFFFFF"/>
                    </a:gs>
                    <a:gs pos="100000">
                      <a:srgbClr val="FFFFFF"/>
                    </a:gs>
                  </a:gsLst>
                  <a:lin ang="5400000" scaled="0"/>
                </a:gradFill>
              </a:rPr>
              <a:t> </a:t>
            </a:r>
            <a:r>
              <a:rPr lang="pl-PL" sz="3600" dirty="0" err="1" smtClean="0">
                <a:gradFill>
                  <a:gsLst>
                    <a:gs pos="0">
                      <a:srgbClr val="FFFFFF"/>
                    </a:gs>
                    <a:gs pos="100000">
                      <a:srgbClr val="FFFFFF"/>
                    </a:gs>
                  </a:gsLst>
                  <a:lin ang="5400000" scaled="0"/>
                </a:gradFill>
              </a:rPr>
              <a:t>practices</a:t>
            </a:r>
            <a:r>
              <a:rPr lang="pl-PL" sz="3600" dirty="0" smtClean="0">
                <a:gradFill>
                  <a:gsLst>
                    <a:gs pos="0">
                      <a:srgbClr val="FFFFFF"/>
                    </a:gs>
                    <a:gs pos="100000">
                      <a:srgbClr val="FFFFFF"/>
                    </a:gs>
                  </a:gsLst>
                  <a:lin ang="5400000" scaled="0"/>
                </a:gradFill>
              </a:rPr>
              <a:t> </a:t>
            </a:r>
          </a:p>
          <a:p>
            <a:pPr marL="403233" lvl="1">
              <a:lnSpc>
                <a:spcPct val="100000"/>
              </a:lnSpc>
              <a:spcBef>
                <a:spcPts val="612"/>
              </a:spcBef>
            </a:pPr>
            <a:r>
              <a:rPr lang="pl-PL" sz="3600" dirty="0" smtClean="0">
                <a:gradFill>
                  <a:gsLst>
                    <a:gs pos="0">
                      <a:srgbClr val="FFFFFF"/>
                    </a:gs>
                    <a:gs pos="100000">
                      <a:srgbClr val="FFFFFF"/>
                    </a:gs>
                  </a:gsLst>
                  <a:lin ang="5400000" scaled="0"/>
                </a:gradFill>
              </a:rPr>
              <a:t>Security hole was </a:t>
            </a:r>
            <a:r>
              <a:rPr lang="pl-PL" sz="3600" dirty="0" err="1" smtClean="0">
                <a:gradFill>
                  <a:gsLst>
                    <a:gs pos="0">
                      <a:srgbClr val="FFFFFF"/>
                    </a:gs>
                    <a:gs pos="100000">
                      <a:srgbClr val="FFFFFF"/>
                    </a:gs>
                  </a:gsLst>
                  <a:lin ang="5400000" scaled="0"/>
                </a:gradFill>
              </a:rPr>
              <a:t>just</a:t>
            </a:r>
            <a:r>
              <a:rPr lang="pl-PL" sz="3600" dirty="0" smtClean="0">
                <a:gradFill>
                  <a:gsLst>
                    <a:gs pos="0">
                      <a:srgbClr val="FFFFFF"/>
                    </a:gs>
                    <a:gs pos="100000">
                      <a:srgbClr val="FFFFFF"/>
                    </a:gs>
                  </a:gsLst>
                  <a:lin ang="5400000" scaled="0"/>
                </a:gradFill>
              </a:rPr>
              <a:t> a point of </a:t>
            </a:r>
            <a:r>
              <a:rPr lang="pl-PL" sz="3600" dirty="0" err="1" smtClean="0">
                <a:gradFill>
                  <a:gsLst>
                    <a:gs pos="0">
                      <a:srgbClr val="FFFFFF"/>
                    </a:gs>
                    <a:gs pos="100000">
                      <a:srgbClr val="FFFFFF"/>
                    </a:gs>
                  </a:gsLst>
                  <a:lin ang="5400000" scaled="0"/>
                </a:gradFill>
              </a:rPr>
              <a:t>entry</a:t>
            </a:r>
            <a:r>
              <a:rPr lang="pl-PL" sz="3600" dirty="0" smtClean="0">
                <a:gradFill>
                  <a:gsLst>
                    <a:gs pos="0">
                      <a:srgbClr val="FFFFFF"/>
                    </a:gs>
                    <a:gs pos="100000">
                      <a:srgbClr val="FFFFFF"/>
                    </a:gs>
                  </a:gsLst>
                  <a:lin ang="5400000" scaled="0"/>
                </a:gradFill>
              </a:rPr>
              <a:t>, </a:t>
            </a:r>
            <a:r>
              <a:rPr lang="pl-PL" sz="3600" dirty="0" err="1" smtClean="0">
                <a:gradFill>
                  <a:gsLst>
                    <a:gs pos="0">
                      <a:srgbClr val="FFFFFF"/>
                    </a:gs>
                    <a:gs pos="100000">
                      <a:srgbClr val="FFFFFF"/>
                    </a:gs>
                  </a:gsLst>
                  <a:lin ang="5400000" scaled="0"/>
                </a:gradFill>
              </a:rPr>
              <a:t>rootkit</a:t>
            </a:r>
            <a:r>
              <a:rPr lang="pl-PL" sz="3600" dirty="0" smtClean="0">
                <a:gradFill>
                  <a:gsLst>
                    <a:gs pos="0">
                      <a:srgbClr val="FFFFFF"/>
                    </a:gs>
                    <a:gs pos="100000">
                      <a:srgbClr val="FFFFFF"/>
                    </a:gs>
                  </a:gsLst>
                  <a:lin ang="5400000" scaled="0"/>
                </a:gradFill>
              </a:rPr>
              <a:t> </a:t>
            </a:r>
            <a:r>
              <a:rPr lang="pl-PL" sz="3600" dirty="0" err="1" smtClean="0">
                <a:gradFill>
                  <a:gsLst>
                    <a:gs pos="0">
                      <a:srgbClr val="FFFFFF"/>
                    </a:gs>
                    <a:gs pos="100000">
                      <a:srgbClr val="FFFFFF"/>
                    </a:gs>
                  </a:gsLst>
                  <a:lin ang="5400000" scaled="0"/>
                </a:gradFill>
              </a:rPr>
              <a:t>works</a:t>
            </a:r>
            <a:r>
              <a:rPr lang="pl-PL" sz="3600" dirty="0" smtClean="0">
                <a:gradFill>
                  <a:gsLst>
                    <a:gs pos="0">
                      <a:srgbClr val="FFFFFF"/>
                    </a:gs>
                    <a:gs pos="100000">
                      <a:srgbClr val="FFFFFF"/>
                    </a:gs>
                  </a:gsLst>
                  <a:lin ang="5400000" scaled="0"/>
                </a:gradFill>
              </a:rPr>
              <a:t> </a:t>
            </a:r>
            <a:r>
              <a:rPr lang="pl-PL" sz="3600" dirty="0" err="1" smtClean="0">
                <a:gradFill>
                  <a:gsLst>
                    <a:gs pos="0">
                      <a:srgbClr val="FFFFFF"/>
                    </a:gs>
                    <a:gs pos="100000">
                      <a:srgbClr val="FFFFFF"/>
                    </a:gs>
                  </a:gsLst>
                  <a:lin ang="5400000" scaled="0"/>
                </a:gradFill>
              </a:rPr>
              <a:t>like</a:t>
            </a:r>
            <a:r>
              <a:rPr lang="pl-PL" sz="3600" dirty="0" smtClean="0">
                <a:gradFill>
                  <a:gsLst>
                    <a:gs pos="0">
                      <a:srgbClr val="FFFFFF"/>
                    </a:gs>
                    <a:gs pos="100000">
                      <a:srgbClr val="FFFFFF"/>
                    </a:gs>
                  </a:gsLst>
                  <a:lin ang="5400000" scaled="0"/>
                </a:gradFill>
              </a:rPr>
              <a:t> </a:t>
            </a:r>
            <a:r>
              <a:rPr lang="pl-PL" sz="3600" dirty="0" err="1" smtClean="0">
                <a:gradFill>
                  <a:gsLst>
                    <a:gs pos="0">
                      <a:srgbClr val="FFFFFF"/>
                    </a:gs>
                    <a:gs pos="100000">
                      <a:srgbClr val="FFFFFF"/>
                    </a:gs>
                  </a:gsLst>
                  <a:lin ang="5400000" scaled="0"/>
                </a:gradFill>
              </a:rPr>
              <a:t>shown</a:t>
            </a:r>
            <a:r>
              <a:rPr lang="pl-PL" sz="3600" dirty="0" smtClean="0">
                <a:gradFill>
                  <a:gsLst>
                    <a:gs pos="0">
                      <a:srgbClr val="FFFFFF"/>
                    </a:gs>
                    <a:gs pos="100000">
                      <a:srgbClr val="FFFFFF"/>
                    </a:gs>
                  </a:gsLst>
                  <a:lin ang="5400000" scaled="0"/>
                </a:gradFill>
              </a:rPr>
              <a:t> by design</a:t>
            </a:r>
          </a:p>
          <a:p>
            <a:pPr marL="403233" lvl="1">
              <a:lnSpc>
                <a:spcPct val="100000"/>
              </a:lnSpc>
              <a:spcBef>
                <a:spcPts val="612"/>
              </a:spcBef>
            </a:pPr>
            <a:r>
              <a:rPr lang="pl-PL" sz="3600" dirty="0" smtClean="0">
                <a:gradFill>
                  <a:gsLst>
                    <a:gs pos="0">
                      <a:srgbClr val="FFFFFF"/>
                    </a:gs>
                    <a:gs pos="100000">
                      <a:srgbClr val="FFFFFF"/>
                    </a:gs>
                  </a:gsLst>
                  <a:lin ang="5400000" scaled="0"/>
                </a:gradFill>
              </a:rPr>
              <a:t>DKOM driver </a:t>
            </a:r>
            <a:r>
              <a:rPr lang="pl-PL" sz="3600" dirty="0" err="1" smtClean="0">
                <a:gradFill>
                  <a:gsLst>
                    <a:gs pos="0">
                      <a:srgbClr val="FFFFFF"/>
                    </a:gs>
                    <a:gs pos="100000">
                      <a:srgbClr val="FFFFFF"/>
                    </a:gs>
                  </a:gsLst>
                  <a:lin ang="5400000" scaled="0"/>
                </a:gradFill>
              </a:rPr>
              <a:t>requires</a:t>
            </a:r>
            <a:r>
              <a:rPr lang="pl-PL" sz="3600" dirty="0" smtClean="0">
                <a:gradFill>
                  <a:gsLst>
                    <a:gs pos="0">
                      <a:srgbClr val="FFFFFF"/>
                    </a:gs>
                    <a:gs pos="100000">
                      <a:srgbClr val="FFFFFF"/>
                    </a:gs>
                  </a:gsLst>
                  <a:lin ang="5400000" scaled="0"/>
                </a:gradFill>
              </a:rPr>
              <a:t> high </a:t>
            </a:r>
            <a:r>
              <a:rPr lang="pl-PL" sz="3600" dirty="0" err="1" smtClean="0">
                <a:gradFill>
                  <a:gsLst>
                    <a:gs pos="0">
                      <a:srgbClr val="FFFFFF"/>
                    </a:gs>
                    <a:gs pos="100000">
                      <a:srgbClr val="FFFFFF"/>
                    </a:gs>
                  </a:gsLst>
                  <a:lin ang="5400000" scaled="0"/>
                </a:gradFill>
              </a:rPr>
              <a:t>privileges</a:t>
            </a:r>
            <a:r>
              <a:rPr lang="pl-PL" sz="3600" dirty="0" smtClean="0">
                <a:gradFill>
                  <a:gsLst>
                    <a:gs pos="0">
                      <a:srgbClr val="FFFFFF"/>
                    </a:gs>
                    <a:gs pos="100000">
                      <a:srgbClr val="FFFFFF"/>
                    </a:gs>
                  </a:gsLst>
                  <a:lin ang="5400000" scaled="0"/>
                </a:gradFill>
              </a:rPr>
              <a:t> to </a:t>
            </a:r>
            <a:r>
              <a:rPr lang="pl-PL" sz="3600" dirty="0" err="1" smtClean="0">
                <a:gradFill>
                  <a:gsLst>
                    <a:gs pos="0">
                      <a:srgbClr val="FFFFFF"/>
                    </a:gs>
                    <a:gs pos="100000">
                      <a:srgbClr val="FFFFFF"/>
                    </a:gs>
                  </a:gsLst>
                  <a:lin ang="5400000" scaled="0"/>
                </a:gradFill>
              </a:rPr>
              <a:t>install</a:t>
            </a:r>
            <a:endParaRPr lang="pl-PL" sz="3600" dirty="0" smtClean="0">
              <a:gradFill>
                <a:gsLst>
                  <a:gs pos="0">
                    <a:srgbClr val="FFFFFF"/>
                  </a:gs>
                  <a:gs pos="100000">
                    <a:srgbClr val="FFFFFF"/>
                  </a:gs>
                </a:gsLst>
                <a:lin ang="5400000" scaled="0"/>
              </a:gradFill>
            </a:endParaRPr>
          </a:p>
        </p:txBody>
      </p:sp>
      <p:sp useBgFill="1">
        <p:nvSpPr>
          <p:cNvPr id="6" name="Rectangle 5"/>
          <p:cNvSpPr/>
          <p:nvPr/>
        </p:nvSpPr>
        <p:spPr bwMode="auto">
          <a:xfrm>
            <a:off x="0" y="5249917"/>
            <a:ext cx="756745" cy="1744608"/>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7777884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l-PL" dirty="0" err="1" smtClean="0"/>
              <a:t>Hackers</a:t>
            </a:r>
            <a:r>
              <a:rPr lang="pl-PL" dirty="0" smtClean="0"/>
              <a:t> (Not) </a:t>
            </a:r>
            <a:r>
              <a:rPr lang="pl-PL" dirty="0" err="1" smtClean="0"/>
              <a:t>Halted</a:t>
            </a:r>
            <a:r>
              <a:rPr lang="en-US" dirty="0" smtClean="0"/>
              <a:t>: </a:t>
            </a:r>
            <a:r>
              <a:rPr lang="pl-PL" dirty="0" smtClean="0"/>
              <a:t/>
            </a:r>
            <a:br>
              <a:rPr lang="pl-PL" dirty="0" smtClean="0"/>
            </a:br>
            <a:r>
              <a:rPr lang="pl-PL" sz="3600" dirty="0" err="1" smtClean="0"/>
              <a:t>About</a:t>
            </a:r>
            <a:r>
              <a:rPr lang="pl-PL" sz="3600" dirty="0" smtClean="0"/>
              <a:t> </a:t>
            </a:r>
            <a:r>
              <a:rPr lang="pl-PL" sz="3600" dirty="0" err="1" smtClean="0"/>
              <a:t>issues</a:t>
            </a:r>
            <a:r>
              <a:rPr lang="pl-PL" sz="3600" dirty="0" smtClean="0"/>
              <a:t> </a:t>
            </a:r>
            <a:r>
              <a:rPr lang="pl-PL" sz="3600" dirty="0" err="1" smtClean="0"/>
              <a:t>that</a:t>
            </a:r>
            <a:r>
              <a:rPr lang="pl-PL" sz="3600" dirty="0" smtClean="0"/>
              <a:t> </a:t>
            </a:r>
            <a:r>
              <a:rPr lang="pl-PL" sz="3600" dirty="0" err="1" smtClean="0"/>
              <a:t>are</a:t>
            </a:r>
            <a:r>
              <a:rPr lang="pl-PL" sz="3600" dirty="0" smtClean="0"/>
              <a:t> (not) </a:t>
            </a:r>
            <a:r>
              <a:rPr lang="pl-PL" sz="3600" dirty="0" err="1" smtClean="0"/>
              <a:t>obvious</a:t>
            </a:r>
            <a:r>
              <a:rPr lang="pl-PL" sz="3600" dirty="0" smtClean="0"/>
              <a:t> to </a:t>
            </a:r>
            <a:r>
              <a:rPr lang="pl-PL" sz="3600" dirty="0" err="1" smtClean="0"/>
              <a:t>manage</a:t>
            </a:r>
            <a:endParaRPr lang="en-US" sz="3600" dirty="0"/>
          </a:p>
        </p:txBody>
      </p:sp>
      <p:sp>
        <p:nvSpPr>
          <p:cNvPr id="5" name="Text Placeholder 4"/>
          <p:cNvSpPr>
            <a:spLocks noGrp="1"/>
          </p:cNvSpPr>
          <p:nvPr>
            <p:ph type="body" sz="quarter" idx="12"/>
          </p:nvPr>
        </p:nvSpPr>
        <p:spPr/>
        <p:txBody>
          <a:bodyPr/>
          <a:lstStyle/>
          <a:p>
            <a:r>
              <a:rPr lang="pl-PL" dirty="0" smtClean="0"/>
              <a:t>Paula Januszkiewicz</a:t>
            </a:r>
          </a:p>
          <a:p>
            <a:r>
              <a:rPr lang="en-US" sz="2000" dirty="0" smtClean="0"/>
              <a:t>MVP</a:t>
            </a:r>
            <a:r>
              <a:rPr lang="en-US" sz="2000" dirty="0"/>
              <a:t>: Enterprise Security, MCT</a:t>
            </a:r>
          </a:p>
          <a:p>
            <a:r>
              <a:rPr lang="en-US" sz="2000" dirty="0" smtClean="0"/>
              <a:t>CQURE</a:t>
            </a:r>
            <a:r>
              <a:rPr lang="pl-PL" sz="2000" dirty="0" smtClean="0"/>
              <a:t>: CEO, </a:t>
            </a:r>
            <a:r>
              <a:rPr lang="pl-PL" sz="2000" dirty="0" err="1" smtClean="0"/>
              <a:t>Penetration</a:t>
            </a:r>
            <a:r>
              <a:rPr lang="pl-PL" sz="2000" dirty="0" smtClean="0"/>
              <a:t> Tester | </a:t>
            </a:r>
            <a:r>
              <a:rPr lang="pl-PL" sz="2000" dirty="0" smtClean="0">
                <a:hlinkClick r:id="rId3"/>
              </a:rPr>
              <a:t>paula@cqure.pl</a:t>
            </a:r>
            <a:r>
              <a:rPr lang="pl-PL" sz="2000" dirty="0" smtClean="0"/>
              <a:t> </a:t>
            </a:r>
          </a:p>
          <a:p>
            <a:r>
              <a:rPr lang="pl-PL" sz="2000" dirty="0" smtClean="0"/>
              <a:t>IDesign</a:t>
            </a:r>
            <a:r>
              <a:rPr lang="en-US" sz="2000" dirty="0" smtClean="0"/>
              <a:t>: </a:t>
            </a:r>
            <a:r>
              <a:rPr lang="pl-PL" sz="2000" dirty="0" smtClean="0"/>
              <a:t>Security Architect | </a:t>
            </a:r>
            <a:r>
              <a:rPr lang="pl-PL" sz="2000" dirty="0" smtClean="0">
                <a:hlinkClick r:id="rId4"/>
              </a:rPr>
              <a:t>pa</a:t>
            </a:r>
            <a:r>
              <a:rPr lang="en-US" sz="2000" dirty="0" err="1">
                <a:hlinkClick r:id="rId4"/>
              </a:rPr>
              <a:t>ula</a:t>
            </a:r>
            <a:r>
              <a:rPr lang="en-US" sz="2000" dirty="0">
                <a:hlinkClick r:id="rId4"/>
              </a:rPr>
              <a:t>@</a:t>
            </a:r>
            <a:r>
              <a:rPr lang="pl-PL" sz="2000" dirty="0" smtClean="0">
                <a:hlinkClick r:id="rId4"/>
              </a:rPr>
              <a:t>idesign.net</a:t>
            </a:r>
            <a:endParaRPr lang="pl-PL" sz="2000" dirty="0"/>
          </a:p>
        </p:txBody>
      </p:sp>
      <p:sp>
        <p:nvSpPr>
          <p:cNvPr id="14" name="Text Placeholder 13"/>
          <p:cNvSpPr>
            <a:spLocks noGrp="1"/>
          </p:cNvSpPr>
          <p:nvPr>
            <p:ph type="body" sz="quarter" idx="13"/>
          </p:nvPr>
        </p:nvSpPr>
        <p:spPr/>
        <p:txBody>
          <a:bodyPr/>
          <a:lstStyle/>
          <a:p>
            <a:r>
              <a:rPr lang="en-US" dirty="0" smtClean="0"/>
              <a:t>ATC-B30</a:t>
            </a:r>
            <a:r>
              <a:rPr lang="pl-PL" dirty="0" smtClean="0"/>
              <a:t>7</a:t>
            </a:r>
            <a:endParaRPr lang="en-US" dirty="0"/>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pl-PL" dirty="0" err="1" smtClean="0"/>
              <a:t>Unproperly</a:t>
            </a:r>
            <a:r>
              <a:rPr lang="pl-PL" dirty="0" smtClean="0"/>
              <a:t> </a:t>
            </a:r>
            <a:r>
              <a:rPr lang="pl-PL" dirty="0" err="1" smtClean="0"/>
              <a:t>Managed</a:t>
            </a:r>
            <a:r>
              <a:rPr lang="pl-PL" dirty="0" smtClean="0"/>
              <a:t> Access Control</a:t>
            </a:r>
            <a:endParaRPr lang="en-US" dirty="0"/>
          </a:p>
        </p:txBody>
      </p:sp>
      <p:grpSp>
        <p:nvGrpSpPr>
          <p:cNvPr id="11" name="Group 10"/>
          <p:cNvGrpSpPr/>
          <p:nvPr>
            <p:custDataLst>
              <p:tags r:id="rId2"/>
            </p:custDataLst>
          </p:nvPr>
        </p:nvGrpSpPr>
        <p:grpSpPr>
          <a:xfrm>
            <a:off x="529660" y="1450607"/>
            <a:ext cx="11375535" cy="1053842"/>
            <a:chOff x="519113" y="1422293"/>
            <a:chExt cx="11149012" cy="1033272"/>
          </a:xfrm>
        </p:grpSpPr>
        <p:sp>
          <p:nvSpPr>
            <p:cNvPr id="4" name="Rectangle 3"/>
            <p:cNvSpPr/>
            <p:nvPr/>
          </p:nvSpPr>
          <p:spPr bwMode="auto">
            <a:xfrm>
              <a:off x="519113" y="1422293"/>
              <a:ext cx="11149012" cy="103327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5" name="TextBox 4"/>
            <p:cNvSpPr txBox="1"/>
            <p:nvPr>
              <p:custDataLst>
                <p:tags r:id="rId8"/>
              </p:custDataLst>
            </p:nvPr>
          </p:nvSpPr>
          <p:spPr>
            <a:xfrm>
              <a:off x="584143" y="1438791"/>
              <a:ext cx="11018951" cy="1000274"/>
            </a:xfrm>
            <a:prstGeom prst="rect">
              <a:avLst/>
            </a:prstGeom>
            <a:noFill/>
          </p:spPr>
          <p:txBody>
            <a:bodyPr wrap="square" lIns="182880" tIns="45720" rIns="91440" bIns="45720" rtlCol="0">
              <a:spAutoFit/>
            </a:bodyPr>
            <a:lstStyle/>
            <a:p>
              <a:pPr>
                <a:spcBef>
                  <a:spcPts val="1224"/>
                </a:spcBef>
                <a:buSzPct val="90000"/>
              </a:pPr>
              <a:r>
                <a:rPr lang="pl-PL" sz="3300" dirty="0" err="1" smtClean="0">
                  <a:solidFill>
                    <a:schemeClr val="tx1">
                      <a:alpha val="99000"/>
                    </a:schemeClr>
                  </a:solidFill>
                </a:rPr>
                <a:t>Repositories</a:t>
              </a:r>
              <a:r>
                <a:rPr lang="pl-PL" sz="3300" dirty="0" smtClean="0">
                  <a:solidFill>
                    <a:schemeClr val="tx1">
                      <a:alpha val="99000"/>
                    </a:schemeClr>
                  </a:solidFill>
                </a:rPr>
                <a:t> </a:t>
              </a:r>
              <a:r>
                <a:rPr lang="pl-PL" sz="3300" dirty="0" err="1" smtClean="0">
                  <a:solidFill>
                    <a:schemeClr val="tx1">
                      <a:alpha val="99000"/>
                    </a:schemeClr>
                  </a:solidFill>
                </a:rPr>
                <a:t>are</a:t>
              </a:r>
              <a:r>
                <a:rPr lang="pl-PL" sz="3300" dirty="0" smtClean="0">
                  <a:solidFill>
                    <a:schemeClr val="tx1">
                      <a:alpha val="99000"/>
                    </a:schemeClr>
                  </a:solidFill>
                </a:rPr>
                <a:t> </a:t>
              </a:r>
              <a:r>
                <a:rPr lang="pl-PL" sz="3300" dirty="0" err="1" smtClean="0">
                  <a:solidFill>
                    <a:schemeClr val="tx1">
                      <a:alpha val="99000"/>
                    </a:schemeClr>
                  </a:solidFill>
                </a:rPr>
                <a:t>never</a:t>
              </a:r>
              <a:r>
                <a:rPr lang="pl-PL" sz="3300" dirty="0" smtClean="0">
                  <a:solidFill>
                    <a:schemeClr val="tx1">
                      <a:alpha val="99000"/>
                    </a:schemeClr>
                  </a:solidFill>
                </a:rPr>
                <a:t> </a:t>
              </a:r>
              <a:r>
                <a:rPr lang="pl-PL" sz="3300" dirty="0" err="1" smtClean="0">
                  <a:solidFill>
                    <a:schemeClr val="tx1">
                      <a:alpha val="99000"/>
                    </a:schemeClr>
                  </a:solidFill>
                </a:rPr>
                <a:t>over</a:t>
              </a:r>
              <a:endParaRPr lang="en-US" sz="3300" dirty="0" smtClean="0">
                <a:solidFill>
                  <a:schemeClr val="tx1">
                    <a:alpha val="99000"/>
                  </a:schemeClr>
                </a:solidFill>
              </a:endParaRPr>
            </a:p>
            <a:p>
              <a:pPr marL="419427" lvl="1" indent="-403233">
                <a:spcBef>
                  <a:spcPts val="612"/>
                </a:spcBef>
                <a:buSzPct val="90000"/>
                <a:buBlip>
                  <a:blip r:embed="rId11"/>
                </a:buBlip>
              </a:pPr>
              <a:r>
                <a:rPr lang="pl-PL" sz="2200" dirty="0" smtClean="0">
                  <a:solidFill>
                    <a:schemeClr val="tx1">
                      <a:alpha val="99000"/>
                    </a:schemeClr>
                  </a:solidFill>
                </a:rPr>
                <a:t>FTP </a:t>
              </a:r>
              <a:r>
                <a:rPr lang="pl-PL" sz="2200" dirty="0" err="1" smtClean="0">
                  <a:solidFill>
                    <a:schemeClr val="tx1">
                      <a:alpha val="99000"/>
                    </a:schemeClr>
                  </a:solidFill>
                </a:rPr>
                <a:t>Servers</a:t>
              </a:r>
              <a:r>
                <a:rPr lang="pl-PL" sz="2200" dirty="0" smtClean="0">
                  <a:solidFill>
                    <a:schemeClr val="tx1">
                      <a:alpha val="99000"/>
                    </a:schemeClr>
                  </a:solidFill>
                </a:rPr>
                <a:t>, File </a:t>
              </a:r>
              <a:r>
                <a:rPr lang="pl-PL" sz="2200" dirty="0" err="1" smtClean="0">
                  <a:solidFill>
                    <a:schemeClr val="tx1">
                      <a:alpha val="99000"/>
                    </a:schemeClr>
                  </a:solidFill>
                </a:rPr>
                <a:t>Shares</a:t>
              </a:r>
              <a:r>
                <a:rPr lang="pl-PL" sz="2200" dirty="0" smtClean="0">
                  <a:solidFill>
                    <a:schemeClr val="tx1">
                      <a:alpha val="99000"/>
                    </a:schemeClr>
                  </a:solidFill>
                </a:rPr>
                <a:t> for the </a:t>
              </a:r>
              <a:r>
                <a:rPr lang="pl-PL" sz="2200" i="1" dirty="0" err="1" smtClean="0">
                  <a:solidFill>
                    <a:schemeClr val="tx1">
                      <a:alpha val="99000"/>
                    </a:schemeClr>
                  </a:solidFill>
                </a:rPr>
                <a:t>common</a:t>
              </a:r>
              <a:r>
                <a:rPr lang="pl-PL" sz="2200" i="1" dirty="0" smtClean="0">
                  <a:solidFill>
                    <a:schemeClr val="tx1">
                      <a:alpha val="99000"/>
                    </a:schemeClr>
                  </a:solidFill>
                </a:rPr>
                <a:t> </a:t>
              </a:r>
              <a:r>
                <a:rPr lang="pl-PL" sz="2200" i="1" dirty="0" err="1" smtClean="0">
                  <a:solidFill>
                    <a:schemeClr val="tx1">
                      <a:alpha val="99000"/>
                    </a:schemeClr>
                  </a:solidFill>
                </a:rPr>
                <a:t>good</a:t>
              </a:r>
              <a:endParaRPr lang="en-US" sz="2200" i="1" dirty="0">
                <a:solidFill>
                  <a:schemeClr val="tx1">
                    <a:alpha val="99000"/>
                  </a:schemeClr>
                </a:solidFill>
              </a:endParaRPr>
            </a:p>
          </p:txBody>
        </p:sp>
      </p:grpSp>
      <p:grpSp>
        <p:nvGrpSpPr>
          <p:cNvPr id="10" name="Group 9"/>
          <p:cNvGrpSpPr/>
          <p:nvPr>
            <p:custDataLst>
              <p:tags r:id="rId3"/>
            </p:custDataLst>
          </p:nvPr>
        </p:nvGrpSpPr>
        <p:grpSpPr>
          <a:xfrm>
            <a:off x="529660" y="2588407"/>
            <a:ext cx="11375535" cy="1445535"/>
            <a:chOff x="519113" y="2662572"/>
            <a:chExt cx="11149012" cy="1417320"/>
          </a:xfrm>
          <a:solidFill>
            <a:schemeClr val="accent3"/>
          </a:solidFill>
        </p:grpSpPr>
        <p:sp>
          <p:nvSpPr>
            <p:cNvPr id="6" name="Rectangle 5"/>
            <p:cNvSpPr/>
            <p:nvPr/>
          </p:nvSpPr>
          <p:spPr bwMode="auto">
            <a:xfrm>
              <a:off x="519113" y="2662572"/>
              <a:ext cx="11149012" cy="1417320"/>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7" name="TextBox 6"/>
            <p:cNvSpPr txBox="1"/>
            <p:nvPr>
              <p:custDataLst>
                <p:tags r:id="rId7"/>
              </p:custDataLst>
            </p:nvPr>
          </p:nvSpPr>
          <p:spPr>
            <a:xfrm>
              <a:off x="584143" y="2663346"/>
              <a:ext cx="11018952" cy="1415772"/>
            </a:xfrm>
            <a:prstGeom prst="rect">
              <a:avLst/>
            </a:prstGeom>
            <a:grpFill/>
          </p:spPr>
          <p:txBody>
            <a:bodyPr wrap="square" lIns="182880" tIns="45720" rIns="91440" bIns="45720" rtlCol="0">
              <a:spAutoFit/>
            </a:bodyPr>
            <a:lstStyle/>
            <a:p>
              <a:pPr>
                <a:spcBef>
                  <a:spcPts val="1224"/>
                </a:spcBef>
                <a:buSzPct val="90000"/>
              </a:pPr>
              <a:r>
                <a:rPr lang="pl-PL" sz="3300" dirty="0" smtClean="0">
                  <a:solidFill>
                    <a:schemeClr val="tx1">
                      <a:alpha val="99000"/>
                    </a:schemeClr>
                  </a:solidFill>
                </a:rPr>
                <a:t>The problem </a:t>
              </a:r>
              <a:r>
                <a:rPr lang="pl-PL" sz="3300" dirty="0" err="1" smtClean="0">
                  <a:solidFill>
                    <a:schemeClr val="tx1">
                      <a:alpha val="99000"/>
                    </a:schemeClr>
                  </a:solidFill>
                </a:rPr>
                <a:t>exists</a:t>
              </a:r>
              <a:r>
                <a:rPr lang="pl-PL" sz="3300" dirty="0" smtClean="0">
                  <a:solidFill>
                    <a:schemeClr val="tx1">
                      <a:alpha val="99000"/>
                    </a:schemeClr>
                  </a:solidFill>
                </a:rPr>
                <a:t> in </a:t>
              </a:r>
              <a:r>
                <a:rPr lang="pl-PL" sz="3300" dirty="0" err="1" smtClean="0">
                  <a:solidFill>
                    <a:schemeClr val="tx1">
                      <a:alpha val="99000"/>
                    </a:schemeClr>
                  </a:solidFill>
                </a:rPr>
                <a:t>people</a:t>
              </a:r>
              <a:endParaRPr lang="en-US" sz="3300" dirty="0" smtClean="0">
                <a:solidFill>
                  <a:schemeClr val="tx1">
                    <a:alpha val="99000"/>
                  </a:schemeClr>
                </a:solidFill>
              </a:endParaRPr>
            </a:p>
            <a:p>
              <a:pPr marL="419427" lvl="1" indent="-403233">
                <a:spcBef>
                  <a:spcPts val="612"/>
                </a:spcBef>
                <a:buSzPct val="90000"/>
                <a:buBlip>
                  <a:blip r:embed="rId11"/>
                </a:buBlip>
              </a:pPr>
              <a:r>
                <a:rPr lang="pl-PL" sz="2200" dirty="0" err="1" smtClean="0">
                  <a:solidFill>
                    <a:schemeClr val="tx1">
                      <a:alpha val="99000"/>
                    </a:schemeClr>
                  </a:solidFill>
                </a:rPr>
                <a:t>Existing</a:t>
              </a:r>
              <a:r>
                <a:rPr lang="pl-PL" sz="2200" dirty="0" smtClean="0">
                  <a:solidFill>
                    <a:schemeClr val="tx1">
                      <a:alpha val="99000"/>
                    </a:schemeClr>
                  </a:solidFill>
                </a:rPr>
                <a:t> </a:t>
              </a:r>
              <a:r>
                <a:rPr lang="pl-PL" sz="2200" dirty="0" err="1" smtClean="0">
                  <a:solidFill>
                    <a:schemeClr val="tx1">
                      <a:alpha val="99000"/>
                    </a:schemeClr>
                  </a:solidFill>
                </a:rPr>
                <a:t>solutions</a:t>
              </a:r>
              <a:r>
                <a:rPr lang="pl-PL" sz="2200" dirty="0" smtClean="0">
                  <a:solidFill>
                    <a:schemeClr val="tx1">
                      <a:alpha val="99000"/>
                    </a:schemeClr>
                  </a:solidFill>
                </a:rPr>
                <a:t> </a:t>
              </a:r>
              <a:r>
                <a:rPr lang="pl-PL" sz="2200" dirty="0" err="1" smtClean="0">
                  <a:solidFill>
                    <a:schemeClr val="tx1">
                      <a:alpha val="99000"/>
                    </a:schemeClr>
                  </a:solidFill>
                </a:rPr>
                <a:t>are</a:t>
              </a:r>
              <a:r>
                <a:rPr lang="pl-PL" sz="2200" dirty="0" smtClean="0">
                  <a:solidFill>
                    <a:schemeClr val="tx1">
                      <a:alpha val="99000"/>
                    </a:schemeClr>
                  </a:solidFill>
                </a:rPr>
                <a:t> not </a:t>
              </a:r>
              <a:r>
                <a:rPr lang="pl-PL" sz="2200" dirty="0" err="1" smtClean="0">
                  <a:solidFill>
                    <a:schemeClr val="tx1">
                      <a:alpha val="99000"/>
                    </a:schemeClr>
                  </a:solidFill>
                </a:rPr>
                <a:t>efficient</a:t>
              </a:r>
              <a:r>
                <a:rPr lang="pl-PL" sz="2200" dirty="0" smtClean="0">
                  <a:solidFill>
                    <a:schemeClr val="tx1">
                      <a:alpha val="99000"/>
                    </a:schemeClr>
                  </a:solidFill>
                </a:rPr>
                <a:t>, </a:t>
              </a:r>
              <a:r>
                <a:rPr lang="pl-PL" sz="2200" dirty="0" err="1" smtClean="0">
                  <a:solidFill>
                    <a:schemeClr val="tx1">
                      <a:alpha val="99000"/>
                    </a:schemeClr>
                  </a:solidFill>
                </a:rPr>
                <a:t>comfortable</a:t>
              </a:r>
              <a:endParaRPr lang="en-US" sz="2200" dirty="0" smtClean="0">
                <a:solidFill>
                  <a:schemeClr val="tx1">
                    <a:alpha val="99000"/>
                  </a:schemeClr>
                </a:solidFill>
              </a:endParaRPr>
            </a:p>
            <a:p>
              <a:pPr marL="419427" lvl="1" indent="-403233">
                <a:spcBef>
                  <a:spcPts val="612"/>
                </a:spcBef>
                <a:buSzPct val="90000"/>
                <a:buBlip>
                  <a:blip r:embed="rId11"/>
                </a:buBlip>
              </a:pPr>
              <a:r>
                <a:rPr lang="pl-PL" sz="2200" dirty="0" smtClean="0">
                  <a:solidFill>
                    <a:schemeClr val="tx1">
                      <a:alpha val="99000"/>
                    </a:schemeClr>
                  </a:solidFill>
                </a:rPr>
                <a:t>Digital </a:t>
              </a:r>
              <a:r>
                <a:rPr lang="pl-PL" sz="2200" dirty="0" err="1" smtClean="0">
                  <a:solidFill>
                    <a:schemeClr val="tx1">
                      <a:alpha val="99000"/>
                    </a:schemeClr>
                  </a:solidFill>
                </a:rPr>
                <a:t>signatures</a:t>
              </a:r>
              <a:r>
                <a:rPr lang="pl-PL" sz="2200" dirty="0" smtClean="0">
                  <a:solidFill>
                    <a:schemeClr val="tx1">
                      <a:alpha val="99000"/>
                    </a:schemeClr>
                  </a:solidFill>
                </a:rPr>
                <a:t> </a:t>
              </a:r>
              <a:r>
                <a:rPr lang="pl-PL" sz="2200" dirty="0" err="1" smtClean="0">
                  <a:solidFill>
                    <a:schemeClr val="tx1">
                      <a:alpha val="99000"/>
                    </a:schemeClr>
                  </a:solidFill>
                </a:rPr>
                <a:t>are</a:t>
              </a:r>
              <a:r>
                <a:rPr lang="pl-PL" sz="2200" dirty="0" smtClean="0">
                  <a:solidFill>
                    <a:schemeClr val="tx1">
                      <a:alpha val="99000"/>
                    </a:schemeClr>
                  </a:solidFill>
                </a:rPr>
                <a:t> </a:t>
              </a:r>
              <a:r>
                <a:rPr lang="pl-PL" sz="2200" dirty="0" err="1" smtClean="0">
                  <a:solidFill>
                    <a:schemeClr val="tx1">
                      <a:alpha val="99000"/>
                    </a:schemeClr>
                  </a:solidFill>
                </a:rPr>
                <a:t>ignored</a:t>
              </a:r>
              <a:r>
                <a:rPr lang="pl-PL" sz="2200" dirty="0" smtClean="0">
                  <a:solidFill>
                    <a:schemeClr val="tx1">
                      <a:alpha val="99000"/>
                    </a:schemeClr>
                  </a:solidFill>
                </a:rPr>
                <a:t>, we </a:t>
              </a:r>
              <a:r>
                <a:rPr lang="pl-PL" sz="2200" dirty="0" err="1" smtClean="0">
                  <a:solidFill>
                    <a:schemeClr val="tx1">
                      <a:alpha val="99000"/>
                    </a:schemeClr>
                  </a:solidFill>
                </a:rPr>
                <a:t>are</a:t>
              </a:r>
              <a:r>
                <a:rPr lang="pl-PL" sz="2200" dirty="0" smtClean="0">
                  <a:solidFill>
                    <a:schemeClr val="tx1">
                      <a:alpha val="99000"/>
                    </a:schemeClr>
                  </a:solidFill>
                </a:rPr>
                <a:t> </a:t>
              </a:r>
              <a:r>
                <a:rPr lang="pl-PL" sz="2200" dirty="0" err="1" smtClean="0">
                  <a:solidFill>
                    <a:schemeClr val="tx1">
                      <a:alpha val="99000"/>
                    </a:schemeClr>
                  </a:solidFill>
                </a:rPr>
                <a:t>used</a:t>
              </a:r>
              <a:r>
                <a:rPr lang="pl-PL" sz="2200" dirty="0" smtClean="0">
                  <a:solidFill>
                    <a:schemeClr val="tx1">
                      <a:alpha val="99000"/>
                    </a:schemeClr>
                  </a:solidFill>
                </a:rPr>
                <a:t> to </a:t>
              </a:r>
              <a:r>
                <a:rPr lang="pl-PL" sz="2200" dirty="0" err="1" smtClean="0">
                  <a:solidFill>
                    <a:schemeClr val="tx1">
                      <a:alpha val="99000"/>
                    </a:schemeClr>
                  </a:solidFill>
                </a:rPr>
                <a:t>that</a:t>
              </a:r>
              <a:r>
                <a:rPr lang="pl-PL" sz="2200" dirty="0" smtClean="0">
                  <a:solidFill>
                    <a:schemeClr val="tx1">
                      <a:alpha val="99000"/>
                    </a:schemeClr>
                  </a:solidFill>
                </a:rPr>
                <a:t>! </a:t>
              </a:r>
              <a:endParaRPr lang="en-US" sz="2200" dirty="0">
                <a:solidFill>
                  <a:schemeClr val="tx1">
                    <a:alpha val="99000"/>
                  </a:schemeClr>
                </a:solidFill>
              </a:endParaRPr>
            </a:p>
          </p:txBody>
        </p:sp>
      </p:grpSp>
      <p:grpSp>
        <p:nvGrpSpPr>
          <p:cNvPr id="3" name="Group 2"/>
          <p:cNvGrpSpPr/>
          <p:nvPr>
            <p:custDataLst>
              <p:tags r:id="rId4"/>
            </p:custDataLst>
          </p:nvPr>
        </p:nvGrpSpPr>
        <p:grpSpPr>
          <a:xfrm>
            <a:off x="529660" y="4117901"/>
            <a:ext cx="11375535" cy="1053842"/>
            <a:chOff x="519113" y="4286899"/>
            <a:chExt cx="11149012" cy="1033272"/>
          </a:xfrm>
          <a:solidFill>
            <a:srgbClr val="7FBA00"/>
          </a:solidFill>
        </p:grpSpPr>
        <p:sp>
          <p:nvSpPr>
            <p:cNvPr id="8" name="Rectangle 7"/>
            <p:cNvSpPr/>
            <p:nvPr/>
          </p:nvSpPr>
          <p:spPr bwMode="auto">
            <a:xfrm>
              <a:off x="519113" y="4286899"/>
              <a:ext cx="11149012" cy="1033272"/>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9" name="TextBox 8"/>
            <p:cNvSpPr txBox="1"/>
            <p:nvPr>
              <p:custDataLst>
                <p:tags r:id="rId6"/>
              </p:custDataLst>
            </p:nvPr>
          </p:nvSpPr>
          <p:spPr>
            <a:xfrm>
              <a:off x="584143" y="4303399"/>
              <a:ext cx="11018952" cy="995838"/>
            </a:xfrm>
            <a:prstGeom prst="rect">
              <a:avLst/>
            </a:prstGeom>
            <a:grpFill/>
          </p:spPr>
          <p:txBody>
            <a:bodyPr wrap="square" lIns="182880" tIns="45720" rIns="91440" bIns="45720" rtlCol="0">
              <a:spAutoFit/>
            </a:bodyPr>
            <a:lstStyle/>
            <a:p>
              <a:pPr>
                <a:spcBef>
                  <a:spcPts val="1224"/>
                </a:spcBef>
                <a:buSzPct val="90000"/>
              </a:pPr>
              <a:r>
                <a:rPr lang="pl-PL" sz="3300" dirty="0" err="1" smtClean="0">
                  <a:solidFill>
                    <a:schemeClr val="tx1">
                      <a:alpha val="99000"/>
                    </a:schemeClr>
                  </a:solidFill>
                </a:rPr>
                <a:t>Portable</a:t>
              </a:r>
              <a:r>
                <a:rPr lang="pl-PL" sz="3300" dirty="0" smtClean="0">
                  <a:solidFill>
                    <a:schemeClr val="tx1">
                      <a:alpha val="99000"/>
                    </a:schemeClr>
                  </a:solidFill>
                </a:rPr>
                <a:t> </a:t>
              </a:r>
              <a:r>
                <a:rPr lang="pl-PL" sz="3300" dirty="0" err="1" smtClean="0">
                  <a:solidFill>
                    <a:schemeClr val="tx1">
                      <a:alpha val="99000"/>
                    </a:schemeClr>
                  </a:solidFill>
                </a:rPr>
                <a:t>Apps</a:t>
              </a:r>
              <a:endParaRPr lang="en-US" sz="3300" dirty="0" smtClean="0">
                <a:solidFill>
                  <a:schemeClr val="tx1">
                    <a:alpha val="99000"/>
                  </a:schemeClr>
                </a:solidFill>
              </a:endParaRPr>
            </a:p>
            <a:p>
              <a:pPr marL="419427" lvl="1" indent="-403233">
                <a:spcBef>
                  <a:spcPts val="612"/>
                </a:spcBef>
                <a:buSzPct val="90000"/>
                <a:buBlip>
                  <a:blip r:embed="rId11"/>
                </a:buBlip>
              </a:pPr>
              <a:r>
                <a:rPr lang="pl-PL" sz="2200" dirty="0" smtClean="0">
                  <a:solidFill>
                    <a:schemeClr val="tx1">
                      <a:alpha val="99000"/>
                    </a:schemeClr>
                  </a:solidFill>
                </a:rPr>
                <a:t>Enterprise </a:t>
              </a:r>
              <a:r>
                <a:rPr lang="pl-PL" sz="2200" dirty="0" err="1" smtClean="0">
                  <a:solidFill>
                    <a:schemeClr val="tx1">
                      <a:alpha val="99000"/>
                    </a:schemeClr>
                  </a:solidFill>
                </a:rPr>
                <a:t>approved</a:t>
              </a:r>
              <a:r>
                <a:rPr lang="pl-PL" sz="2200" dirty="0" smtClean="0">
                  <a:solidFill>
                    <a:schemeClr val="tx1">
                      <a:alpha val="99000"/>
                    </a:schemeClr>
                  </a:solidFill>
                </a:rPr>
                <a:t> </a:t>
              </a:r>
              <a:r>
                <a:rPr lang="pl-PL" sz="2200" dirty="0" err="1" smtClean="0">
                  <a:solidFill>
                    <a:schemeClr val="tx1">
                      <a:alpha val="99000"/>
                    </a:schemeClr>
                  </a:solidFill>
                </a:rPr>
                <a:t>apps</a:t>
              </a:r>
              <a:r>
                <a:rPr lang="pl-PL" sz="2200" dirty="0" smtClean="0">
                  <a:solidFill>
                    <a:schemeClr val="tx1">
                      <a:alpha val="99000"/>
                    </a:schemeClr>
                  </a:solidFill>
                </a:rPr>
                <a:t> </a:t>
              </a:r>
              <a:r>
                <a:rPr lang="pl-PL" sz="2200" dirty="0" err="1" smtClean="0">
                  <a:solidFill>
                    <a:schemeClr val="tx1">
                      <a:alpha val="99000"/>
                    </a:schemeClr>
                  </a:solidFill>
                </a:rPr>
                <a:t>are</a:t>
              </a:r>
              <a:r>
                <a:rPr lang="pl-PL" sz="2200" dirty="0" smtClean="0">
                  <a:solidFill>
                    <a:schemeClr val="tx1">
                      <a:alpha val="99000"/>
                    </a:schemeClr>
                  </a:solidFill>
                </a:rPr>
                <a:t> not </a:t>
              </a:r>
              <a:r>
                <a:rPr lang="pl-PL" sz="2200" dirty="0" err="1" smtClean="0">
                  <a:solidFill>
                    <a:schemeClr val="tx1">
                      <a:alpha val="99000"/>
                    </a:schemeClr>
                  </a:solidFill>
                </a:rPr>
                <a:t>enugh</a:t>
              </a:r>
              <a:endParaRPr lang="en-US" sz="2200" dirty="0">
                <a:solidFill>
                  <a:schemeClr val="tx1">
                    <a:alpha val="99000"/>
                  </a:schemeClr>
                </a:solidFill>
              </a:endParaRPr>
            </a:p>
          </p:txBody>
        </p:sp>
      </p:grpSp>
      <p:sp>
        <p:nvSpPr>
          <p:cNvPr id="14" name="TextBox 13"/>
          <p:cNvSpPr txBox="1"/>
          <p:nvPr>
            <p:custDataLst>
              <p:tags r:id="rId5"/>
            </p:custDataLst>
          </p:nvPr>
        </p:nvSpPr>
        <p:spPr>
          <a:xfrm>
            <a:off x="596011" y="5490552"/>
            <a:ext cx="11242833" cy="596416"/>
          </a:xfrm>
          <a:prstGeom prst="rect">
            <a:avLst/>
          </a:prstGeom>
          <a:noFill/>
        </p:spPr>
        <p:txBody>
          <a:bodyPr wrap="square" lIns="186556" tIns="46639" rIns="93278" bIns="46639" rtlCol="0">
            <a:spAutoFit/>
          </a:bodyPr>
          <a:lstStyle/>
          <a:p>
            <a:pPr algn="ctr">
              <a:buSzPct val="90000"/>
            </a:pPr>
            <a:r>
              <a:rPr lang="pl-PL" sz="3300" spc="-153" dirty="0" err="1" smtClean="0">
                <a:solidFill>
                  <a:schemeClr val="tx1">
                    <a:alpha val="99000"/>
                  </a:schemeClr>
                </a:solidFill>
                <a:latin typeface="Segoe UI Semibold" pitchFamily="34" charset="0"/>
              </a:rPr>
              <a:t>Warning</a:t>
            </a:r>
            <a:r>
              <a:rPr lang="en-US" sz="3300" spc="-153" dirty="0" smtClean="0">
                <a:solidFill>
                  <a:schemeClr val="tx1">
                    <a:alpha val="99000"/>
                  </a:schemeClr>
                </a:solidFill>
                <a:latin typeface="Segoe UI Semibold" pitchFamily="34" charset="0"/>
              </a:rPr>
              <a:t>: </a:t>
            </a:r>
            <a:r>
              <a:rPr lang="pl-PL" sz="3300" spc="-153" dirty="0" err="1" smtClean="0">
                <a:solidFill>
                  <a:schemeClr val="tx1">
                    <a:alpha val="99000"/>
                  </a:schemeClr>
                </a:solidFill>
                <a:latin typeface="Segoe UI Semibold" pitchFamily="34" charset="0"/>
              </a:rPr>
              <a:t>Portable</a:t>
            </a:r>
            <a:r>
              <a:rPr lang="pl-PL" sz="3300" spc="-153" dirty="0" smtClean="0">
                <a:solidFill>
                  <a:schemeClr val="tx1">
                    <a:alpha val="99000"/>
                  </a:schemeClr>
                </a:solidFill>
                <a:latin typeface="Segoe UI Semibold" pitchFamily="34" charset="0"/>
              </a:rPr>
              <a:t> </a:t>
            </a:r>
            <a:r>
              <a:rPr lang="pl-PL" sz="3300" spc="-153" dirty="0" err="1" smtClean="0">
                <a:solidFill>
                  <a:schemeClr val="tx1">
                    <a:alpha val="99000"/>
                  </a:schemeClr>
                </a:solidFill>
                <a:latin typeface="Segoe UI Semibold" pitchFamily="34" charset="0"/>
              </a:rPr>
              <a:t>Apps</a:t>
            </a:r>
            <a:r>
              <a:rPr lang="pl-PL" sz="3300" spc="-153" dirty="0" smtClean="0">
                <a:solidFill>
                  <a:schemeClr val="tx1">
                    <a:alpha val="99000"/>
                  </a:schemeClr>
                </a:solidFill>
                <a:latin typeface="Segoe UI Semibold" pitchFamily="34" charset="0"/>
              </a:rPr>
              <a:t> </a:t>
            </a:r>
            <a:r>
              <a:rPr lang="pl-PL" sz="3300" spc="-153" dirty="0" err="1" smtClean="0">
                <a:solidFill>
                  <a:schemeClr val="tx1">
                    <a:alpha val="99000"/>
                  </a:schemeClr>
                </a:solidFill>
                <a:latin typeface="Segoe UI Semibold" pitchFamily="34" charset="0"/>
              </a:rPr>
              <a:t>sometimes</a:t>
            </a:r>
            <a:r>
              <a:rPr lang="pl-PL" sz="3300" spc="-153" dirty="0" smtClean="0">
                <a:solidFill>
                  <a:schemeClr val="tx1">
                    <a:alpha val="99000"/>
                  </a:schemeClr>
                </a:solidFill>
                <a:latin typeface="Segoe UI Semibold" pitchFamily="34" charset="0"/>
              </a:rPr>
              <a:t> </a:t>
            </a:r>
            <a:r>
              <a:rPr lang="pl-PL" sz="3300" spc="-153" dirty="0" err="1" smtClean="0">
                <a:solidFill>
                  <a:schemeClr val="tx1">
                    <a:alpha val="99000"/>
                  </a:schemeClr>
                </a:solidFill>
                <a:latin typeface="Segoe UI Semibold" pitchFamily="34" charset="0"/>
              </a:rPr>
              <a:t>require</a:t>
            </a:r>
            <a:r>
              <a:rPr lang="pl-PL" sz="3300" spc="-153" dirty="0" smtClean="0">
                <a:solidFill>
                  <a:schemeClr val="tx1">
                    <a:alpha val="99000"/>
                  </a:schemeClr>
                </a:solidFill>
                <a:latin typeface="Segoe UI Semibold" pitchFamily="34" charset="0"/>
              </a:rPr>
              <a:t> high </a:t>
            </a:r>
            <a:r>
              <a:rPr lang="pl-PL" sz="3300" spc="-153" dirty="0" err="1" smtClean="0">
                <a:solidFill>
                  <a:schemeClr val="tx1">
                    <a:alpha val="99000"/>
                  </a:schemeClr>
                </a:solidFill>
                <a:latin typeface="Segoe UI Semibold" pitchFamily="34" charset="0"/>
              </a:rPr>
              <a:t>privileges</a:t>
            </a:r>
            <a:endParaRPr lang="en-US" sz="3300" spc="-153" dirty="0">
              <a:solidFill>
                <a:schemeClr val="tx1">
                  <a:alpha val="99000"/>
                </a:schemeClr>
              </a:solidFill>
              <a:latin typeface="Segoe UI Semibold" pitchFamily="34" charset="0"/>
            </a:endParaRPr>
          </a:p>
        </p:txBody>
      </p:sp>
    </p:spTree>
    <p:extLst>
      <p:ext uri="{BB962C8B-B14F-4D97-AF65-F5344CB8AC3E}">
        <p14:creationId xmlns:p14="http://schemas.microsoft.com/office/powerpoint/2010/main" val="67592380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l-PL" dirty="0" smtClean="0"/>
              <a:t>Demo: </a:t>
            </a:r>
            <a:r>
              <a:rPr lang="pl-PL" sz="6000" dirty="0" err="1" smtClean="0"/>
              <a:t>Infecting</a:t>
            </a:r>
            <a:r>
              <a:rPr lang="pl-PL" sz="6000" dirty="0" smtClean="0"/>
              <a:t> </a:t>
            </a:r>
            <a:r>
              <a:rPr lang="pl-PL" sz="6000" dirty="0" err="1" smtClean="0"/>
              <a:t>Repositories</a:t>
            </a:r>
            <a:endParaRPr lang="en-US" sz="6000" dirty="0"/>
          </a:p>
        </p:txBody>
      </p:sp>
      <p:sp>
        <p:nvSpPr>
          <p:cNvPr id="4" name="Text Placeholder 3"/>
          <p:cNvSpPr>
            <a:spLocks noGrp="1"/>
          </p:cNvSpPr>
          <p:nvPr>
            <p:ph type="body" sz="quarter" idx="12"/>
          </p:nvPr>
        </p:nvSpPr>
        <p:spPr/>
        <p:txBody>
          <a:bodyPr/>
          <a:lstStyle/>
          <a:p>
            <a:r>
              <a:rPr lang="pl-PL" dirty="0" smtClean="0"/>
              <a:t>To do </a:t>
            </a:r>
            <a:r>
              <a:rPr lang="pl-PL" dirty="0" err="1" smtClean="0"/>
              <a:t>if</a:t>
            </a:r>
            <a:r>
              <a:rPr lang="pl-PL" dirty="0" smtClean="0"/>
              <a:t> </a:t>
            </a:r>
            <a:r>
              <a:rPr lang="pl-PL" dirty="0" err="1" smtClean="0"/>
              <a:t>you</a:t>
            </a:r>
            <a:r>
              <a:rPr lang="pl-PL" dirty="0" smtClean="0"/>
              <a:t> </a:t>
            </a:r>
            <a:r>
              <a:rPr lang="pl-PL" dirty="0" err="1" smtClean="0"/>
              <a:t>are</a:t>
            </a:r>
            <a:r>
              <a:rPr lang="pl-PL" dirty="0" smtClean="0"/>
              <a:t> in the </a:t>
            </a:r>
            <a:r>
              <a:rPr lang="pl-PL" dirty="0" err="1" smtClean="0"/>
              <a:t>bad</a:t>
            </a:r>
            <a:r>
              <a:rPr lang="pl-PL" dirty="0" smtClean="0"/>
              <a:t> </a:t>
            </a:r>
            <a:r>
              <a:rPr lang="pl-PL" dirty="0" err="1" smtClean="0"/>
              <a:t>mood</a:t>
            </a:r>
            <a:endParaRPr lang="en-US" dirty="0"/>
          </a:p>
        </p:txBody>
      </p:sp>
    </p:spTree>
    <p:extLst>
      <p:ext uri="{BB962C8B-B14F-4D97-AF65-F5344CB8AC3E}">
        <p14:creationId xmlns:p14="http://schemas.microsoft.com/office/powerpoint/2010/main" val="163698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230282977"/>
              </p:ext>
            </p:extLst>
          </p:nvPr>
        </p:nvGraphicFramePr>
        <p:xfrm>
          <a:off x="1621" y="1620"/>
          <a:ext cx="1619" cy="1619"/>
        </p:xfrm>
        <a:graphic>
          <a:graphicData uri="http://schemas.openxmlformats.org/presentationml/2006/ole">
            <mc:AlternateContent xmlns:mc="http://schemas.openxmlformats.org/markup-compatibility/2006">
              <mc:Choice xmlns:v="urn:schemas-microsoft-com:vml" Requires="v">
                <p:oleObj spid="_x0000_s41992" name="think-cell Slide" r:id="rId26" imgW="270" imgH="270" progId="TCLayout.ActiveDocument.1">
                  <p:embed/>
                </p:oleObj>
              </mc:Choice>
              <mc:Fallback>
                <p:oleObj name="think-cell Slide" r:id="rId26" imgW="270" imgH="270" progId="TCLayout.ActiveDocument.1">
                  <p:embed/>
                  <p:pic>
                    <p:nvPicPr>
                      <p:cNvPr id="0" name=""/>
                      <p:cNvPicPr/>
                      <p:nvPr/>
                    </p:nvPicPr>
                    <p:blipFill>
                      <a:blip r:embed="rId27"/>
                      <a:stretch>
                        <a:fillRect/>
                      </a:stretch>
                    </p:blipFill>
                    <p:spPr>
                      <a:xfrm>
                        <a:off x="1621" y="1620"/>
                        <a:ext cx="1619" cy="1619"/>
                      </a:xfrm>
                      <a:prstGeom prst="rect">
                        <a:avLst/>
                      </a:prstGeom>
                    </p:spPr>
                  </p:pic>
                </p:oleObj>
              </mc:Fallback>
            </mc:AlternateContent>
          </a:graphicData>
        </a:graphic>
      </p:graphicFrame>
      <p:sp>
        <p:nvSpPr>
          <p:cNvPr id="2" name="Title 1"/>
          <p:cNvSpPr>
            <a:spLocks noGrp="1"/>
          </p:cNvSpPr>
          <p:nvPr>
            <p:ph type="title"/>
            <p:custDataLst>
              <p:tags r:id="rId3"/>
            </p:custDataLst>
          </p:nvPr>
        </p:nvSpPr>
        <p:spPr>
          <a:prstGeom prst="rect">
            <a:avLst/>
          </a:prstGeom>
        </p:spPr>
        <p:txBody>
          <a:bodyPr/>
          <a:lstStyle/>
          <a:p>
            <a:r>
              <a:rPr lang="en-GB" dirty="0" smtClean="0"/>
              <a:t>Agenda</a:t>
            </a:r>
            <a:endParaRPr lang="en-GB" dirty="0"/>
          </a:p>
        </p:txBody>
      </p:sp>
      <p:grpSp>
        <p:nvGrpSpPr>
          <p:cNvPr id="4" name="Group 3"/>
          <p:cNvGrpSpPr/>
          <p:nvPr/>
        </p:nvGrpSpPr>
        <p:grpSpPr>
          <a:xfrm>
            <a:off x="1079467" y="2005576"/>
            <a:ext cx="4609821" cy="2432300"/>
            <a:chOff x="1079467" y="2005576"/>
            <a:chExt cx="4609821" cy="2432300"/>
          </a:xfrm>
        </p:grpSpPr>
        <p:sp>
          <p:nvSpPr>
            <p:cNvPr id="31" name="TextBox 30"/>
            <p:cNvSpPr txBox="1"/>
            <p:nvPr>
              <p:custDataLst>
                <p:tags r:id="rId19"/>
              </p:custDataLst>
            </p:nvPr>
          </p:nvSpPr>
          <p:spPr>
            <a:xfrm>
              <a:off x="1079467" y="2005576"/>
              <a:ext cx="4609821" cy="61937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ln>
                  <a:solidFill>
                    <a:schemeClr val="tx1">
                      <a:alpha val="99000"/>
                    </a:schemeClr>
                  </a:solidFill>
                </a:ln>
                <a:gradFill>
                  <a:gsLst>
                    <a:gs pos="0">
                      <a:srgbClr val="FFFFFF"/>
                    </a:gs>
                    <a:gs pos="100000">
                      <a:srgbClr val="FFFFFF"/>
                    </a:gs>
                  </a:gsLst>
                  <a:lin ang="5400000" scaled="0"/>
                </a:gradFill>
              </a:endParaRPr>
            </a:p>
          </p:txBody>
        </p:sp>
        <p:sp>
          <p:nvSpPr>
            <p:cNvPr id="33" name="TextBox 32"/>
            <p:cNvSpPr txBox="1"/>
            <p:nvPr>
              <p:custDataLst>
                <p:tags r:id="rId20"/>
              </p:custDataLst>
            </p:nvPr>
          </p:nvSpPr>
          <p:spPr>
            <a:xfrm>
              <a:off x="1396328" y="2052724"/>
              <a:ext cx="3976097" cy="525076"/>
            </a:xfrm>
            <a:prstGeom prst="rect">
              <a:avLst/>
            </a:prstGeom>
            <a:noFill/>
          </p:spPr>
          <p:txBody>
            <a:bodyPr wrap="square" lIns="93278" tIns="46639" rIns="93278" bIns="46639" rtlCol="0">
              <a:spAutoFit/>
            </a:bodyPr>
            <a:lstStyle/>
            <a:p>
              <a:pPr algn="ctr">
                <a:buSzPct val="90000"/>
              </a:pPr>
              <a:r>
                <a:rPr lang="pl-PL" sz="2800" dirty="0" smtClean="0">
                  <a:gradFill>
                    <a:gsLst>
                      <a:gs pos="0">
                        <a:srgbClr val="FFFFFF"/>
                      </a:gs>
                      <a:gs pos="100000">
                        <a:srgbClr val="FFFFFF"/>
                      </a:gs>
                    </a:gsLst>
                    <a:lin ang="5400000" scaled="0"/>
                  </a:gradFill>
                </a:rPr>
                <a:t>Idea of (NOT)</a:t>
              </a:r>
              <a:endParaRPr lang="en-US" sz="2800" dirty="0">
                <a:gradFill>
                  <a:gsLst>
                    <a:gs pos="0">
                      <a:srgbClr val="FFFFFF"/>
                    </a:gs>
                    <a:gs pos="100000">
                      <a:srgbClr val="FFFFFF"/>
                    </a:gs>
                  </a:gsLst>
                  <a:lin ang="5400000" scaled="0"/>
                </a:gradFill>
              </a:endParaRPr>
            </a:p>
          </p:txBody>
        </p:sp>
        <p:sp>
          <p:nvSpPr>
            <p:cNvPr id="41" name="Right Triangle 40"/>
            <p:cNvSpPr/>
            <p:nvPr>
              <p:custDataLst>
                <p:tags r:id="rId21"/>
              </p:custDataLst>
            </p:nvPr>
          </p:nvSpPr>
          <p:spPr bwMode="auto">
            <a:xfrm rot="10800000" flipV="1">
              <a:off x="2046692" y="2743672"/>
              <a:ext cx="451948" cy="649688"/>
            </a:xfrm>
            <a:prstGeom prst="rtTriangle">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8" name="Rectangle 47"/>
            <p:cNvSpPr/>
            <p:nvPr>
              <p:custDataLst>
                <p:tags r:id="rId22"/>
              </p:custDataLst>
            </p:nvPr>
          </p:nvSpPr>
          <p:spPr bwMode="auto">
            <a:xfrm>
              <a:off x="1457971" y="3393360"/>
              <a:ext cx="1494841" cy="10445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0" name="TextBox 49"/>
            <p:cNvSpPr txBox="1"/>
            <p:nvPr>
              <p:custDataLst>
                <p:tags r:id="rId23"/>
              </p:custDataLst>
            </p:nvPr>
          </p:nvSpPr>
          <p:spPr>
            <a:xfrm>
              <a:off x="1912143"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1</a:t>
              </a:r>
            </a:p>
          </p:txBody>
        </p:sp>
      </p:grpSp>
      <p:grpSp>
        <p:nvGrpSpPr>
          <p:cNvPr id="6" name="Group 5"/>
          <p:cNvGrpSpPr/>
          <p:nvPr/>
        </p:nvGrpSpPr>
        <p:grpSpPr>
          <a:xfrm>
            <a:off x="5608612" y="2005576"/>
            <a:ext cx="5690887" cy="2432300"/>
            <a:chOff x="5608612" y="2005576"/>
            <a:chExt cx="5690887" cy="2432300"/>
          </a:xfrm>
        </p:grpSpPr>
        <p:sp>
          <p:nvSpPr>
            <p:cNvPr id="46" name="TextBox 45"/>
            <p:cNvSpPr txBox="1"/>
            <p:nvPr>
              <p:custDataLst>
                <p:tags r:id="rId14"/>
              </p:custDataLst>
            </p:nvPr>
          </p:nvSpPr>
          <p:spPr>
            <a:xfrm>
              <a:off x="6689678" y="2005576"/>
              <a:ext cx="4609821" cy="61937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rgbClr val="FFFFFF">
                      <a:alpha val="98824"/>
                    </a:srgbClr>
                  </a:solidFill>
                  <a:latin typeface="Segoe UI" pitchFamily="34" charset="0"/>
                  <a:ea typeface="Segoe UI" pitchFamily="34" charset="0"/>
                  <a:cs typeface="Segoe UI" pitchFamily="34" charset="0"/>
                </a:defRPr>
              </a:lvl1pPr>
            </a:lstStyle>
            <a:p>
              <a:endParaRPr lang="en-US" dirty="0">
                <a:ln>
                  <a:solidFill>
                    <a:schemeClr val="tx1">
                      <a:alpha val="99000"/>
                    </a:schemeClr>
                  </a:solidFill>
                </a:ln>
                <a:gradFill>
                  <a:gsLst>
                    <a:gs pos="0">
                      <a:srgbClr val="FFFFFF"/>
                    </a:gs>
                    <a:gs pos="100000">
                      <a:srgbClr val="FFFFFF"/>
                    </a:gs>
                  </a:gsLst>
                  <a:lin ang="5400000" scaled="0"/>
                </a:gradFill>
              </a:endParaRPr>
            </a:p>
          </p:txBody>
        </p:sp>
        <p:sp>
          <p:nvSpPr>
            <p:cNvPr id="47" name="TextBox 46"/>
            <p:cNvSpPr txBox="1"/>
            <p:nvPr>
              <p:custDataLst>
                <p:tags r:id="rId15"/>
              </p:custDataLst>
            </p:nvPr>
          </p:nvSpPr>
          <p:spPr>
            <a:xfrm>
              <a:off x="7006539" y="2052724"/>
              <a:ext cx="3976097" cy="525076"/>
            </a:xfrm>
            <a:prstGeom prst="rect">
              <a:avLst/>
            </a:prstGeom>
            <a:noFill/>
          </p:spPr>
          <p:txBody>
            <a:bodyPr wrap="square" lIns="93278" tIns="46639" rIns="93278" bIns="46639" rtlCol="0">
              <a:spAutoFit/>
            </a:bodyPr>
            <a:lstStyle/>
            <a:p>
              <a:pPr algn="ctr">
                <a:buSzPct val="90000"/>
              </a:pPr>
              <a:r>
                <a:rPr lang="pl-PL" sz="2800" dirty="0" smtClean="0">
                  <a:gradFill>
                    <a:gsLst>
                      <a:gs pos="0">
                        <a:srgbClr val="FFFFFF"/>
                      </a:gs>
                      <a:gs pos="100000">
                        <a:srgbClr val="FFFFFF"/>
                      </a:gs>
                    </a:gsLst>
                    <a:lin ang="5400000" scaled="0"/>
                  </a:gradFill>
                </a:rPr>
                <a:t>Online</a:t>
              </a:r>
              <a:endParaRPr lang="en-US" sz="2800" dirty="0">
                <a:gradFill>
                  <a:gsLst>
                    <a:gs pos="0">
                      <a:srgbClr val="FFFFFF"/>
                    </a:gs>
                    <a:gs pos="100000">
                      <a:srgbClr val="FFFFFF"/>
                    </a:gs>
                  </a:gsLst>
                  <a:lin ang="5400000" scaled="0"/>
                </a:gradFill>
              </a:endParaRPr>
            </a:p>
          </p:txBody>
        </p:sp>
        <p:sp>
          <p:nvSpPr>
            <p:cNvPr id="49" name="Rectangle 48"/>
            <p:cNvSpPr/>
            <p:nvPr>
              <p:custDataLst>
                <p:tags r:id="rId16"/>
              </p:custDataLst>
            </p:nvPr>
          </p:nvSpPr>
          <p:spPr bwMode="auto">
            <a:xfrm>
              <a:off x="5608612" y="3393360"/>
              <a:ext cx="3647480" cy="10445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4" name="TextBox 53"/>
            <p:cNvSpPr txBox="1"/>
            <p:nvPr>
              <p:custDataLst>
                <p:tags r:id="rId17"/>
              </p:custDataLst>
            </p:nvPr>
          </p:nvSpPr>
          <p:spPr>
            <a:xfrm>
              <a:off x="7139103"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3</a:t>
              </a:r>
            </a:p>
          </p:txBody>
        </p:sp>
        <p:sp>
          <p:nvSpPr>
            <p:cNvPr id="60" name="Right Triangle 59"/>
            <p:cNvSpPr/>
            <p:nvPr>
              <p:custDataLst>
                <p:tags r:id="rId18"/>
              </p:custDataLst>
            </p:nvPr>
          </p:nvSpPr>
          <p:spPr bwMode="auto">
            <a:xfrm rot="10800000" flipV="1">
              <a:off x="7499625" y="2743672"/>
              <a:ext cx="451948" cy="649688"/>
            </a:xfrm>
            <a:prstGeom prst="rtTriangle">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5" name="Group 4"/>
          <p:cNvGrpSpPr/>
          <p:nvPr/>
        </p:nvGrpSpPr>
        <p:grpSpPr>
          <a:xfrm>
            <a:off x="1079467" y="3393360"/>
            <a:ext cx="4609821" cy="2428234"/>
            <a:chOff x="1079467" y="3393360"/>
            <a:chExt cx="4609821" cy="2428234"/>
          </a:xfrm>
        </p:grpSpPr>
        <p:sp>
          <p:nvSpPr>
            <p:cNvPr id="51" name="Rectangle 50"/>
            <p:cNvSpPr/>
            <p:nvPr>
              <p:custDataLst>
                <p:tags r:id="rId9"/>
              </p:custDataLst>
            </p:nvPr>
          </p:nvSpPr>
          <p:spPr bwMode="auto">
            <a:xfrm>
              <a:off x="3024887" y="3393360"/>
              <a:ext cx="2511649" cy="1044516"/>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3" name="TextBox 52"/>
            <p:cNvSpPr txBox="1"/>
            <p:nvPr>
              <p:custDataLst>
                <p:tags r:id="rId10"/>
              </p:custDataLst>
            </p:nvPr>
          </p:nvSpPr>
          <p:spPr>
            <a:xfrm>
              <a:off x="3987464"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2</a:t>
              </a:r>
            </a:p>
          </p:txBody>
        </p:sp>
        <p:sp>
          <p:nvSpPr>
            <p:cNvPr id="56" name="TextBox 55"/>
            <p:cNvSpPr txBox="1"/>
            <p:nvPr>
              <p:custDataLst>
                <p:tags r:id="rId11"/>
              </p:custDataLst>
            </p:nvPr>
          </p:nvSpPr>
          <p:spPr>
            <a:xfrm>
              <a:off x="1079467" y="5202222"/>
              <a:ext cx="4609821" cy="619372"/>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ln>
                  <a:solidFill>
                    <a:schemeClr val="tx1">
                      <a:alpha val="99000"/>
                    </a:schemeClr>
                  </a:solidFill>
                </a:ln>
                <a:gradFill>
                  <a:gsLst>
                    <a:gs pos="0">
                      <a:srgbClr val="FFFFFF"/>
                    </a:gs>
                    <a:gs pos="100000">
                      <a:srgbClr val="FFFFFF"/>
                    </a:gs>
                  </a:gsLst>
                  <a:lin ang="5400000" scaled="0"/>
                </a:gradFill>
              </a:endParaRPr>
            </a:p>
          </p:txBody>
        </p:sp>
        <p:sp>
          <p:nvSpPr>
            <p:cNvPr id="57" name="TextBox 56"/>
            <p:cNvSpPr txBox="1"/>
            <p:nvPr>
              <p:custDataLst>
                <p:tags r:id="rId12"/>
              </p:custDataLst>
            </p:nvPr>
          </p:nvSpPr>
          <p:spPr>
            <a:xfrm>
              <a:off x="1396328" y="5240667"/>
              <a:ext cx="3976097" cy="525076"/>
            </a:xfrm>
            <a:prstGeom prst="rect">
              <a:avLst/>
            </a:prstGeom>
            <a:noFill/>
          </p:spPr>
          <p:txBody>
            <a:bodyPr wrap="square" lIns="93278" tIns="46639" rIns="93278" bIns="46639" rtlCol="0">
              <a:spAutoFit/>
            </a:bodyPr>
            <a:lstStyle/>
            <a:p>
              <a:pPr algn="ctr">
                <a:buSzPct val="90000"/>
              </a:pPr>
              <a:r>
                <a:rPr lang="pl-PL" sz="2800" dirty="0" err="1" smtClean="0">
                  <a:gradFill>
                    <a:gsLst>
                      <a:gs pos="0">
                        <a:srgbClr val="FFFFFF"/>
                      </a:gs>
                      <a:gs pos="100000">
                        <a:srgbClr val="FFFFFF"/>
                      </a:gs>
                    </a:gsLst>
                    <a:lin ang="5400000" scaled="0"/>
                  </a:gradFill>
                </a:rPr>
                <a:t>Offline</a:t>
              </a:r>
              <a:endParaRPr lang="en-US" sz="2800" dirty="0">
                <a:gradFill>
                  <a:gsLst>
                    <a:gs pos="0">
                      <a:srgbClr val="FFFFFF"/>
                    </a:gs>
                    <a:gs pos="100000">
                      <a:srgbClr val="FFFFFF"/>
                    </a:gs>
                  </a:gsLst>
                  <a:lin ang="5400000" scaled="0"/>
                </a:gradFill>
              </a:endParaRPr>
            </a:p>
          </p:txBody>
        </p:sp>
        <p:sp>
          <p:nvSpPr>
            <p:cNvPr id="61" name="Right Triangle 60"/>
            <p:cNvSpPr/>
            <p:nvPr>
              <p:custDataLst>
                <p:tags r:id="rId13"/>
              </p:custDataLst>
            </p:nvPr>
          </p:nvSpPr>
          <p:spPr bwMode="auto">
            <a:xfrm flipV="1">
              <a:off x="3987462" y="4437876"/>
              <a:ext cx="451948" cy="649688"/>
            </a:xfrm>
            <a:prstGeom prst="rtTriangle">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7" name="Group 6"/>
          <p:cNvGrpSpPr/>
          <p:nvPr/>
        </p:nvGrpSpPr>
        <p:grpSpPr>
          <a:xfrm>
            <a:off x="6753911" y="3393360"/>
            <a:ext cx="4609821" cy="2428234"/>
            <a:chOff x="6753911" y="3393360"/>
            <a:chExt cx="4609821" cy="2428234"/>
          </a:xfrm>
        </p:grpSpPr>
        <p:sp>
          <p:nvSpPr>
            <p:cNvPr id="52" name="Rectangle 51"/>
            <p:cNvSpPr/>
            <p:nvPr>
              <p:custDataLst>
                <p:tags r:id="rId4"/>
              </p:custDataLst>
            </p:nvPr>
          </p:nvSpPr>
          <p:spPr bwMode="auto">
            <a:xfrm>
              <a:off x="9328166" y="3393360"/>
              <a:ext cx="1494841" cy="10445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5" name="TextBox 54"/>
            <p:cNvSpPr txBox="1"/>
            <p:nvPr>
              <p:custDataLst>
                <p:tags r:id="rId5"/>
              </p:custDataLst>
            </p:nvPr>
          </p:nvSpPr>
          <p:spPr>
            <a:xfrm>
              <a:off x="9782338"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4</a:t>
              </a:r>
            </a:p>
          </p:txBody>
        </p:sp>
        <p:sp>
          <p:nvSpPr>
            <p:cNvPr id="58" name="TextBox 57"/>
            <p:cNvSpPr txBox="1"/>
            <p:nvPr>
              <p:custDataLst>
                <p:tags r:id="rId6"/>
              </p:custDataLst>
            </p:nvPr>
          </p:nvSpPr>
          <p:spPr>
            <a:xfrm>
              <a:off x="6753911" y="5202222"/>
              <a:ext cx="4609821" cy="61937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ln>
                  <a:solidFill>
                    <a:schemeClr val="tx1">
                      <a:alpha val="99000"/>
                    </a:schemeClr>
                  </a:solidFill>
                </a:ln>
                <a:gradFill>
                  <a:gsLst>
                    <a:gs pos="0">
                      <a:srgbClr val="FFFFFF"/>
                    </a:gs>
                    <a:gs pos="100000">
                      <a:srgbClr val="FFFFFF"/>
                    </a:gs>
                  </a:gsLst>
                  <a:lin ang="5400000" scaled="0"/>
                </a:gradFill>
              </a:endParaRPr>
            </a:p>
          </p:txBody>
        </p:sp>
        <p:sp>
          <p:nvSpPr>
            <p:cNvPr id="59" name="TextBox 58"/>
            <p:cNvSpPr txBox="1"/>
            <p:nvPr>
              <p:custDataLst>
                <p:tags r:id="rId7"/>
              </p:custDataLst>
            </p:nvPr>
          </p:nvSpPr>
          <p:spPr>
            <a:xfrm>
              <a:off x="7070772" y="5247182"/>
              <a:ext cx="3976097" cy="525076"/>
            </a:xfrm>
            <a:prstGeom prst="rect">
              <a:avLst/>
            </a:prstGeom>
            <a:noFill/>
          </p:spPr>
          <p:txBody>
            <a:bodyPr wrap="square" lIns="93278" tIns="46639" rIns="93278" bIns="46639" rtlCol="0">
              <a:spAutoFit/>
            </a:bodyPr>
            <a:lstStyle/>
            <a:p>
              <a:pPr algn="ctr">
                <a:buSzPct val="90000"/>
              </a:pPr>
              <a:r>
                <a:rPr lang="en-US" sz="2800" dirty="0">
                  <a:gradFill>
                    <a:gsLst>
                      <a:gs pos="0">
                        <a:srgbClr val="FFFFFF"/>
                      </a:gs>
                      <a:gs pos="100000">
                        <a:srgbClr val="FFFFFF"/>
                      </a:gs>
                    </a:gsLst>
                    <a:lin ang="5400000" scaled="0"/>
                  </a:gradFill>
                </a:rPr>
                <a:t>Summary </a:t>
              </a:r>
            </a:p>
          </p:txBody>
        </p:sp>
        <p:sp>
          <p:nvSpPr>
            <p:cNvPr id="62" name="Right Triangle 61"/>
            <p:cNvSpPr/>
            <p:nvPr>
              <p:custDataLst>
                <p:tags r:id="rId8"/>
              </p:custDataLst>
            </p:nvPr>
          </p:nvSpPr>
          <p:spPr bwMode="auto">
            <a:xfrm flipV="1">
              <a:off x="9924515" y="4437876"/>
              <a:ext cx="451948" cy="649688"/>
            </a:xfrm>
            <a:prstGeom prst="rtTriangle">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Tree>
    <p:extLst>
      <p:ext uri="{BB962C8B-B14F-4D97-AF65-F5344CB8AC3E}">
        <p14:creationId xmlns:p14="http://schemas.microsoft.com/office/powerpoint/2010/main" val="163956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pl-PL" dirty="0" err="1" smtClean="0"/>
              <a:t>Summary</a:t>
            </a:r>
            <a:r>
              <a:rPr lang="pl-PL" dirty="0" smtClean="0"/>
              <a:t>: </a:t>
            </a:r>
            <a:r>
              <a:rPr lang="pl-PL" dirty="0" err="1" smtClean="0"/>
              <a:t>Hackers</a:t>
            </a:r>
            <a:r>
              <a:rPr lang="pl-PL" dirty="0" smtClean="0"/>
              <a:t> (Not) </a:t>
            </a:r>
            <a:r>
              <a:rPr lang="pl-PL" dirty="0" err="1" smtClean="0"/>
              <a:t>Halted</a:t>
            </a:r>
            <a:endParaRPr lang="en-US" dirty="0"/>
          </a:p>
        </p:txBody>
      </p:sp>
      <p:grpSp>
        <p:nvGrpSpPr>
          <p:cNvPr id="9" name="Group 8"/>
          <p:cNvGrpSpPr/>
          <p:nvPr/>
        </p:nvGrpSpPr>
        <p:grpSpPr>
          <a:xfrm>
            <a:off x="514198" y="1460682"/>
            <a:ext cx="11536775" cy="1065119"/>
            <a:chOff x="503958" y="1432171"/>
            <a:chExt cx="5922321" cy="1044329"/>
          </a:xfrm>
        </p:grpSpPr>
        <p:sp>
          <p:nvSpPr>
            <p:cNvPr id="3" name="Rectangle 2"/>
            <p:cNvSpPr/>
            <p:nvPr>
              <p:custDataLst>
                <p:tags r:id="rId8"/>
              </p:custDataLst>
            </p:nvPr>
          </p:nvSpPr>
          <p:spPr bwMode="auto">
            <a:xfrm>
              <a:off x="503958" y="1432171"/>
              <a:ext cx="5922321" cy="1044329"/>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4" name="TextBox 3"/>
            <p:cNvSpPr txBox="1"/>
            <p:nvPr>
              <p:custDataLst>
                <p:tags r:id="rId9"/>
              </p:custDataLst>
            </p:nvPr>
          </p:nvSpPr>
          <p:spPr>
            <a:xfrm>
              <a:off x="547567" y="1664624"/>
              <a:ext cx="5853234" cy="528096"/>
            </a:xfrm>
            <a:prstGeom prst="rect">
              <a:avLst/>
            </a:prstGeom>
            <a:noFill/>
          </p:spPr>
          <p:txBody>
            <a:bodyPr wrap="square" lIns="182880" tIns="45720" rIns="91440" bIns="45720" rtlCol="0" anchor="ctr">
              <a:spAutoFit/>
            </a:bodyPr>
            <a:lstStyle/>
            <a:p>
              <a:pPr marL="419427" lvl="1" indent="-403233">
                <a:buSzPct val="90000"/>
                <a:buBlip>
                  <a:blip r:embed="rId12"/>
                </a:buBlip>
              </a:pPr>
              <a:r>
                <a:rPr lang="en-US" sz="2900" dirty="0" smtClean="0">
                  <a:solidFill>
                    <a:schemeClr val="tx1">
                      <a:alpha val="99000"/>
                    </a:schemeClr>
                  </a:solidFill>
                </a:rPr>
                <a:t>Because people tend to take shortcuts</a:t>
              </a:r>
              <a:endParaRPr lang="en-US" sz="2900" dirty="0">
                <a:solidFill>
                  <a:schemeClr val="tx1">
                    <a:alpha val="99000"/>
                  </a:schemeClr>
                </a:solidFill>
              </a:endParaRPr>
            </a:p>
          </p:txBody>
        </p:sp>
      </p:grpSp>
      <p:grpSp>
        <p:nvGrpSpPr>
          <p:cNvPr id="15" name="Group 14"/>
          <p:cNvGrpSpPr/>
          <p:nvPr/>
        </p:nvGrpSpPr>
        <p:grpSpPr>
          <a:xfrm>
            <a:off x="514198" y="2775033"/>
            <a:ext cx="11536775" cy="1025864"/>
            <a:chOff x="503958" y="3726478"/>
            <a:chExt cx="5922321" cy="1005840"/>
          </a:xfrm>
        </p:grpSpPr>
        <p:sp>
          <p:nvSpPr>
            <p:cNvPr id="7" name="Rectangle 6"/>
            <p:cNvSpPr/>
            <p:nvPr>
              <p:custDataLst>
                <p:tags r:id="rId6"/>
              </p:custDataLst>
            </p:nvPr>
          </p:nvSpPr>
          <p:spPr bwMode="auto">
            <a:xfrm>
              <a:off x="503958" y="3726478"/>
              <a:ext cx="5922321" cy="100584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8" name="TextBox 7"/>
            <p:cNvSpPr txBox="1"/>
            <p:nvPr>
              <p:custDataLst>
                <p:tags r:id="rId7"/>
              </p:custDataLst>
            </p:nvPr>
          </p:nvSpPr>
          <p:spPr>
            <a:xfrm>
              <a:off x="547567" y="3912924"/>
              <a:ext cx="5853234" cy="528096"/>
            </a:xfrm>
            <a:prstGeom prst="rect">
              <a:avLst/>
            </a:prstGeom>
            <a:noFill/>
          </p:spPr>
          <p:txBody>
            <a:bodyPr wrap="square" lIns="182880" tIns="45720" rIns="91440" bIns="45720" rtlCol="0" anchor="ctr">
              <a:spAutoFit/>
            </a:bodyPr>
            <a:lstStyle/>
            <a:p>
              <a:pPr marL="419427" lvl="1" indent="-403233">
                <a:buSzPct val="90000"/>
                <a:buBlip>
                  <a:blip r:embed="rId12"/>
                </a:buBlip>
              </a:pPr>
              <a:r>
                <a:rPr lang="pl-PL" sz="2900" dirty="0" err="1" smtClean="0">
                  <a:solidFill>
                    <a:schemeClr val="tx1">
                      <a:alpha val="99000"/>
                    </a:schemeClr>
                  </a:solidFill>
                </a:rPr>
                <a:t>Because</a:t>
              </a:r>
              <a:r>
                <a:rPr lang="pl-PL" sz="2900" dirty="0" smtClean="0">
                  <a:solidFill>
                    <a:schemeClr val="tx1">
                      <a:alpha val="99000"/>
                    </a:schemeClr>
                  </a:solidFill>
                </a:rPr>
                <a:t> we </a:t>
              </a:r>
              <a:r>
                <a:rPr lang="pl-PL" sz="2900" dirty="0" err="1" smtClean="0">
                  <a:solidFill>
                    <a:schemeClr val="tx1">
                      <a:alpha val="99000"/>
                    </a:schemeClr>
                  </a:solidFill>
                </a:rPr>
                <a:t>prefer</a:t>
              </a:r>
              <a:r>
                <a:rPr lang="pl-PL" sz="2900" dirty="0" smtClean="0">
                  <a:solidFill>
                    <a:schemeClr val="tx1">
                      <a:alpha val="99000"/>
                    </a:schemeClr>
                  </a:solidFill>
                </a:rPr>
                <a:t> </a:t>
              </a:r>
              <a:r>
                <a:rPr lang="pl-PL" sz="2900" dirty="0" err="1" smtClean="0">
                  <a:solidFill>
                    <a:schemeClr val="tx1">
                      <a:alpha val="99000"/>
                    </a:schemeClr>
                  </a:solidFill>
                </a:rPr>
                <a:t>habits</a:t>
              </a:r>
              <a:r>
                <a:rPr lang="pl-PL" sz="2900" dirty="0" smtClean="0">
                  <a:solidFill>
                    <a:schemeClr val="tx1">
                      <a:alpha val="99000"/>
                    </a:schemeClr>
                  </a:solidFill>
                </a:rPr>
                <a:t> </a:t>
              </a:r>
              <a:r>
                <a:rPr lang="pl-PL" sz="2900" dirty="0" err="1" smtClean="0">
                  <a:solidFill>
                    <a:schemeClr val="tx1">
                      <a:alpha val="99000"/>
                    </a:schemeClr>
                  </a:solidFill>
                </a:rPr>
                <a:t>over</a:t>
              </a:r>
              <a:r>
                <a:rPr lang="pl-PL" sz="2900" dirty="0" smtClean="0">
                  <a:solidFill>
                    <a:schemeClr val="tx1">
                      <a:alpha val="99000"/>
                    </a:schemeClr>
                  </a:solidFill>
                </a:rPr>
                <a:t> </a:t>
              </a:r>
              <a:r>
                <a:rPr lang="pl-PL" sz="2900" dirty="0" err="1" smtClean="0">
                  <a:solidFill>
                    <a:schemeClr val="tx1">
                      <a:alpha val="99000"/>
                    </a:schemeClr>
                  </a:solidFill>
                </a:rPr>
                <a:t>good</a:t>
              </a:r>
              <a:r>
                <a:rPr lang="pl-PL" sz="2900" dirty="0" smtClean="0">
                  <a:solidFill>
                    <a:schemeClr val="tx1">
                      <a:alpha val="99000"/>
                    </a:schemeClr>
                  </a:solidFill>
                </a:rPr>
                <a:t> </a:t>
              </a:r>
              <a:r>
                <a:rPr lang="pl-PL" sz="2900" dirty="0" err="1" smtClean="0">
                  <a:solidFill>
                    <a:schemeClr val="tx1">
                      <a:alpha val="99000"/>
                    </a:schemeClr>
                  </a:solidFill>
                </a:rPr>
                <a:t>practices</a:t>
              </a:r>
              <a:endParaRPr lang="en-US" sz="2900" dirty="0">
                <a:solidFill>
                  <a:schemeClr val="tx1">
                    <a:alpha val="99000"/>
                  </a:schemeClr>
                </a:solidFill>
              </a:endParaRPr>
            </a:p>
          </p:txBody>
        </p:sp>
      </p:grpSp>
      <p:grpSp>
        <p:nvGrpSpPr>
          <p:cNvPr id="16" name="Group 15"/>
          <p:cNvGrpSpPr/>
          <p:nvPr/>
        </p:nvGrpSpPr>
        <p:grpSpPr>
          <a:xfrm>
            <a:off x="489659" y="4030725"/>
            <a:ext cx="11561314" cy="1025864"/>
            <a:chOff x="503958" y="4834147"/>
            <a:chExt cx="5922321" cy="1005840"/>
          </a:xfrm>
        </p:grpSpPr>
        <p:sp>
          <p:nvSpPr>
            <p:cNvPr id="10" name="Rectangle 9"/>
            <p:cNvSpPr/>
            <p:nvPr>
              <p:custDataLst>
                <p:tags r:id="rId4"/>
              </p:custDataLst>
            </p:nvPr>
          </p:nvSpPr>
          <p:spPr bwMode="auto">
            <a:xfrm>
              <a:off x="503958" y="4834147"/>
              <a:ext cx="5922321" cy="1005840"/>
            </a:xfrm>
            <a:prstGeom prst="rect">
              <a:avLst/>
            </a:prstGeom>
            <a:solidFill>
              <a:srgbClr val="00723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11" name="TextBox 10"/>
            <p:cNvSpPr txBox="1"/>
            <p:nvPr>
              <p:custDataLst>
                <p:tags r:id="rId5"/>
              </p:custDataLst>
            </p:nvPr>
          </p:nvSpPr>
          <p:spPr>
            <a:xfrm>
              <a:off x="547567" y="5020593"/>
              <a:ext cx="5853234" cy="528096"/>
            </a:xfrm>
            <a:prstGeom prst="rect">
              <a:avLst/>
            </a:prstGeom>
            <a:noFill/>
          </p:spPr>
          <p:txBody>
            <a:bodyPr wrap="square" lIns="182880" tIns="45720" rIns="91440" bIns="45720" rtlCol="0" anchor="ctr">
              <a:spAutoFit/>
            </a:bodyPr>
            <a:lstStyle/>
            <a:p>
              <a:pPr marL="419427" lvl="1" indent="-403233">
                <a:buSzPct val="90000"/>
                <a:buBlip>
                  <a:blip r:embed="rId12"/>
                </a:buBlip>
              </a:pPr>
              <a:r>
                <a:rPr lang="pl-PL" sz="2900" dirty="0" err="1" smtClean="0">
                  <a:solidFill>
                    <a:schemeClr val="tx1">
                      <a:alpha val="99000"/>
                    </a:schemeClr>
                  </a:solidFill>
                </a:rPr>
                <a:t>Because</a:t>
              </a:r>
              <a:r>
                <a:rPr lang="pl-PL" sz="2900" dirty="0" smtClean="0">
                  <a:solidFill>
                    <a:schemeClr val="tx1">
                      <a:alpha val="99000"/>
                    </a:schemeClr>
                  </a:solidFill>
                </a:rPr>
                <a:t> hard </a:t>
              </a:r>
              <a:r>
                <a:rPr lang="pl-PL" sz="2900" dirty="0" err="1" smtClean="0">
                  <a:solidFill>
                    <a:schemeClr val="tx1">
                      <a:alpha val="99000"/>
                    </a:schemeClr>
                  </a:solidFill>
                </a:rPr>
                <a:t>problems</a:t>
              </a:r>
              <a:r>
                <a:rPr lang="pl-PL" sz="2900" dirty="0" smtClean="0">
                  <a:solidFill>
                    <a:schemeClr val="tx1">
                      <a:alpha val="99000"/>
                    </a:schemeClr>
                  </a:solidFill>
                </a:rPr>
                <a:t> </a:t>
              </a:r>
              <a:r>
                <a:rPr lang="pl-PL" sz="2900" dirty="0" err="1" smtClean="0">
                  <a:solidFill>
                    <a:schemeClr val="tx1">
                      <a:alpha val="99000"/>
                    </a:schemeClr>
                  </a:solidFill>
                </a:rPr>
                <a:t>are</a:t>
              </a:r>
              <a:r>
                <a:rPr lang="pl-PL" sz="2900" dirty="0" smtClean="0">
                  <a:solidFill>
                    <a:schemeClr val="tx1">
                      <a:alpha val="99000"/>
                    </a:schemeClr>
                  </a:solidFill>
                </a:rPr>
                <a:t> </a:t>
              </a:r>
              <a:r>
                <a:rPr lang="pl-PL" sz="2900" dirty="0" err="1" smtClean="0">
                  <a:solidFill>
                    <a:schemeClr val="tx1">
                      <a:alpha val="99000"/>
                    </a:schemeClr>
                  </a:solidFill>
                </a:rPr>
                <a:t>easy</a:t>
              </a:r>
              <a:r>
                <a:rPr lang="pl-PL" sz="2900" dirty="0" smtClean="0">
                  <a:solidFill>
                    <a:schemeClr val="tx1">
                      <a:alpha val="99000"/>
                    </a:schemeClr>
                  </a:solidFill>
                </a:rPr>
                <a:t> to </a:t>
              </a:r>
              <a:r>
                <a:rPr lang="pl-PL" sz="2900" dirty="0" err="1" smtClean="0">
                  <a:solidFill>
                    <a:schemeClr val="tx1">
                      <a:alpha val="99000"/>
                    </a:schemeClr>
                  </a:solidFill>
                </a:rPr>
                <a:t>ignore</a:t>
              </a:r>
              <a:endParaRPr lang="en-US" sz="2900" dirty="0">
                <a:solidFill>
                  <a:schemeClr val="tx1">
                    <a:alpha val="99000"/>
                  </a:schemeClr>
                </a:solidFill>
              </a:endParaRPr>
            </a:p>
          </p:txBody>
        </p:sp>
      </p:grpSp>
      <p:grpSp>
        <p:nvGrpSpPr>
          <p:cNvPr id="18" name="Group 17"/>
          <p:cNvGrpSpPr/>
          <p:nvPr/>
        </p:nvGrpSpPr>
        <p:grpSpPr>
          <a:xfrm>
            <a:off x="489659" y="5347148"/>
            <a:ext cx="11561314" cy="1033274"/>
            <a:chOff x="503958" y="5941814"/>
            <a:chExt cx="5922321" cy="594360"/>
          </a:xfrm>
        </p:grpSpPr>
        <p:sp>
          <p:nvSpPr>
            <p:cNvPr id="13" name="Rectangle 12"/>
            <p:cNvSpPr/>
            <p:nvPr>
              <p:custDataLst>
                <p:tags r:id="rId2"/>
              </p:custDataLst>
            </p:nvPr>
          </p:nvSpPr>
          <p:spPr bwMode="auto">
            <a:xfrm>
              <a:off x="503958" y="5941814"/>
              <a:ext cx="5922321" cy="59436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14" name="TextBox 13"/>
            <p:cNvSpPr txBox="1"/>
            <p:nvPr>
              <p:custDataLst>
                <p:tags r:id="rId3"/>
              </p:custDataLst>
            </p:nvPr>
          </p:nvSpPr>
          <p:spPr>
            <a:xfrm>
              <a:off x="547567" y="6084084"/>
              <a:ext cx="5853234" cy="309819"/>
            </a:xfrm>
            <a:prstGeom prst="rect">
              <a:avLst/>
            </a:prstGeom>
            <a:noFill/>
          </p:spPr>
          <p:txBody>
            <a:bodyPr wrap="square" lIns="182880" tIns="45720" rIns="91440" bIns="45720" rtlCol="0" anchor="ctr">
              <a:spAutoFit/>
            </a:bodyPr>
            <a:lstStyle/>
            <a:p>
              <a:pPr marL="419427" lvl="1" indent="-403233">
                <a:buSzPct val="90000"/>
                <a:buBlip>
                  <a:blip r:embed="rId12"/>
                </a:buBlip>
              </a:pPr>
              <a:r>
                <a:rPr lang="pl-PL" sz="2900" dirty="0" err="1" smtClean="0">
                  <a:solidFill>
                    <a:schemeClr val="tx1">
                      <a:alpha val="99000"/>
                    </a:schemeClr>
                  </a:solidFill>
                </a:rPr>
                <a:t>Because</a:t>
              </a:r>
              <a:r>
                <a:rPr lang="pl-PL" sz="2900" dirty="0" smtClean="0">
                  <a:solidFill>
                    <a:schemeClr val="tx1">
                      <a:alpha val="99000"/>
                    </a:schemeClr>
                  </a:solidFill>
                </a:rPr>
                <a:t> </a:t>
              </a:r>
              <a:r>
                <a:rPr lang="pl-PL" sz="2900" dirty="0" err="1" smtClean="0">
                  <a:solidFill>
                    <a:schemeClr val="tx1">
                      <a:alpha val="99000"/>
                    </a:schemeClr>
                  </a:solidFill>
                </a:rPr>
                <a:t>acting</a:t>
              </a:r>
              <a:r>
                <a:rPr lang="pl-PL" sz="2900" dirty="0" smtClean="0">
                  <a:solidFill>
                    <a:schemeClr val="tx1">
                      <a:alpha val="99000"/>
                    </a:schemeClr>
                  </a:solidFill>
                </a:rPr>
                <a:t> </a:t>
              </a:r>
              <a:r>
                <a:rPr lang="pl-PL" sz="2900" dirty="0" err="1" smtClean="0">
                  <a:solidFill>
                    <a:schemeClr val="tx1">
                      <a:alpha val="99000"/>
                    </a:schemeClr>
                  </a:solidFill>
                </a:rPr>
                <a:t>is</a:t>
              </a:r>
              <a:r>
                <a:rPr lang="pl-PL" sz="2900" dirty="0" smtClean="0">
                  <a:solidFill>
                    <a:schemeClr val="tx1">
                      <a:alpha val="99000"/>
                    </a:schemeClr>
                  </a:solidFill>
                </a:rPr>
                <a:t> </a:t>
              </a:r>
              <a:r>
                <a:rPr lang="pl-PL" sz="2900" dirty="0" err="1" smtClean="0">
                  <a:solidFill>
                    <a:schemeClr val="tx1">
                      <a:alpha val="99000"/>
                    </a:schemeClr>
                  </a:solidFill>
                </a:rPr>
                <a:t>easier</a:t>
              </a:r>
              <a:r>
                <a:rPr lang="pl-PL" sz="2900" dirty="0" smtClean="0">
                  <a:solidFill>
                    <a:schemeClr val="tx1">
                      <a:alpha val="99000"/>
                    </a:schemeClr>
                  </a:solidFill>
                </a:rPr>
                <a:t> </a:t>
              </a:r>
              <a:r>
                <a:rPr lang="pl-PL" sz="2900" dirty="0" err="1" smtClean="0">
                  <a:solidFill>
                    <a:schemeClr val="tx1">
                      <a:alpha val="99000"/>
                    </a:schemeClr>
                  </a:solidFill>
                </a:rPr>
                <a:t>than</a:t>
              </a:r>
              <a:r>
                <a:rPr lang="pl-PL" sz="2900" dirty="0" smtClean="0">
                  <a:solidFill>
                    <a:schemeClr val="tx1">
                      <a:alpha val="99000"/>
                    </a:schemeClr>
                  </a:solidFill>
                </a:rPr>
                <a:t> </a:t>
              </a:r>
              <a:r>
                <a:rPr lang="pl-PL" sz="2900" dirty="0" err="1" smtClean="0">
                  <a:solidFill>
                    <a:schemeClr val="tx1">
                      <a:alpha val="99000"/>
                    </a:schemeClr>
                  </a:solidFill>
                </a:rPr>
                <a:t>planning</a:t>
              </a:r>
              <a:endParaRPr lang="en-US" sz="2900" dirty="0">
                <a:solidFill>
                  <a:schemeClr val="tx1">
                    <a:alpha val="99000"/>
                  </a:schemeClr>
                </a:solidFill>
              </a:endParaRPr>
            </a:p>
          </p:txBody>
        </p:sp>
      </p:grpSp>
    </p:spTree>
    <p:extLst>
      <p:ext uri="{BB962C8B-B14F-4D97-AF65-F5344CB8AC3E}">
        <p14:creationId xmlns:p14="http://schemas.microsoft.com/office/powerpoint/2010/main" val="316756978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Trustworthy Computing Resources</a:t>
            </a:r>
            <a:endParaRPr lang="en-US" dirty="0"/>
          </a:p>
        </p:txBody>
      </p:sp>
      <p:sp>
        <p:nvSpPr>
          <p:cNvPr id="3" name="Text Placeholder 2"/>
          <p:cNvSpPr>
            <a:spLocks noGrp="1"/>
          </p:cNvSpPr>
          <p:nvPr>
            <p:ph type="body" sz="quarter" idx="10"/>
          </p:nvPr>
        </p:nvSpPr>
        <p:spPr/>
        <p:txBody>
          <a:bodyPr/>
          <a:lstStyle/>
          <a:p>
            <a:endParaRPr lang="en-US"/>
          </a:p>
        </p:txBody>
      </p:sp>
      <p:sp>
        <p:nvSpPr>
          <p:cNvPr id="6" name="Rectangle 5"/>
          <p:cNvSpPr/>
          <p:nvPr/>
        </p:nvSpPr>
        <p:spPr bwMode="auto">
          <a:xfrm>
            <a:off x="273455" y="1214472"/>
            <a:ext cx="11889564" cy="5483191"/>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invGray">
          <a:xfrm>
            <a:off x="420342" y="1219563"/>
            <a:ext cx="11790169" cy="6463308"/>
          </a:xfrm>
          <a:prstGeom prst="rect">
            <a:avLst/>
          </a:prstGeom>
        </p:spPr>
        <p:txBody>
          <a:bodyPr wrap="square">
            <a:spAutoFit/>
          </a:bodyPr>
          <a:lstStyle/>
          <a:p>
            <a:r>
              <a:rPr lang="en-US" sz="3600" dirty="0"/>
              <a:t>Trustworthy Computing (</a:t>
            </a:r>
            <a:r>
              <a:rPr lang="en-US" sz="3600" dirty="0" err="1"/>
              <a:t>TwC</a:t>
            </a:r>
            <a:r>
              <a:rPr lang="en-US" sz="3600" dirty="0"/>
              <a:t>) is a long-term, </a:t>
            </a:r>
            <a:r>
              <a:rPr lang="en-US" sz="3600" dirty="0" smtClean="0"/>
              <a:t>collaborative </a:t>
            </a:r>
            <a:r>
              <a:rPr lang="en-US" sz="3600" dirty="0"/>
              <a:t>effort to deliver more secure, private, </a:t>
            </a:r>
            <a:r>
              <a:rPr lang="en-US" sz="3600" dirty="0" smtClean="0"/>
              <a:t/>
            </a:r>
            <a:br>
              <a:rPr lang="en-US" sz="3600" dirty="0" smtClean="0"/>
            </a:br>
            <a:r>
              <a:rPr lang="en-US" sz="3600" dirty="0" smtClean="0"/>
              <a:t>and </a:t>
            </a:r>
            <a:r>
              <a:rPr lang="en-US" sz="3600" dirty="0"/>
              <a:t>reliable computing experiences for everyone</a:t>
            </a:r>
            <a:r>
              <a:rPr lang="en-US" sz="3600" dirty="0" smtClean="0"/>
              <a:t>. </a:t>
            </a:r>
          </a:p>
          <a:p>
            <a:r>
              <a:rPr lang="en-US" sz="3600" dirty="0" smtClean="0"/>
              <a:t>Learn more at:</a:t>
            </a:r>
            <a:endParaRPr lang="en-US" sz="3600" dirty="0" smtClean="0">
              <a:gradFill>
                <a:gsLst>
                  <a:gs pos="1250">
                    <a:schemeClr val="tx1"/>
                  </a:gs>
                  <a:gs pos="100000">
                    <a:schemeClr val="tx1"/>
                  </a:gs>
                </a:gsLst>
                <a:lin ang="5400000" scaled="0"/>
              </a:gradFill>
            </a:endParaRPr>
          </a:p>
          <a:p>
            <a:pPr>
              <a:lnSpc>
                <a:spcPct val="90000"/>
              </a:lnSpc>
              <a:spcBef>
                <a:spcPct val="20000"/>
              </a:spcBef>
              <a:buSzPct val="105000"/>
            </a:pPr>
            <a:r>
              <a:rPr lang="en-US" sz="3600" dirty="0" smtClean="0">
                <a:gradFill>
                  <a:gsLst>
                    <a:gs pos="1250">
                      <a:schemeClr val="tx1"/>
                    </a:gs>
                    <a:gs pos="100000">
                      <a:schemeClr val="tx1"/>
                    </a:gs>
                  </a:gsLst>
                  <a:lin ang="5400000" scaled="0"/>
                </a:gradFill>
                <a:hlinkClick r:id="rId3"/>
              </a:rPr>
              <a:t>http://microsoft.com/twc</a:t>
            </a:r>
            <a:endParaRPr lang="en-US" sz="3600" dirty="0" smtClean="0">
              <a:gradFill>
                <a:gsLst>
                  <a:gs pos="1250">
                    <a:schemeClr val="tx1"/>
                  </a:gs>
                  <a:gs pos="100000">
                    <a:schemeClr val="tx1"/>
                  </a:gs>
                </a:gsLst>
                <a:lin ang="5400000" scaled="0"/>
              </a:gradFill>
            </a:endParaRPr>
          </a:p>
          <a:p>
            <a:pPr marL="571500" indent="-571500">
              <a:lnSpc>
                <a:spcPct val="90000"/>
              </a:lnSpc>
              <a:spcBef>
                <a:spcPct val="20000"/>
              </a:spcBef>
              <a:buSzPct val="105000"/>
              <a:buBlip>
                <a:blip r:embed="rId4"/>
              </a:buBlip>
            </a:pPr>
            <a:r>
              <a:rPr lang="en-US" sz="3600" dirty="0" smtClean="0">
                <a:gradFill>
                  <a:gsLst>
                    <a:gs pos="1250">
                      <a:schemeClr val="tx1"/>
                    </a:gs>
                    <a:gs pos="100000">
                      <a:schemeClr val="tx1"/>
                    </a:gs>
                  </a:gsLst>
                  <a:lin ang="5400000" scaled="0"/>
                </a:gradFill>
                <a:latin typeface="+mj-lt"/>
              </a:rPr>
              <a:t>Cloud </a:t>
            </a:r>
            <a:r>
              <a:rPr lang="en-US" sz="3600" dirty="0">
                <a:gradFill>
                  <a:gsLst>
                    <a:gs pos="1250">
                      <a:schemeClr val="tx1"/>
                    </a:gs>
                    <a:gs pos="100000">
                      <a:schemeClr val="tx1"/>
                    </a:gs>
                  </a:gsLst>
                  <a:lin ang="5400000" scaled="0"/>
                </a:gradFill>
                <a:latin typeface="+mj-lt"/>
              </a:rPr>
              <a:t>Security Readiness Tool</a:t>
            </a:r>
          </a:p>
          <a:p>
            <a:pPr marL="571500" indent="-571500">
              <a:lnSpc>
                <a:spcPct val="90000"/>
              </a:lnSpc>
              <a:spcBef>
                <a:spcPct val="20000"/>
              </a:spcBef>
              <a:buSzPct val="105000"/>
              <a:buBlip>
                <a:blip r:embed="rId4"/>
              </a:buBlip>
            </a:pPr>
            <a:r>
              <a:rPr lang="en-US" sz="3600" dirty="0">
                <a:gradFill>
                  <a:gsLst>
                    <a:gs pos="1250">
                      <a:schemeClr val="tx1"/>
                    </a:gs>
                    <a:gs pos="100000">
                      <a:schemeClr val="tx1"/>
                    </a:gs>
                  </a:gsLst>
                  <a:lin ang="5400000" scaled="0"/>
                </a:gradFill>
                <a:latin typeface="+mj-lt"/>
              </a:rPr>
              <a:t>Pass the Hash Guidance</a:t>
            </a:r>
          </a:p>
          <a:p>
            <a:pPr marL="571500" indent="-571500">
              <a:lnSpc>
                <a:spcPct val="90000"/>
              </a:lnSpc>
              <a:spcBef>
                <a:spcPct val="20000"/>
              </a:spcBef>
              <a:buSzPct val="105000"/>
              <a:buBlip>
                <a:blip r:embed="rId4"/>
              </a:buBlip>
            </a:pPr>
            <a:r>
              <a:rPr lang="en-US" sz="3600" dirty="0">
                <a:gradFill>
                  <a:gsLst>
                    <a:gs pos="1250">
                      <a:schemeClr val="tx1"/>
                    </a:gs>
                    <a:gs pos="100000">
                      <a:schemeClr val="tx1"/>
                    </a:gs>
                  </a:gsLst>
                  <a:lin ang="5400000" scaled="0"/>
                </a:gradFill>
                <a:latin typeface="+mj-lt"/>
              </a:rPr>
              <a:t>Data, Insights and Guidance </a:t>
            </a:r>
            <a:r>
              <a:rPr lang="en-US" sz="2400" dirty="0">
                <a:gradFill>
                  <a:gsLst>
                    <a:gs pos="1250">
                      <a:schemeClr val="tx1"/>
                    </a:gs>
                    <a:gs pos="100000">
                      <a:schemeClr val="tx1"/>
                    </a:gs>
                  </a:gsLst>
                  <a:lin ang="5400000" scaled="0"/>
                </a:gradFill>
                <a:latin typeface="+mj-lt"/>
              </a:rPr>
              <a:t>(Security Intelligence Report, volume 14)</a:t>
            </a:r>
          </a:p>
          <a:p>
            <a:pPr marL="571500" indent="-571500">
              <a:lnSpc>
                <a:spcPct val="90000"/>
              </a:lnSpc>
              <a:spcBef>
                <a:spcPct val="20000"/>
              </a:spcBef>
              <a:buSzPct val="105000"/>
              <a:buBlip>
                <a:blip r:embed="rId4"/>
              </a:buBlip>
            </a:pPr>
            <a:r>
              <a:rPr lang="en-US" sz="3600" dirty="0">
                <a:gradFill>
                  <a:gsLst>
                    <a:gs pos="1250">
                      <a:schemeClr val="tx1"/>
                    </a:gs>
                    <a:gs pos="100000">
                      <a:schemeClr val="tx1"/>
                    </a:gs>
                  </a:gsLst>
                  <a:lin ang="5400000" scaled="0"/>
                </a:gradFill>
                <a:latin typeface="+mj-lt"/>
              </a:rPr>
              <a:t>and more…</a:t>
            </a:r>
          </a:p>
          <a:p>
            <a:endParaRPr lang="en-US" sz="3600" dirty="0" smtClean="0">
              <a:latin typeface="+mj-lt"/>
            </a:endParaRPr>
          </a:p>
          <a:p>
            <a:endParaRPr lang="en-US" sz="3600" dirty="0">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68985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3655" y="2529186"/>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94156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248137382"/>
              </p:ext>
            </p:extLst>
          </p:nvPr>
        </p:nvGraphicFramePr>
        <p:xfrm>
          <a:off x="1621" y="1620"/>
          <a:ext cx="1619" cy="1619"/>
        </p:xfrm>
        <a:graphic>
          <a:graphicData uri="http://schemas.openxmlformats.org/presentationml/2006/ole">
            <mc:AlternateContent xmlns:mc="http://schemas.openxmlformats.org/markup-compatibility/2006">
              <mc:Choice xmlns:v="urn:schemas-microsoft-com:vml" Requires="v">
                <p:oleObj spid="_x0000_s27690" name="think-cell Slide" r:id="rId26" imgW="270" imgH="270" progId="TCLayout.ActiveDocument.1">
                  <p:embed/>
                </p:oleObj>
              </mc:Choice>
              <mc:Fallback>
                <p:oleObj name="think-cell Slide" r:id="rId26" imgW="270" imgH="270" progId="TCLayout.ActiveDocument.1">
                  <p:embed/>
                  <p:pic>
                    <p:nvPicPr>
                      <p:cNvPr id="0" name=""/>
                      <p:cNvPicPr/>
                      <p:nvPr/>
                    </p:nvPicPr>
                    <p:blipFill>
                      <a:blip r:embed="rId27"/>
                      <a:stretch>
                        <a:fillRect/>
                      </a:stretch>
                    </p:blipFill>
                    <p:spPr>
                      <a:xfrm>
                        <a:off x="1621" y="1620"/>
                        <a:ext cx="1619" cy="1619"/>
                      </a:xfrm>
                      <a:prstGeom prst="rect">
                        <a:avLst/>
                      </a:prstGeom>
                    </p:spPr>
                  </p:pic>
                </p:oleObj>
              </mc:Fallback>
            </mc:AlternateContent>
          </a:graphicData>
        </a:graphic>
      </p:graphicFrame>
      <p:sp>
        <p:nvSpPr>
          <p:cNvPr id="2" name="Title 1"/>
          <p:cNvSpPr>
            <a:spLocks noGrp="1"/>
          </p:cNvSpPr>
          <p:nvPr>
            <p:ph type="title"/>
            <p:custDataLst>
              <p:tags r:id="rId3"/>
            </p:custDataLst>
          </p:nvPr>
        </p:nvSpPr>
        <p:spPr>
          <a:prstGeom prst="rect">
            <a:avLst/>
          </a:prstGeom>
        </p:spPr>
        <p:txBody>
          <a:bodyPr/>
          <a:lstStyle/>
          <a:p>
            <a:r>
              <a:rPr lang="en-GB" dirty="0" smtClean="0"/>
              <a:t>Agenda</a:t>
            </a:r>
            <a:endParaRPr lang="en-GB" dirty="0"/>
          </a:p>
        </p:txBody>
      </p:sp>
      <p:grpSp>
        <p:nvGrpSpPr>
          <p:cNvPr id="4" name="Group 3"/>
          <p:cNvGrpSpPr/>
          <p:nvPr/>
        </p:nvGrpSpPr>
        <p:grpSpPr>
          <a:xfrm>
            <a:off x="1079467" y="2005576"/>
            <a:ext cx="4609821" cy="2432300"/>
            <a:chOff x="1079467" y="2005576"/>
            <a:chExt cx="4609821" cy="2432300"/>
          </a:xfrm>
        </p:grpSpPr>
        <p:sp>
          <p:nvSpPr>
            <p:cNvPr id="31" name="TextBox 30"/>
            <p:cNvSpPr txBox="1"/>
            <p:nvPr>
              <p:custDataLst>
                <p:tags r:id="rId19"/>
              </p:custDataLst>
            </p:nvPr>
          </p:nvSpPr>
          <p:spPr>
            <a:xfrm>
              <a:off x="1079467" y="2005576"/>
              <a:ext cx="4609821" cy="61937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ln>
                  <a:solidFill>
                    <a:schemeClr val="tx1">
                      <a:alpha val="99000"/>
                    </a:schemeClr>
                  </a:solidFill>
                </a:ln>
                <a:gradFill>
                  <a:gsLst>
                    <a:gs pos="0">
                      <a:srgbClr val="FFFFFF"/>
                    </a:gs>
                    <a:gs pos="100000">
                      <a:srgbClr val="FFFFFF"/>
                    </a:gs>
                  </a:gsLst>
                  <a:lin ang="5400000" scaled="0"/>
                </a:gradFill>
              </a:endParaRPr>
            </a:p>
          </p:txBody>
        </p:sp>
        <p:sp>
          <p:nvSpPr>
            <p:cNvPr id="33" name="TextBox 32"/>
            <p:cNvSpPr txBox="1"/>
            <p:nvPr>
              <p:custDataLst>
                <p:tags r:id="rId20"/>
              </p:custDataLst>
            </p:nvPr>
          </p:nvSpPr>
          <p:spPr>
            <a:xfrm>
              <a:off x="1396328" y="2052724"/>
              <a:ext cx="3976097" cy="525076"/>
            </a:xfrm>
            <a:prstGeom prst="rect">
              <a:avLst/>
            </a:prstGeom>
            <a:noFill/>
          </p:spPr>
          <p:txBody>
            <a:bodyPr wrap="square" lIns="93278" tIns="46639" rIns="93278" bIns="46639" rtlCol="0">
              <a:spAutoFit/>
            </a:bodyPr>
            <a:lstStyle/>
            <a:p>
              <a:pPr algn="ctr">
                <a:buSzPct val="90000"/>
              </a:pPr>
              <a:r>
                <a:rPr lang="pl-PL" sz="2800" dirty="0" smtClean="0">
                  <a:gradFill>
                    <a:gsLst>
                      <a:gs pos="0">
                        <a:srgbClr val="FFFFFF"/>
                      </a:gs>
                      <a:gs pos="100000">
                        <a:srgbClr val="FFFFFF"/>
                      </a:gs>
                    </a:gsLst>
                    <a:lin ang="5400000" scaled="0"/>
                  </a:gradFill>
                </a:rPr>
                <a:t>Idea of (NOT)</a:t>
              </a:r>
              <a:endParaRPr lang="en-US" sz="2800" dirty="0">
                <a:gradFill>
                  <a:gsLst>
                    <a:gs pos="0">
                      <a:srgbClr val="FFFFFF"/>
                    </a:gs>
                    <a:gs pos="100000">
                      <a:srgbClr val="FFFFFF"/>
                    </a:gs>
                  </a:gsLst>
                  <a:lin ang="5400000" scaled="0"/>
                </a:gradFill>
              </a:endParaRPr>
            </a:p>
          </p:txBody>
        </p:sp>
        <p:sp>
          <p:nvSpPr>
            <p:cNvPr id="41" name="Right Triangle 40"/>
            <p:cNvSpPr/>
            <p:nvPr>
              <p:custDataLst>
                <p:tags r:id="rId21"/>
              </p:custDataLst>
            </p:nvPr>
          </p:nvSpPr>
          <p:spPr bwMode="auto">
            <a:xfrm rot="10800000" flipV="1">
              <a:off x="2046692" y="2743672"/>
              <a:ext cx="451948" cy="649688"/>
            </a:xfrm>
            <a:prstGeom prst="rtTriangle">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8" name="Rectangle 47"/>
            <p:cNvSpPr/>
            <p:nvPr>
              <p:custDataLst>
                <p:tags r:id="rId22"/>
              </p:custDataLst>
            </p:nvPr>
          </p:nvSpPr>
          <p:spPr bwMode="auto">
            <a:xfrm>
              <a:off x="1457971" y="3393360"/>
              <a:ext cx="1494841" cy="10445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0" name="TextBox 49"/>
            <p:cNvSpPr txBox="1"/>
            <p:nvPr>
              <p:custDataLst>
                <p:tags r:id="rId23"/>
              </p:custDataLst>
            </p:nvPr>
          </p:nvSpPr>
          <p:spPr>
            <a:xfrm>
              <a:off x="1912143"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1</a:t>
              </a:r>
            </a:p>
          </p:txBody>
        </p:sp>
      </p:grpSp>
      <p:grpSp>
        <p:nvGrpSpPr>
          <p:cNvPr id="6" name="Group 5"/>
          <p:cNvGrpSpPr/>
          <p:nvPr/>
        </p:nvGrpSpPr>
        <p:grpSpPr>
          <a:xfrm>
            <a:off x="5608612" y="2005576"/>
            <a:ext cx="5690887" cy="2432300"/>
            <a:chOff x="5608612" y="2005576"/>
            <a:chExt cx="5690887" cy="2432300"/>
          </a:xfrm>
        </p:grpSpPr>
        <p:sp>
          <p:nvSpPr>
            <p:cNvPr id="46" name="TextBox 45"/>
            <p:cNvSpPr txBox="1"/>
            <p:nvPr>
              <p:custDataLst>
                <p:tags r:id="rId14"/>
              </p:custDataLst>
            </p:nvPr>
          </p:nvSpPr>
          <p:spPr>
            <a:xfrm>
              <a:off x="6689678" y="2005576"/>
              <a:ext cx="4609821" cy="61937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rgbClr val="FFFFFF">
                      <a:alpha val="98824"/>
                    </a:srgbClr>
                  </a:solidFill>
                  <a:latin typeface="Segoe UI" pitchFamily="34" charset="0"/>
                  <a:ea typeface="Segoe UI" pitchFamily="34" charset="0"/>
                  <a:cs typeface="Segoe UI" pitchFamily="34" charset="0"/>
                </a:defRPr>
              </a:lvl1pPr>
            </a:lstStyle>
            <a:p>
              <a:endParaRPr lang="en-US" dirty="0">
                <a:ln>
                  <a:solidFill>
                    <a:schemeClr val="tx1">
                      <a:alpha val="99000"/>
                    </a:schemeClr>
                  </a:solidFill>
                </a:ln>
                <a:gradFill>
                  <a:gsLst>
                    <a:gs pos="0">
                      <a:srgbClr val="FFFFFF"/>
                    </a:gs>
                    <a:gs pos="100000">
                      <a:srgbClr val="FFFFFF"/>
                    </a:gs>
                  </a:gsLst>
                  <a:lin ang="5400000" scaled="0"/>
                </a:gradFill>
              </a:endParaRPr>
            </a:p>
          </p:txBody>
        </p:sp>
        <p:sp>
          <p:nvSpPr>
            <p:cNvPr id="47" name="TextBox 46"/>
            <p:cNvSpPr txBox="1"/>
            <p:nvPr>
              <p:custDataLst>
                <p:tags r:id="rId15"/>
              </p:custDataLst>
            </p:nvPr>
          </p:nvSpPr>
          <p:spPr>
            <a:xfrm>
              <a:off x="7006539" y="2052724"/>
              <a:ext cx="3976097" cy="525076"/>
            </a:xfrm>
            <a:prstGeom prst="rect">
              <a:avLst/>
            </a:prstGeom>
            <a:noFill/>
          </p:spPr>
          <p:txBody>
            <a:bodyPr wrap="square" lIns="93278" tIns="46639" rIns="93278" bIns="46639" rtlCol="0">
              <a:spAutoFit/>
            </a:bodyPr>
            <a:lstStyle/>
            <a:p>
              <a:pPr algn="ctr">
                <a:buSzPct val="90000"/>
              </a:pPr>
              <a:r>
                <a:rPr lang="pl-PL" sz="2800" dirty="0" smtClean="0">
                  <a:gradFill>
                    <a:gsLst>
                      <a:gs pos="0">
                        <a:srgbClr val="FFFFFF"/>
                      </a:gs>
                      <a:gs pos="100000">
                        <a:srgbClr val="FFFFFF"/>
                      </a:gs>
                    </a:gsLst>
                    <a:lin ang="5400000" scaled="0"/>
                  </a:gradFill>
                </a:rPr>
                <a:t>Online</a:t>
              </a:r>
              <a:endParaRPr lang="en-US" sz="2800" dirty="0">
                <a:gradFill>
                  <a:gsLst>
                    <a:gs pos="0">
                      <a:srgbClr val="FFFFFF"/>
                    </a:gs>
                    <a:gs pos="100000">
                      <a:srgbClr val="FFFFFF"/>
                    </a:gs>
                  </a:gsLst>
                  <a:lin ang="5400000" scaled="0"/>
                </a:gradFill>
              </a:endParaRPr>
            </a:p>
          </p:txBody>
        </p:sp>
        <p:sp>
          <p:nvSpPr>
            <p:cNvPr id="49" name="Rectangle 48"/>
            <p:cNvSpPr/>
            <p:nvPr>
              <p:custDataLst>
                <p:tags r:id="rId16"/>
              </p:custDataLst>
            </p:nvPr>
          </p:nvSpPr>
          <p:spPr bwMode="auto">
            <a:xfrm>
              <a:off x="5608612" y="3393360"/>
              <a:ext cx="3647480" cy="10445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4" name="TextBox 53"/>
            <p:cNvSpPr txBox="1"/>
            <p:nvPr>
              <p:custDataLst>
                <p:tags r:id="rId17"/>
              </p:custDataLst>
            </p:nvPr>
          </p:nvSpPr>
          <p:spPr>
            <a:xfrm>
              <a:off x="7139103"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3</a:t>
              </a:r>
            </a:p>
          </p:txBody>
        </p:sp>
        <p:sp>
          <p:nvSpPr>
            <p:cNvPr id="60" name="Right Triangle 59"/>
            <p:cNvSpPr/>
            <p:nvPr>
              <p:custDataLst>
                <p:tags r:id="rId18"/>
              </p:custDataLst>
            </p:nvPr>
          </p:nvSpPr>
          <p:spPr bwMode="auto">
            <a:xfrm rot="10800000" flipV="1">
              <a:off x="7499625" y="2743672"/>
              <a:ext cx="451948" cy="649688"/>
            </a:xfrm>
            <a:prstGeom prst="rtTriangle">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5" name="Group 4"/>
          <p:cNvGrpSpPr/>
          <p:nvPr/>
        </p:nvGrpSpPr>
        <p:grpSpPr>
          <a:xfrm>
            <a:off x="1079467" y="3393360"/>
            <a:ext cx="4609821" cy="2428234"/>
            <a:chOff x="1079467" y="3393360"/>
            <a:chExt cx="4609821" cy="2428234"/>
          </a:xfrm>
        </p:grpSpPr>
        <p:sp>
          <p:nvSpPr>
            <p:cNvPr id="51" name="Rectangle 50"/>
            <p:cNvSpPr/>
            <p:nvPr>
              <p:custDataLst>
                <p:tags r:id="rId9"/>
              </p:custDataLst>
            </p:nvPr>
          </p:nvSpPr>
          <p:spPr bwMode="auto">
            <a:xfrm>
              <a:off x="3024887" y="3393360"/>
              <a:ext cx="2511649" cy="1044516"/>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3" name="TextBox 52"/>
            <p:cNvSpPr txBox="1"/>
            <p:nvPr>
              <p:custDataLst>
                <p:tags r:id="rId10"/>
              </p:custDataLst>
            </p:nvPr>
          </p:nvSpPr>
          <p:spPr>
            <a:xfrm>
              <a:off x="3987464"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2</a:t>
              </a:r>
            </a:p>
          </p:txBody>
        </p:sp>
        <p:sp>
          <p:nvSpPr>
            <p:cNvPr id="56" name="TextBox 55"/>
            <p:cNvSpPr txBox="1"/>
            <p:nvPr>
              <p:custDataLst>
                <p:tags r:id="rId11"/>
              </p:custDataLst>
            </p:nvPr>
          </p:nvSpPr>
          <p:spPr>
            <a:xfrm>
              <a:off x="1079467" y="5202222"/>
              <a:ext cx="4609821" cy="619372"/>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ln>
                  <a:solidFill>
                    <a:schemeClr val="tx1">
                      <a:alpha val="99000"/>
                    </a:schemeClr>
                  </a:solidFill>
                </a:ln>
                <a:gradFill>
                  <a:gsLst>
                    <a:gs pos="0">
                      <a:srgbClr val="FFFFFF"/>
                    </a:gs>
                    <a:gs pos="100000">
                      <a:srgbClr val="FFFFFF"/>
                    </a:gs>
                  </a:gsLst>
                  <a:lin ang="5400000" scaled="0"/>
                </a:gradFill>
              </a:endParaRPr>
            </a:p>
          </p:txBody>
        </p:sp>
        <p:sp>
          <p:nvSpPr>
            <p:cNvPr id="57" name="TextBox 56"/>
            <p:cNvSpPr txBox="1"/>
            <p:nvPr>
              <p:custDataLst>
                <p:tags r:id="rId12"/>
              </p:custDataLst>
            </p:nvPr>
          </p:nvSpPr>
          <p:spPr>
            <a:xfrm>
              <a:off x="1396328" y="5240667"/>
              <a:ext cx="3976097" cy="525076"/>
            </a:xfrm>
            <a:prstGeom prst="rect">
              <a:avLst/>
            </a:prstGeom>
            <a:noFill/>
          </p:spPr>
          <p:txBody>
            <a:bodyPr wrap="square" lIns="93278" tIns="46639" rIns="93278" bIns="46639" rtlCol="0">
              <a:spAutoFit/>
            </a:bodyPr>
            <a:lstStyle/>
            <a:p>
              <a:pPr algn="ctr">
                <a:buSzPct val="90000"/>
              </a:pPr>
              <a:r>
                <a:rPr lang="pl-PL" sz="2800" dirty="0" err="1" smtClean="0">
                  <a:gradFill>
                    <a:gsLst>
                      <a:gs pos="0">
                        <a:srgbClr val="FFFFFF"/>
                      </a:gs>
                      <a:gs pos="100000">
                        <a:srgbClr val="FFFFFF"/>
                      </a:gs>
                    </a:gsLst>
                    <a:lin ang="5400000" scaled="0"/>
                  </a:gradFill>
                </a:rPr>
                <a:t>Offline</a:t>
              </a:r>
              <a:endParaRPr lang="en-US" sz="2800" dirty="0">
                <a:gradFill>
                  <a:gsLst>
                    <a:gs pos="0">
                      <a:srgbClr val="FFFFFF"/>
                    </a:gs>
                    <a:gs pos="100000">
                      <a:srgbClr val="FFFFFF"/>
                    </a:gs>
                  </a:gsLst>
                  <a:lin ang="5400000" scaled="0"/>
                </a:gradFill>
              </a:endParaRPr>
            </a:p>
          </p:txBody>
        </p:sp>
        <p:sp>
          <p:nvSpPr>
            <p:cNvPr id="61" name="Right Triangle 60"/>
            <p:cNvSpPr/>
            <p:nvPr>
              <p:custDataLst>
                <p:tags r:id="rId13"/>
              </p:custDataLst>
            </p:nvPr>
          </p:nvSpPr>
          <p:spPr bwMode="auto">
            <a:xfrm flipV="1">
              <a:off x="3987462" y="4437876"/>
              <a:ext cx="451948" cy="649688"/>
            </a:xfrm>
            <a:prstGeom prst="rtTriangle">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7" name="Group 6"/>
          <p:cNvGrpSpPr/>
          <p:nvPr/>
        </p:nvGrpSpPr>
        <p:grpSpPr>
          <a:xfrm>
            <a:off x="6753911" y="3393360"/>
            <a:ext cx="4609821" cy="2428234"/>
            <a:chOff x="6753911" y="3393360"/>
            <a:chExt cx="4609821" cy="2428234"/>
          </a:xfrm>
        </p:grpSpPr>
        <p:sp>
          <p:nvSpPr>
            <p:cNvPr id="52" name="Rectangle 51"/>
            <p:cNvSpPr/>
            <p:nvPr>
              <p:custDataLst>
                <p:tags r:id="rId4"/>
              </p:custDataLst>
            </p:nvPr>
          </p:nvSpPr>
          <p:spPr bwMode="auto">
            <a:xfrm>
              <a:off x="9328166" y="3393360"/>
              <a:ext cx="1494841" cy="10445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5" name="TextBox 54"/>
            <p:cNvSpPr txBox="1"/>
            <p:nvPr>
              <p:custDataLst>
                <p:tags r:id="rId5"/>
              </p:custDataLst>
            </p:nvPr>
          </p:nvSpPr>
          <p:spPr>
            <a:xfrm>
              <a:off x="9782338"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4</a:t>
              </a:r>
            </a:p>
          </p:txBody>
        </p:sp>
        <p:sp>
          <p:nvSpPr>
            <p:cNvPr id="58" name="TextBox 57"/>
            <p:cNvSpPr txBox="1"/>
            <p:nvPr>
              <p:custDataLst>
                <p:tags r:id="rId6"/>
              </p:custDataLst>
            </p:nvPr>
          </p:nvSpPr>
          <p:spPr>
            <a:xfrm>
              <a:off x="6753911" y="5202222"/>
              <a:ext cx="4609821" cy="61937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ln>
                  <a:solidFill>
                    <a:schemeClr val="tx1">
                      <a:alpha val="99000"/>
                    </a:schemeClr>
                  </a:solidFill>
                </a:ln>
                <a:gradFill>
                  <a:gsLst>
                    <a:gs pos="0">
                      <a:srgbClr val="FFFFFF"/>
                    </a:gs>
                    <a:gs pos="100000">
                      <a:srgbClr val="FFFFFF"/>
                    </a:gs>
                  </a:gsLst>
                  <a:lin ang="5400000" scaled="0"/>
                </a:gradFill>
              </a:endParaRPr>
            </a:p>
          </p:txBody>
        </p:sp>
        <p:sp>
          <p:nvSpPr>
            <p:cNvPr id="59" name="TextBox 58"/>
            <p:cNvSpPr txBox="1"/>
            <p:nvPr>
              <p:custDataLst>
                <p:tags r:id="rId7"/>
              </p:custDataLst>
            </p:nvPr>
          </p:nvSpPr>
          <p:spPr>
            <a:xfrm>
              <a:off x="7070772" y="5247182"/>
              <a:ext cx="3976097" cy="525076"/>
            </a:xfrm>
            <a:prstGeom prst="rect">
              <a:avLst/>
            </a:prstGeom>
            <a:noFill/>
          </p:spPr>
          <p:txBody>
            <a:bodyPr wrap="square" lIns="93278" tIns="46639" rIns="93278" bIns="46639" rtlCol="0">
              <a:spAutoFit/>
            </a:bodyPr>
            <a:lstStyle/>
            <a:p>
              <a:pPr algn="ctr">
                <a:buSzPct val="90000"/>
              </a:pPr>
              <a:r>
                <a:rPr lang="en-US" sz="2800" dirty="0">
                  <a:gradFill>
                    <a:gsLst>
                      <a:gs pos="0">
                        <a:srgbClr val="FFFFFF"/>
                      </a:gs>
                      <a:gs pos="100000">
                        <a:srgbClr val="FFFFFF"/>
                      </a:gs>
                    </a:gsLst>
                    <a:lin ang="5400000" scaled="0"/>
                  </a:gradFill>
                </a:rPr>
                <a:t>Summary </a:t>
              </a:r>
            </a:p>
          </p:txBody>
        </p:sp>
        <p:sp>
          <p:nvSpPr>
            <p:cNvPr id="62" name="Right Triangle 61"/>
            <p:cNvSpPr/>
            <p:nvPr>
              <p:custDataLst>
                <p:tags r:id="rId8"/>
              </p:custDataLst>
            </p:nvPr>
          </p:nvSpPr>
          <p:spPr bwMode="auto">
            <a:xfrm flipV="1">
              <a:off x="9924515" y="4437876"/>
              <a:ext cx="451948" cy="649688"/>
            </a:xfrm>
            <a:prstGeom prst="rtTriangle">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Tree>
    <p:extLst>
      <p:ext uri="{BB962C8B-B14F-4D97-AF65-F5344CB8AC3E}">
        <p14:creationId xmlns:p14="http://schemas.microsoft.com/office/powerpoint/2010/main" val="206428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img.thedailywtf.com/images/200701/ToiletSer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549" y="-28575"/>
            <a:ext cx="9584094" cy="702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55635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extLst>
              <p:ext uri="{D42A27DB-BD31-4B8C-83A1-F6EECF244321}">
                <p14:modId xmlns:p14="http://schemas.microsoft.com/office/powerpoint/2010/main" val="48896159"/>
              </p:ext>
            </p:extLst>
          </p:nvPr>
        </p:nvGraphicFramePr>
        <p:xfrm>
          <a:off x="1621" y="1620"/>
          <a:ext cx="1619" cy="1619"/>
        </p:xfrm>
        <a:graphic>
          <a:graphicData uri="http://schemas.openxmlformats.org/presentationml/2006/ole">
            <mc:AlternateContent xmlns:mc="http://schemas.openxmlformats.org/markup-compatibility/2006">
              <mc:Choice xmlns:v="urn:schemas-microsoft-com:vml" Requires="v">
                <p:oleObj spid="_x0000_s33807"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1621" y="1620"/>
                        <a:ext cx="1619" cy="1619"/>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pl-PL" dirty="0" err="1" smtClean="0"/>
              <a:t>Session</a:t>
            </a:r>
            <a:r>
              <a:rPr lang="pl-PL" dirty="0" smtClean="0"/>
              <a:t> </a:t>
            </a:r>
            <a:r>
              <a:rPr lang="pl-PL" dirty="0" err="1" smtClean="0"/>
              <a:t>goal</a:t>
            </a:r>
            <a:endParaRPr lang="en-US" dirty="0"/>
          </a:p>
        </p:txBody>
      </p:sp>
      <p:grpSp>
        <p:nvGrpSpPr>
          <p:cNvPr id="11" name="Group 10"/>
          <p:cNvGrpSpPr/>
          <p:nvPr>
            <p:custDataLst>
              <p:tags r:id="rId4"/>
            </p:custDataLst>
          </p:nvPr>
        </p:nvGrpSpPr>
        <p:grpSpPr>
          <a:xfrm>
            <a:off x="529660" y="1475865"/>
            <a:ext cx="11375535" cy="791847"/>
            <a:chOff x="519113" y="1447058"/>
            <a:chExt cx="11149012" cy="776391"/>
          </a:xfrm>
        </p:grpSpPr>
        <p:sp>
          <p:nvSpPr>
            <p:cNvPr id="3" name="Rectangle 2"/>
            <p:cNvSpPr/>
            <p:nvPr/>
          </p:nvSpPr>
          <p:spPr bwMode="auto">
            <a:xfrm>
              <a:off x="519113" y="1447058"/>
              <a:ext cx="11149012" cy="776391"/>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4" name="TextBox 3"/>
            <p:cNvSpPr txBox="1"/>
            <p:nvPr>
              <p:custDataLst>
                <p:tags r:id="rId9"/>
              </p:custDataLst>
            </p:nvPr>
          </p:nvSpPr>
          <p:spPr>
            <a:xfrm>
              <a:off x="584143" y="1518395"/>
              <a:ext cx="11018952" cy="633715"/>
            </a:xfrm>
            <a:prstGeom prst="rect">
              <a:avLst/>
            </a:prstGeom>
            <a:noFill/>
          </p:spPr>
          <p:txBody>
            <a:bodyPr wrap="square" lIns="182880" tIns="45720" rIns="91440" bIns="45720" rtlCol="0">
              <a:spAutoFit/>
            </a:bodyPr>
            <a:lstStyle/>
            <a:p>
              <a:pPr marL="568325" lvl="1" indent="-552450">
                <a:spcBef>
                  <a:spcPts val="612"/>
                </a:spcBef>
                <a:buSzPct val="90000"/>
                <a:buBlip>
                  <a:blip r:embed="rId14"/>
                </a:buBlip>
              </a:pPr>
              <a:r>
                <a:rPr lang="pl-PL" sz="3600" dirty="0" err="1" smtClean="0">
                  <a:gradFill>
                    <a:gsLst>
                      <a:gs pos="0">
                        <a:srgbClr val="FFFFFF"/>
                      </a:gs>
                      <a:gs pos="99000">
                        <a:srgbClr val="FFFFFF"/>
                      </a:gs>
                    </a:gsLst>
                    <a:lin ang="5400000" scaled="1"/>
                  </a:gradFill>
                </a:rPr>
                <a:t>Become</a:t>
              </a:r>
              <a:r>
                <a:rPr lang="pl-PL" sz="3600" dirty="0" smtClean="0">
                  <a:gradFill>
                    <a:gsLst>
                      <a:gs pos="0">
                        <a:srgbClr val="FFFFFF"/>
                      </a:gs>
                      <a:gs pos="99000">
                        <a:srgbClr val="FFFFFF"/>
                      </a:gs>
                    </a:gsLst>
                    <a:lin ang="5400000" scaled="1"/>
                  </a:gradFill>
                </a:rPr>
                <a:t> </a:t>
              </a:r>
              <a:r>
                <a:rPr lang="pl-PL" sz="3600" dirty="0" err="1" smtClean="0">
                  <a:gradFill>
                    <a:gsLst>
                      <a:gs pos="0">
                        <a:srgbClr val="FFFFFF"/>
                      </a:gs>
                      <a:gs pos="99000">
                        <a:srgbClr val="FFFFFF"/>
                      </a:gs>
                    </a:gsLst>
                    <a:lin ang="5400000" scaled="1"/>
                  </a:gradFill>
                </a:rPr>
                <a:t>more</a:t>
              </a:r>
              <a:r>
                <a:rPr lang="pl-PL" sz="3600" dirty="0" smtClean="0">
                  <a:gradFill>
                    <a:gsLst>
                      <a:gs pos="0">
                        <a:srgbClr val="FFFFFF"/>
                      </a:gs>
                      <a:gs pos="99000">
                        <a:srgbClr val="FFFFFF"/>
                      </a:gs>
                    </a:gsLst>
                    <a:lin ang="5400000" scaled="1"/>
                  </a:gradFill>
                </a:rPr>
                <a:t> </a:t>
              </a:r>
              <a:r>
                <a:rPr lang="pl-PL" sz="3600" dirty="0" err="1" smtClean="0">
                  <a:gradFill>
                    <a:gsLst>
                      <a:gs pos="0">
                        <a:srgbClr val="FFFFFF"/>
                      </a:gs>
                      <a:gs pos="99000">
                        <a:srgbClr val="FFFFFF"/>
                      </a:gs>
                    </a:gsLst>
                    <a:lin ang="5400000" scaled="1"/>
                  </a:gradFill>
                </a:rPr>
                <a:t>familiar</a:t>
              </a:r>
              <a:r>
                <a:rPr lang="pl-PL" sz="3600" dirty="0" smtClean="0">
                  <a:gradFill>
                    <a:gsLst>
                      <a:gs pos="0">
                        <a:srgbClr val="FFFFFF"/>
                      </a:gs>
                      <a:gs pos="99000">
                        <a:srgbClr val="FFFFFF"/>
                      </a:gs>
                    </a:gsLst>
                    <a:lin ang="5400000" scaled="1"/>
                  </a:gradFill>
                </a:rPr>
                <a:t> hard to </a:t>
              </a:r>
              <a:r>
                <a:rPr lang="pl-PL" sz="3600" dirty="0" err="1" smtClean="0">
                  <a:gradFill>
                    <a:gsLst>
                      <a:gs pos="0">
                        <a:srgbClr val="FFFFFF"/>
                      </a:gs>
                      <a:gs pos="99000">
                        <a:srgbClr val="FFFFFF"/>
                      </a:gs>
                    </a:gsLst>
                    <a:lin ang="5400000" scaled="1"/>
                  </a:gradFill>
                </a:rPr>
                <a:t>manage</a:t>
              </a:r>
              <a:r>
                <a:rPr lang="pl-PL" sz="3600" dirty="0" smtClean="0">
                  <a:gradFill>
                    <a:gsLst>
                      <a:gs pos="0">
                        <a:srgbClr val="FFFFFF"/>
                      </a:gs>
                      <a:gs pos="99000">
                        <a:srgbClr val="FFFFFF"/>
                      </a:gs>
                    </a:gsLst>
                    <a:lin ang="5400000" scaled="1"/>
                  </a:gradFill>
                </a:rPr>
                <a:t> </a:t>
              </a:r>
              <a:r>
                <a:rPr lang="pl-PL" sz="3600" dirty="0" err="1" smtClean="0">
                  <a:gradFill>
                    <a:gsLst>
                      <a:gs pos="0">
                        <a:srgbClr val="FFFFFF"/>
                      </a:gs>
                      <a:gs pos="99000">
                        <a:srgbClr val="FFFFFF"/>
                      </a:gs>
                    </a:gsLst>
                    <a:lin ang="5400000" scaled="1"/>
                  </a:gradFill>
                </a:rPr>
                <a:t>issues</a:t>
              </a:r>
              <a:endParaRPr lang="en-US" sz="3600" dirty="0">
                <a:gradFill>
                  <a:gsLst>
                    <a:gs pos="0">
                      <a:srgbClr val="FFFFFF"/>
                    </a:gs>
                    <a:gs pos="99000">
                      <a:srgbClr val="FFFFFF"/>
                    </a:gs>
                  </a:gsLst>
                  <a:lin ang="5400000" scaled="1"/>
                </a:gradFill>
              </a:endParaRPr>
            </a:p>
          </p:txBody>
        </p:sp>
      </p:grpSp>
      <p:sp>
        <p:nvSpPr>
          <p:cNvPr id="13" name="Rectangle 12"/>
          <p:cNvSpPr/>
          <p:nvPr/>
        </p:nvSpPr>
        <p:spPr>
          <a:xfrm>
            <a:off x="1236050" y="2361765"/>
            <a:ext cx="10795273" cy="907941"/>
          </a:xfrm>
          <a:prstGeom prst="rect">
            <a:avLst/>
          </a:prstGeom>
        </p:spPr>
        <p:txBody>
          <a:bodyPr wrap="square">
            <a:spAutoFit/>
          </a:bodyPr>
          <a:lstStyle/>
          <a:p>
            <a:pPr marL="16194" lvl="1">
              <a:spcBef>
                <a:spcPts val="612"/>
              </a:spcBef>
              <a:buSzPct val="90000"/>
            </a:pPr>
            <a:r>
              <a:rPr lang="pl-PL" sz="2400" dirty="0" err="1" smtClean="0">
                <a:gradFill>
                  <a:gsLst>
                    <a:gs pos="0">
                      <a:srgbClr val="FFFFFF"/>
                    </a:gs>
                    <a:gs pos="99000">
                      <a:srgbClr val="FFFFFF"/>
                    </a:gs>
                  </a:gsLst>
                  <a:lin ang="5400000" scaled="1"/>
                </a:gradFill>
              </a:rPr>
              <a:t>Know</a:t>
            </a:r>
            <a:r>
              <a:rPr lang="pl-PL" sz="2400" dirty="0" smtClean="0">
                <a:gradFill>
                  <a:gsLst>
                    <a:gs pos="0">
                      <a:srgbClr val="FFFFFF"/>
                    </a:gs>
                    <a:gs pos="99000">
                      <a:srgbClr val="FFFFFF"/>
                    </a:gs>
                  </a:gsLst>
                  <a:lin ang="5400000" scaled="1"/>
                </a:gradFill>
              </a:rPr>
              <a:t> </a:t>
            </a:r>
            <a:r>
              <a:rPr lang="pl-PL" sz="2400" dirty="0" err="1" smtClean="0">
                <a:gradFill>
                  <a:gsLst>
                    <a:gs pos="0">
                      <a:srgbClr val="FFFFFF"/>
                    </a:gs>
                    <a:gs pos="99000">
                      <a:srgbClr val="FFFFFF"/>
                    </a:gs>
                  </a:gsLst>
                  <a:lin ang="5400000" scaled="1"/>
                </a:gradFill>
              </a:rPr>
              <a:t>why</a:t>
            </a:r>
            <a:r>
              <a:rPr lang="pl-PL" sz="2400" dirty="0" smtClean="0">
                <a:gradFill>
                  <a:gsLst>
                    <a:gs pos="0">
                      <a:srgbClr val="FFFFFF"/>
                    </a:gs>
                    <a:gs pos="99000">
                      <a:srgbClr val="FFFFFF"/>
                    </a:gs>
                  </a:gsLst>
                  <a:lin ang="5400000" scaled="1"/>
                </a:gradFill>
              </a:rPr>
              <a:t> </a:t>
            </a:r>
            <a:r>
              <a:rPr lang="pl-PL" sz="2400" dirty="0" err="1" smtClean="0">
                <a:gradFill>
                  <a:gsLst>
                    <a:gs pos="0">
                      <a:srgbClr val="FFFFFF"/>
                    </a:gs>
                    <a:gs pos="99000">
                      <a:srgbClr val="FFFFFF"/>
                    </a:gs>
                  </a:gsLst>
                  <a:lin ang="5400000" scaled="1"/>
                </a:gradFill>
              </a:rPr>
              <a:t>situations</a:t>
            </a:r>
            <a:r>
              <a:rPr lang="pl-PL" sz="2400" dirty="0" smtClean="0">
                <a:gradFill>
                  <a:gsLst>
                    <a:gs pos="0">
                      <a:srgbClr val="FFFFFF"/>
                    </a:gs>
                    <a:gs pos="99000">
                      <a:srgbClr val="FFFFFF"/>
                    </a:gs>
                  </a:gsLst>
                  <a:lin ang="5400000" scaled="1"/>
                </a:gradFill>
              </a:rPr>
              <a:t> </a:t>
            </a:r>
            <a:r>
              <a:rPr lang="pl-PL" sz="2400" dirty="0" err="1" smtClean="0">
                <a:gradFill>
                  <a:gsLst>
                    <a:gs pos="0">
                      <a:srgbClr val="FFFFFF"/>
                    </a:gs>
                    <a:gs pos="99000">
                      <a:srgbClr val="FFFFFF"/>
                    </a:gs>
                  </a:gsLst>
                  <a:lin ang="5400000" scaled="1"/>
                </a:gradFill>
              </a:rPr>
              <a:t>can</a:t>
            </a:r>
            <a:r>
              <a:rPr lang="pl-PL" sz="2400" dirty="0" smtClean="0">
                <a:gradFill>
                  <a:gsLst>
                    <a:gs pos="0">
                      <a:srgbClr val="FFFFFF"/>
                    </a:gs>
                    <a:gs pos="99000">
                      <a:srgbClr val="FFFFFF"/>
                    </a:gs>
                  </a:gsLst>
                  <a:lin ang="5400000" scaled="1"/>
                </a:gradFill>
              </a:rPr>
              <a:t> </a:t>
            </a:r>
            <a:r>
              <a:rPr lang="pl-PL" sz="2400" dirty="0" err="1" smtClean="0">
                <a:gradFill>
                  <a:gsLst>
                    <a:gs pos="0">
                      <a:srgbClr val="FFFFFF"/>
                    </a:gs>
                    <a:gs pos="99000">
                      <a:srgbClr val="FFFFFF"/>
                    </a:gs>
                  </a:gsLst>
                  <a:lin ang="5400000" scaled="1"/>
                </a:gradFill>
              </a:rPr>
              <a:t>happen</a:t>
            </a:r>
            <a:endParaRPr lang="en-US" sz="2400" dirty="0">
              <a:gradFill>
                <a:gsLst>
                  <a:gs pos="0">
                    <a:srgbClr val="FFFFFF"/>
                  </a:gs>
                  <a:gs pos="99000">
                    <a:srgbClr val="FFFFFF"/>
                  </a:gs>
                </a:gsLst>
                <a:lin ang="5400000" scaled="1"/>
              </a:gradFill>
            </a:endParaRPr>
          </a:p>
          <a:p>
            <a:pPr marL="16194" lvl="1">
              <a:spcBef>
                <a:spcPts val="612"/>
              </a:spcBef>
              <a:buSzPct val="90000"/>
            </a:pPr>
            <a:r>
              <a:rPr lang="pl-PL" sz="2400" dirty="0" err="1" smtClean="0">
                <a:gradFill>
                  <a:gsLst>
                    <a:gs pos="0">
                      <a:srgbClr val="FFFFFF"/>
                    </a:gs>
                    <a:gs pos="99000">
                      <a:srgbClr val="FFFFFF"/>
                    </a:gs>
                  </a:gsLst>
                  <a:lin ang="5400000" scaled="1"/>
                </a:gradFill>
              </a:rPr>
              <a:t>Know</a:t>
            </a:r>
            <a:r>
              <a:rPr lang="pl-PL" sz="2400" dirty="0" smtClean="0">
                <a:gradFill>
                  <a:gsLst>
                    <a:gs pos="0">
                      <a:srgbClr val="FFFFFF"/>
                    </a:gs>
                    <a:gs pos="99000">
                      <a:srgbClr val="FFFFFF"/>
                    </a:gs>
                  </a:gsLst>
                  <a:lin ang="5400000" scaled="1"/>
                </a:gradFill>
              </a:rPr>
              <a:t> the </a:t>
            </a:r>
            <a:r>
              <a:rPr lang="pl-PL" sz="2400" dirty="0" err="1" smtClean="0">
                <a:gradFill>
                  <a:gsLst>
                    <a:gs pos="0">
                      <a:srgbClr val="FFFFFF"/>
                    </a:gs>
                    <a:gs pos="99000">
                      <a:srgbClr val="FFFFFF"/>
                    </a:gs>
                  </a:gsLst>
                  <a:lin ang="5400000" scaled="1"/>
                </a:gradFill>
              </a:rPr>
              <a:t>mitigation</a:t>
            </a:r>
            <a:r>
              <a:rPr lang="pl-PL" sz="2400" dirty="0" smtClean="0">
                <a:gradFill>
                  <a:gsLst>
                    <a:gs pos="0">
                      <a:srgbClr val="FFFFFF"/>
                    </a:gs>
                    <a:gs pos="99000">
                      <a:srgbClr val="FFFFFF"/>
                    </a:gs>
                  </a:gsLst>
                  <a:lin ang="5400000" scaled="1"/>
                </a:gradFill>
              </a:rPr>
              <a:t> plan</a:t>
            </a:r>
            <a:endParaRPr lang="en-US" sz="2400" dirty="0">
              <a:gradFill>
                <a:gsLst>
                  <a:gs pos="0">
                    <a:srgbClr val="FFFFFF"/>
                  </a:gs>
                  <a:gs pos="99000">
                    <a:srgbClr val="FFFFFF"/>
                  </a:gs>
                </a:gsLst>
                <a:lin ang="5400000" scaled="1"/>
              </a:gradFill>
            </a:endParaRPr>
          </a:p>
        </p:txBody>
      </p:sp>
      <p:grpSp>
        <p:nvGrpSpPr>
          <p:cNvPr id="14" name="Group 13"/>
          <p:cNvGrpSpPr/>
          <p:nvPr>
            <p:custDataLst>
              <p:tags r:id="rId5"/>
            </p:custDataLst>
          </p:nvPr>
        </p:nvGrpSpPr>
        <p:grpSpPr>
          <a:xfrm>
            <a:off x="529660" y="3397552"/>
            <a:ext cx="11375535" cy="791847"/>
            <a:chOff x="519113" y="1447058"/>
            <a:chExt cx="11149012" cy="776391"/>
          </a:xfrm>
        </p:grpSpPr>
        <p:sp>
          <p:nvSpPr>
            <p:cNvPr id="15" name="Rectangle 14"/>
            <p:cNvSpPr/>
            <p:nvPr/>
          </p:nvSpPr>
          <p:spPr bwMode="auto">
            <a:xfrm>
              <a:off x="519113" y="1447058"/>
              <a:ext cx="11149012" cy="776391"/>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6" name="TextBox 15"/>
            <p:cNvSpPr txBox="1"/>
            <p:nvPr>
              <p:custDataLst>
                <p:tags r:id="rId8"/>
              </p:custDataLst>
            </p:nvPr>
          </p:nvSpPr>
          <p:spPr>
            <a:xfrm>
              <a:off x="584143" y="1518395"/>
              <a:ext cx="11018952" cy="633715"/>
            </a:xfrm>
            <a:prstGeom prst="rect">
              <a:avLst/>
            </a:prstGeom>
            <a:noFill/>
          </p:spPr>
          <p:txBody>
            <a:bodyPr wrap="square" lIns="182880" tIns="45720" rIns="91440" bIns="45720" rtlCol="0">
              <a:spAutoFit/>
            </a:bodyPr>
            <a:lstStyle/>
            <a:p>
              <a:pPr marL="568325" lvl="1" indent="-552450">
                <a:spcBef>
                  <a:spcPts val="612"/>
                </a:spcBef>
                <a:buSzPct val="90000"/>
                <a:buBlip>
                  <a:blip r:embed="rId14"/>
                </a:buBlip>
              </a:pPr>
              <a:r>
                <a:rPr lang="pl-PL" sz="3600" dirty="0" err="1" smtClean="0">
                  <a:gradFill>
                    <a:gsLst>
                      <a:gs pos="0">
                        <a:srgbClr val="FFFFFF"/>
                      </a:gs>
                      <a:gs pos="99000">
                        <a:srgbClr val="FFFFFF"/>
                      </a:gs>
                    </a:gsLst>
                    <a:lin ang="5400000" scaled="1"/>
                  </a:gradFill>
                </a:rPr>
                <a:t>Think</a:t>
              </a:r>
              <a:r>
                <a:rPr lang="pl-PL" sz="3600" dirty="0" smtClean="0">
                  <a:gradFill>
                    <a:gsLst>
                      <a:gs pos="0">
                        <a:srgbClr val="FFFFFF"/>
                      </a:gs>
                      <a:gs pos="99000">
                        <a:srgbClr val="FFFFFF"/>
                      </a:gs>
                    </a:gsLst>
                    <a:lin ang="5400000" scaled="1"/>
                  </a:gradFill>
                </a:rPr>
                <a:t> </a:t>
              </a:r>
              <a:r>
                <a:rPr lang="pl-PL" sz="3600" dirty="0" err="1" smtClean="0">
                  <a:gradFill>
                    <a:gsLst>
                      <a:gs pos="0">
                        <a:srgbClr val="FFFFFF"/>
                      </a:gs>
                      <a:gs pos="99000">
                        <a:srgbClr val="FFFFFF"/>
                      </a:gs>
                    </a:gsLst>
                    <a:lin ang="5400000" scaled="1"/>
                  </a:gradFill>
                </a:rPr>
                <a:t>through</a:t>
              </a:r>
              <a:r>
                <a:rPr lang="pl-PL" sz="3600" dirty="0" smtClean="0">
                  <a:gradFill>
                    <a:gsLst>
                      <a:gs pos="0">
                        <a:srgbClr val="FFFFFF"/>
                      </a:gs>
                      <a:gs pos="99000">
                        <a:srgbClr val="FFFFFF"/>
                      </a:gs>
                    </a:gsLst>
                    <a:lin ang="5400000" scaled="1"/>
                  </a:gradFill>
                </a:rPr>
                <a:t> the </a:t>
              </a:r>
              <a:r>
                <a:rPr lang="pl-PL" sz="3600" dirty="0" err="1" smtClean="0">
                  <a:gradFill>
                    <a:gsLst>
                      <a:gs pos="0">
                        <a:srgbClr val="FFFFFF"/>
                      </a:gs>
                      <a:gs pos="99000">
                        <a:srgbClr val="FFFFFF"/>
                      </a:gs>
                    </a:gsLst>
                    <a:lin ang="5400000" scaled="1"/>
                  </a:gradFill>
                </a:rPr>
                <a:t>points</a:t>
              </a:r>
              <a:r>
                <a:rPr lang="pl-PL" sz="3600" dirty="0" smtClean="0">
                  <a:gradFill>
                    <a:gsLst>
                      <a:gs pos="0">
                        <a:srgbClr val="FFFFFF"/>
                      </a:gs>
                      <a:gs pos="99000">
                        <a:srgbClr val="FFFFFF"/>
                      </a:gs>
                    </a:gsLst>
                    <a:lin ang="5400000" scaled="1"/>
                  </a:gradFill>
                </a:rPr>
                <a:t> of </a:t>
              </a:r>
              <a:r>
                <a:rPr lang="pl-PL" sz="3600" dirty="0" err="1" smtClean="0">
                  <a:gradFill>
                    <a:gsLst>
                      <a:gs pos="0">
                        <a:srgbClr val="FFFFFF"/>
                      </a:gs>
                      <a:gs pos="99000">
                        <a:srgbClr val="FFFFFF"/>
                      </a:gs>
                    </a:gsLst>
                    <a:lin ang="5400000" scaled="1"/>
                  </a:gradFill>
                </a:rPr>
                <a:t>entry</a:t>
              </a:r>
              <a:r>
                <a:rPr lang="pl-PL" sz="3600" dirty="0" smtClean="0">
                  <a:gradFill>
                    <a:gsLst>
                      <a:gs pos="0">
                        <a:srgbClr val="FFFFFF"/>
                      </a:gs>
                      <a:gs pos="99000">
                        <a:srgbClr val="FFFFFF"/>
                      </a:gs>
                    </a:gsLst>
                    <a:lin ang="5400000" scaled="1"/>
                  </a:gradFill>
                </a:rPr>
                <a:t> </a:t>
              </a:r>
              <a:endParaRPr lang="en-US" sz="3600" dirty="0">
                <a:gradFill>
                  <a:gsLst>
                    <a:gs pos="0">
                      <a:srgbClr val="FFFFFF"/>
                    </a:gs>
                    <a:gs pos="99000">
                      <a:srgbClr val="FFFFFF"/>
                    </a:gs>
                  </a:gsLst>
                  <a:lin ang="5400000" scaled="1"/>
                </a:gradFill>
              </a:endParaRPr>
            </a:p>
          </p:txBody>
        </p:sp>
      </p:grpSp>
      <p:sp>
        <p:nvSpPr>
          <p:cNvPr id="17" name="Rectangle 16"/>
          <p:cNvSpPr/>
          <p:nvPr/>
        </p:nvSpPr>
        <p:spPr>
          <a:xfrm>
            <a:off x="1236050" y="4283452"/>
            <a:ext cx="10795273" cy="461665"/>
          </a:xfrm>
          <a:prstGeom prst="rect">
            <a:avLst/>
          </a:prstGeom>
        </p:spPr>
        <p:txBody>
          <a:bodyPr wrap="square">
            <a:spAutoFit/>
          </a:bodyPr>
          <a:lstStyle/>
          <a:p>
            <a:pPr marL="16194" lvl="1">
              <a:spcBef>
                <a:spcPts val="612"/>
              </a:spcBef>
              <a:buSzPct val="90000"/>
            </a:pPr>
            <a:r>
              <a:rPr lang="pl-PL" sz="2400" dirty="0" err="1" smtClean="0">
                <a:gradFill>
                  <a:gsLst>
                    <a:gs pos="0">
                      <a:srgbClr val="FFFFFF"/>
                    </a:gs>
                    <a:gs pos="99000">
                      <a:srgbClr val="FFFFFF"/>
                    </a:gs>
                  </a:gsLst>
                  <a:lin ang="5400000" scaled="1"/>
                </a:gradFill>
              </a:rPr>
              <a:t>They</a:t>
            </a:r>
            <a:r>
              <a:rPr lang="pl-PL" sz="2400" dirty="0" smtClean="0">
                <a:gradFill>
                  <a:gsLst>
                    <a:gs pos="0">
                      <a:srgbClr val="FFFFFF"/>
                    </a:gs>
                    <a:gs pos="99000">
                      <a:srgbClr val="FFFFFF"/>
                    </a:gs>
                  </a:gsLst>
                  <a:lin ang="5400000" scaled="1"/>
                </a:gradFill>
              </a:rPr>
              <a:t> </a:t>
            </a:r>
            <a:r>
              <a:rPr lang="pl-PL" sz="2400" dirty="0" err="1" smtClean="0">
                <a:gradFill>
                  <a:gsLst>
                    <a:gs pos="0">
                      <a:srgbClr val="FFFFFF"/>
                    </a:gs>
                    <a:gs pos="99000">
                      <a:srgbClr val="FFFFFF"/>
                    </a:gs>
                  </a:gsLst>
                  <a:lin ang="5400000" scaled="1"/>
                </a:gradFill>
              </a:rPr>
              <a:t>may</a:t>
            </a:r>
            <a:r>
              <a:rPr lang="pl-PL" sz="2400" dirty="0" smtClean="0">
                <a:gradFill>
                  <a:gsLst>
                    <a:gs pos="0">
                      <a:srgbClr val="FFFFFF"/>
                    </a:gs>
                    <a:gs pos="99000">
                      <a:srgbClr val="FFFFFF"/>
                    </a:gs>
                  </a:gsLst>
                  <a:lin ang="5400000" scaled="1"/>
                </a:gradFill>
              </a:rPr>
              <a:t> be </a:t>
            </a:r>
            <a:r>
              <a:rPr lang="pl-PL" sz="2400" dirty="0" err="1" smtClean="0">
                <a:gradFill>
                  <a:gsLst>
                    <a:gs pos="0">
                      <a:srgbClr val="FFFFFF"/>
                    </a:gs>
                    <a:gs pos="99000">
                      <a:srgbClr val="FFFFFF"/>
                    </a:gs>
                  </a:gsLst>
                  <a:lin ang="5400000" scaled="1"/>
                </a:gradFill>
              </a:rPr>
              <a:t>based</a:t>
            </a:r>
            <a:r>
              <a:rPr lang="pl-PL" sz="2400" dirty="0" smtClean="0">
                <a:gradFill>
                  <a:gsLst>
                    <a:gs pos="0">
                      <a:srgbClr val="FFFFFF"/>
                    </a:gs>
                    <a:gs pos="99000">
                      <a:srgbClr val="FFFFFF"/>
                    </a:gs>
                  </a:gsLst>
                  <a:lin ang="5400000" scaled="1"/>
                </a:gradFill>
              </a:rPr>
              <a:t> on </a:t>
            </a:r>
            <a:r>
              <a:rPr lang="pl-PL" sz="2400" dirty="0" err="1" smtClean="0">
                <a:gradFill>
                  <a:gsLst>
                    <a:gs pos="0">
                      <a:srgbClr val="FFFFFF"/>
                    </a:gs>
                    <a:gs pos="99000">
                      <a:srgbClr val="FFFFFF"/>
                    </a:gs>
                  </a:gsLst>
                  <a:lin ang="5400000" scaled="1"/>
                </a:gradFill>
              </a:rPr>
              <a:t>relationships</a:t>
            </a:r>
            <a:r>
              <a:rPr lang="pl-PL" sz="2400" dirty="0" smtClean="0">
                <a:gradFill>
                  <a:gsLst>
                    <a:gs pos="0">
                      <a:srgbClr val="FFFFFF"/>
                    </a:gs>
                    <a:gs pos="99000">
                      <a:srgbClr val="FFFFFF"/>
                    </a:gs>
                  </a:gsLst>
                  <a:lin ang="5400000" scaled="1"/>
                </a:gradFill>
              </a:rPr>
              <a:t> with </a:t>
            </a:r>
            <a:r>
              <a:rPr lang="pl-PL" sz="2400" dirty="0" err="1" smtClean="0">
                <a:gradFill>
                  <a:gsLst>
                    <a:gs pos="0">
                      <a:srgbClr val="FFFFFF"/>
                    </a:gs>
                    <a:gs pos="99000">
                      <a:srgbClr val="FFFFFF"/>
                    </a:gs>
                  </a:gsLst>
                  <a:lin ang="5400000" scaled="1"/>
                </a:gradFill>
              </a:rPr>
              <a:t>people</a:t>
            </a:r>
            <a:endParaRPr lang="en-US" sz="2400" dirty="0">
              <a:gradFill>
                <a:gsLst>
                  <a:gs pos="0">
                    <a:srgbClr val="FFFFFF"/>
                  </a:gs>
                  <a:gs pos="99000">
                    <a:srgbClr val="FFFFFF"/>
                  </a:gs>
                </a:gsLst>
                <a:lin ang="5400000" scaled="1"/>
              </a:gradFill>
            </a:endParaRPr>
          </a:p>
        </p:txBody>
      </p:sp>
      <p:grpSp>
        <p:nvGrpSpPr>
          <p:cNvPr id="18" name="Group 17"/>
          <p:cNvGrpSpPr/>
          <p:nvPr>
            <p:custDataLst>
              <p:tags r:id="rId6"/>
            </p:custDataLst>
          </p:nvPr>
        </p:nvGrpSpPr>
        <p:grpSpPr>
          <a:xfrm>
            <a:off x="529659" y="4923315"/>
            <a:ext cx="11375535" cy="1395598"/>
            <a:chOff x="519113" y="1447058"/>
            <a:chExt cx="11149012" cy="1368358"/>
          </a:xfrm>
        </p:grpSpPr>
        <p:sp>
          <p:nvSpPr>
            <p:cNvPr id="19" name="Rectangle 18"/>
            <p:cNvSpPr/>
            <p:nvPr/>
          </p:nvSpPr>
          <p:spPr bwMode="auto">
            <a:xfrm>
              <a:off x="519113" y="1447058"/>
              <a:ext cx="11149012" cy="1368358"/>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20" name="TextBox 19"/>
            <p:cNvSpPr txBox="1"/>
            <p:nvPr>
              <p:custDataLst>
                <p:tags r:id="rId7"/>
              </p:custDataLst>
            </p:nvPr>
          </p:nvSpPr>
          <p:spPr>
            <a:xfrm>
              <a:off x="584143" y="1518395"/>
              <a:ext cx="11018952" cy="1176900"/>
            </a:xfrm>
            <a:prstGeom prst="rect">
              <a:avLst/>
            </a:prstGeom>
            <a:noFill/>
          </p:spPr>
          <p:txBody>
            <a:bodyPr wrap="square" lIns="182880" tIns="45720" rIns="91440" bIns="45720" rtlCol="0">
              <a:spAutoFit/>
            </a:bodyPr>
            <a:lstStyle/>
            <a:p>
              <a:pPr marL="568325" lvl="1" indent="-552450">
                <a:spcBef>
                  <a:spcPts val="612"/>
                </a:spcBef>
                <a:buSzPct val="90000"/>
                <a:buBlip>
                  <a:blip r:embed="rId14"/>
                </a:buBlip>
              </a:pPr>
              <a:r>
                <a:rPr lang="en-US" sz="3600" b="1" dirty="0" smtClean="0">
                  <a:gradFill>
                    <a:gsLst>
                      <a:gs pos="0">
                        <a:srgbClr val="FFFFFF"/>
                      </a:gs>
                      <a:gs pos="99000">
                        <a:srgbClr val="FFFFFF"/>
                      </a:gs>
                    </a:gsLst>
                    <a:lin ang="5400000" scaled="1"/>
                  </a:gradFill>
                </a:rPr>
                <a:t>Major conclusion:</a:t>
              </a:r>
              <a:r>
                <a:rPr lang="pl-PL" sz="3600" b="1" dirty="0" smtClean="0">
                  <a:gradFill>
                    <a:gsLst>
                      <a:gs pos="0">
                        <a:srgbClr val="FFFFFF"/>
                      </a:gs>
                      <a:gs pos="99000">
                        <a:srgbClr val="FFFFFF"/>
                      </a:gs>
                    </a:gsLst>
                    <a:lin ang="5400000" scaled="1"/>
                  </a:gradFill>
                </a:rPr>
                <a:t> </a:t>
              </a:r>
              <a:r>
                <a:rPr lang="pl-PL" sz="3600" dirty="0" smtClean="0">
                  <a:gradFill>
                    <a:gsLst>
                      <a:gs pos="0">
                        <a:srgbClr val="FFFFFF"/>
                      </a:gs>
                      <a:gs pos="99000">
                        <a:srgbClr val="FFFFFF"/>
                      </a:gs>
                    </a:gsLst>
                    <a:lin ang="5400000" scaled="1"/>
                  </a:gradFill>
                </a:rPr>
                <a:t>Operating system </a:t>
              </a:r>
              <a:r>
                <a:rPr lang="pl-PL" sz="3600" dirty="0" err="1" smtClean="0">
                  <a:gradFill>
                    <a:gsLst>
                      <a:gs pos="0">
                        <a:srgbClr val="FFFFFF"/>
                      </a:gs>
                      <a:gs pos="99000">
                        <a:srgbClr val="FFFFFF"/>
                      </a:gs>
                    </a:gsLst>
                    <a:lin ang="5400000" scaled="1"/>
                  </a:gradFill>
                </a:rPr>
                <a:t>is</a:t>
              </a:r>
              <a:r>
                <a:rPr lang="pl-PL" sz="3600" dirty="0" smtClean="0">
                  <a:gradFill>
                    <a:gsLst>
                      <a:gs pos="0">
                        <a:srgbClr val="FFFFFF"/>
                      </a:gs>
                      <a:gs pos="99000">
                        <a:srgbClr val="FFFFFF"/>
                      </a:gs>
                    </a:gsLst>
                    <a:lin ang="5400000" scaled="1"/>
                  </a:gradFill>
                </a:rPr>
                <a:t> </a:t>
              </a:r>
              <a:r>
                <a:rPr lang="pl-PL" sz="3600" dirty="0" err="1" smtClean="0">
                  <a:gradFill>
                    <a:gsLst>
                      <a:gs pos="0">
                        <a:srgbClr val="FFFFFF"/>
                      </a:gs>
                      <a:gs pos="99000">
                        <a:srgbClr val="FFFFFF"/>
                      </a:gs>
                    </a:gsLst>
                    <a:lin ang="5400000" scaled="1"/>
                  </a:gradFill>
                </a:rPr>
                <a:t>just</a:t>
              </a:r>
              <a:r>
                <a:rPr lang="pl-PL" sz="3600" dirty="0" smtClean="0">
                  <a:gradFill>
                    <a:gsLst>
                      <a:gs pos="0">
                        <a:srgbClr val="FFFFFF"/>
                      </a:gs>
                      <a:gs pos="99000">
                        <a:srgbClr val="FFFFFF"/>
                      </a:gs>
                    </a:gsLst>
                    <a:lin ang="5400000" scaled="1"/>
                  </a:gradFill>
                </a:rPr>
                <a:t> a piece of </a:t>
              </a:r>
              <a:r>
                <a:rPr lang="pl-PL" sz="3600" dirty="0" err="1" smtClean="0">
                  <a:gradFill>
                    <a:gsLst>
                      <a:gs pos="0">
                        <a:srgbClr val="FFFFFF"/>
                      </a:gs>
                      <a:gs pos="99000">
                        <a:srgbClr val="FFFFFF"/>
                      </a:gs>
                    </a:gsLst>
                    <a:lin ang="5400000" scaled="1"/>
                  </a:gradFill>
                </a:rPr>
                <a:t>code</a:t>
              </a:r>
              <a:r>
                <a:rPr lang="pl-PL" sz="3600" dirty="0" smtClean="0">
                  <a:gradFill>
                    <a:gsLst>
                      <a:gs pos="0">
                        <a:srgbClr val="FFFFFF"/>
                      </a:gs>
                      <a:gs pos="99000">
                        <a:srgbClr val="FFFFFF"/>
                      </a:gs>
                    </a:gsLst>
                    <a:lin ang="5400000" scaled="1"/>
                  </a:gradFill>
                </a:rPr>
                <a:t>, </a:t>
              </a:r>
              <a:r>
                <a:rPr lang="pl-PL" sz="3600" dirty="0" err="1" smtClean="0">
                  <a:gradFill>
                    <a:gsLst>
                      <a:gs pos="0">
                        <a:srgbClr val="FFFFFF"/>
                      </a:gs>
                      <a:gs pos="99000">
                        <a:srgbClr val="FFFFFF"/>
                      </a:gs>
                    </a:gsLst>
                    <a:lin ang="5400000" scaled="1"/>
                  </a:gradFill>
                </a:rPr>
                <a:t>number</a:t>
              </a:r>
              <a:r>
                <a:rPr lang="pl-PL" sz="3600" dirty="0" smtClean="0">
                  <a:gradFill>
                    <a:gsLst>
                      <a:gs pos="0">
                        <a:srgbClr val="FFFFFF"/>
                      </a:gs>
                      <a:gs pos="99000">
                        <a:srgbClr val="FFFFFF"/>
                      </a:gs>
                    </a:gsLst>
                    <a:lin ang="5400000" scaled="1"/>
                  </a:gradFill>
                </a:rPr>
                <a:t> of </a:t>
              </a:r>
              <a:r>
                <a:rPr lang="pl-PL" sz="3600" dirty="0" err="1" smtClean="0">
                  <a:gradFill>
                    <a:gsLst>
                      <a:gs pos="0">
                        <a:srgbClr val="FFFFFF"/>
                      </a:gs>
                      <a:gs pos="99000">
                        <a:srgbClr val="FFFFFF"/>
                      </a:gs>
                    </a:gsLst>
                    <a:lin ang="5400000" scaled="1"/>
                  </a:gradFill>
                </a:rPr>
                <a:t>possible</a:t>
              </a:r>
              <a:r>
                <a:rPr lang="pl-PL" sz="3600" dirty="0" smtClean="0">
                  <a:gradFill>
                    <a:gsLst>
                      <a:gs pos="0">
                        <a:srgbClr val="FFFFFF"/>
                      </a:gs>
                      <a:gs pos="99000">
                        <a:srgbClr val="FFFFFF"/>
                      </a:gs>
                    </a:gsLst>
                    <a:lin ang="5400000" scaled="1"/>
                  </a:gradFill>
                </a:rPr>
                <a:t> </a:t>
              </a:r>
              <a:r>
                <a:rPr lang="pl-PL" sz="3600" dirty="0" err="1" smtClean="0">
                  <a:gradFill>
                    <a:gsLst>
                      <a:gs pos="0">
                        <a:srgbClr val="FFFFFF"/>
                      </a:gs>
                      <a:gs pos="99000">
                        <a:srgbClr val="FFFFFF"/>
                      </a:gs>
                    </a:gsLst>
                    <a:lin ang="5400000" scaled="1"/>
                  </a:gradFill>
                </a:rPr>
                <a:t>targets</a:t>
              </a:r>
              <a:r>
                <a:rPr lang="pl-PL" sz="3600" dirty="0" smtClean="0">
                  <a:gradFill>
                    <a:gsLst>
                      <a:gs pos="0">
                        <a:srgbClr val="FFFFFF"/>
                      </a:gs>
                      <a:gs pos="99000">
                        <a:srgbClr val="FFFFFF"/>
                      </a:gs>
                    </a:gsLst>
                    <a:lin ang="5400000" scaled="1"/>
                  </a:gradFill>
                </a:rPr>
                <a:t> </a:t>
              </a:r>
              <a:r>
                <a:rPr lang="pl-PL" sz="3600" dirty="0" err="1" smtClean="0">
                  <a:gradFill>
                    <a:gsLst>
                      <a:gs pos="0">
                        <a:srgbClr val="FFFFFF"/>
                      </a:gs>
                      <a:gs pos="99000">
                        <a:srgbClr val="FFFFFF"/>
                      </a:gs>
                    </a:gsLst>
                    <a:lin ang="5400000" scaled="1"/>
                  </a:gradFill>
                </a:rPr>
                <a:t>is</a:t>
              </a:r>
              <a:r>
                <a:rPr lang="pl-PL" sz="3600" dirty="0" smtClean="0">
                  <a:gradFill>
                    <a:gsLst>
                      <a:gs pos="0">
                        <a:srgbClr val="FFFFFF"/>
                      </a:gs>
                      <a:gs pos="99000">
                        <a:srgbClr val="FFFFFF"/>
                      </a:gs>
                    </a:gsLst>
                    <a:lin ang="5400000" scaled="1"/>
                  </a:gradFill>
                </a:rPr>
                <a:t> </a:t>
              </a:r>
              <a:r>
                <a:rPr lang="pl-PL" sz="3600" u="sng" dirty="0" err="1" smtClean="0">
                  <a:gradFill>
                    <a:gsLst>
                      <a:gs pos="0">
                        <a:srgbClr val="FFFFFF"/>
                      </a:gs>
                      <a:gs pos="99000">
                        <a:srgbClr val="FFFFFF"/>
                      </a:gs>
                    </a:gsLst>
                    <a:lin ang="5400000" scaled="1"/>
                  </a:gradFill>
                </a:rPr>
                <a:t>almost</a:t>
              </a:r>
              <a:r>
                <a:rPr lang="pl-PL" sz="3600" dirty="0" smtClean="0">
                  <a:gradFill>
                    <a:gsLst>
                      <a:gs pos="0">
                        <a:srgbClr val="FFFFFF"/>
                      </a:gs>
                      <a:gs pos="99000">
                        <a:srgbClr val="FFFFFF"/>
                      </a:gs>
                    </a:gsLst>
                    <a:lin ang="5400000" scaled="1"/>
                  </a:gradFill>
                </a:rPr>
                <a:t> </a:t>
              </a:r>
              <a:r>
                <a:rPr lang="pl-PL" sz="3600" dirty="0" err="1" smtClean="0">
                  <a:gradFill>
                    <a:gsLst>
                      <a:gs pos="0">
                        <a:srgbClr val="FFFFFF"/>
                      </a:gs>
                      <a:gs pos="99000">
                        <a:srgbClr val="FFFFFF"/>
                      </a:gs>
                    </a:gsLst>
                    <a:lin ang="5400000" scaled="1"/>
                  </a:gradFill>
                </a:rPr>
                <a:t>over</a:t>
              </a:r>
              <a:r>
                <a:rPr lang="pl-PL" sz="3600" dirty="0" smtClean="0">
                  <a:gradFill>
                    <a:gsLst>
                      <a:gs pos="0">
                        <a:srgbClr val="FFFFFF"/>
                      </a:gs>
                      <a:gs pos="99000">
                        <a:srgbClr val="FFFFFF"/>
                      </a:gs>
                    </a:gsLst>
                    <a:lin ang="5400000" scaled="1"/>
                  </a:gradFill>
                </a:rPr>
                <a:t> </a:t>
              </a:r>
              <a:endParaRPr lang="en-US" sz="3600" dirty="0">
                <a:gradFill>
                  <a:gsLst>
                    <a:gs pos="0">
                      <a:srgbClr val="FFFFFF"/>
                    </a:gs>
                    <a:gs pos="99000">
                      <a:srgbClr val="FFFFFF"/>
                    </a:gs>
                  </a:gsLst>
                  <a:lin ang="5400000" scaled="1"/>
                </a:gradFill>
              </a:endParaRPr>
            </a:p>
          </p:txBody>
        </p:sp>
      </p:grpSp>
      <p:sp useBgFill="1">
        <p:nvSpPr>
          <p:cNvPr id="21" name="Rectangle 20"/>
          <p:cNvSpPr/>
          <p:nvPr/>
        </p:nvSpPr>
        <p:spPr bwMode="auto">
          <a:xfrm>
            <a:off x="0" y="1214472"/>
            <a:ext cx="529659" cy="5780053"/>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786506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75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decel="10000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1000" fill="hold"/>
                                        <p:tgtEl>
                                          <p:spTgt spid="14"/>
                                        </p:tgtEl>
                                        <p:attrNameLst>
                                          <p:attrName>ppt_x</p:attrName>
                                        </p:attrNameLst>
                                      </p:cBhvr>
                                      <p:tavLst>
                                        <p:tav tm="0">
                                          <p:val>
                                            <p:strVal val="0-#ppt_w/2"/>
                                          </p:val>
                                        </p:tav>
                                        <p:tav tm="100000">
                                          <p:val>
                                            <p:strVal val="#ppt_x"/>
                                          </p:val>
                                        </p:tav>
                                      </p:tavLst>
                                    </p:anim>
                                    <p:anim calcmode="lin" valueType="num">
                                      <p:cBhvr additive="base">
                                        <p:cTn id="17" dur="1000" fill="hold"/>
                                        <p:tgtEl>
                                          <p:spTgt spid="14"/>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75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75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decel="10000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43738753"/>
              </p:ext>
            </p:extLst>
          </p:nvPr>
        </p:nvGraphicFramePr>
        <p:xfrm>
          <a:off x="1621" y="1620"/>
          <a:ext cx="1619" cy="1619"/>
        </p:xfrm>
        <a:graphic>
          <a:graphicData uri="http://schemas.openxmlformats.org/presentationml/2006/ole">
            <mc:AlternateContent xmlns:mc="http://schemas.openxmlformats.org/markup-compatibility/2006">
              <mc:Choice xmlns:v="urn:schemas-microsoft-com:vml" Requires="v">
                <p:oleObj spid="_x0000_s34831" name="think-cell Slide" r:id="rId26" imgW="270" imgH="270" progId="TCLayout.ActiveDocument.1">
                  <p:embed/>
                </p:oleObj>
              </mc:Choice>
              <mc:Fallback>
                <p:oleObj name="think-cell Slide" r:id="rId26" imgW="270" imgH="270" progId="TCLayout.ActiveDocument.1">
                  <p:embed/>
                  <p:pic>
                    <p:nvPicPr>
                      <p:cNvPr id="0" name=""/>
                      <p:cNvPicPr/>
                      <p:nvPr/>
                    </p:nvPicPr>
                    <p:blipFill>
                      <a:blip r:embed="rId27"/>
                      <a:stretch>
                        <a:fillRect/>
                      </a:stretch>
                    </p:blipFill>
                    <p:spPr>
                      <a:xfrm>
                        <a:off x="1621" y="1620"/>
                        <a:ext cx="1619" cy="1619"/>
                      </a:xfrm>
                      <a:prstGeom prst="rect">
                        <a:avLst/>
                      </a:prstGeom>
                    </p:spPr>
                  </p:pic>
                </p:oleObj>
              </mc:Fallback>
            </mc:AlternateContent>
          </a:graphicData>
        </a:graphic>
      </p:graphicFrame>
      <p:sp>
        <p:nvSpPr>
          <p:cNvPr id="2" name="Title 1"/>
          <p:cNvSpPr>
            <a:spLocks noGrp="1"/>
          </p:cNvSpPr>
          <p:nvPr>
            <p:ph type="title"/>
            <p:custDataLst>
              <p:tags r:id="rId3"/>
            </p:custDataLst>
          </p:nvPr>
        </p:nvSpPr>
        <p:spPr>
          <a:prstGeom prst="rect">
            <a:avLst/>
          </a:prstGeom>
        </p:spPr>
        <p:txBody>
          <a:bodyPr/>
          <a:lstStyle/>
          <a:p>
            <a:r>
              <a:rPr lang="en-GB" dirty="0" smtClean="0"/>
              <a:t>Agenda</a:t>
            </a:r>
            <a:endParaRPr lang="en-GB" dirty="0"/>
          </a:p>
        </p:txBody>
      </p:sp>
      <p:grpSp>
        <p:nvGrpSpPr>
          <p:cNvPr id="4" name="Group 3"/>
          <p:cNvGrpSpPr/>
          <p:nvPr/>
        </p:nvGrpSpPr>
        <p:grpSpPr>
          <a:xfrm>
            <a:off x="1079467" y="2005576"/>
            <a:ext cx="4609821" cy="2432300"/>
            <a:chOff x="1079467" y="2005576"/>
            <a:chExt cx="4609821" cy="2432300"/>
          </a:xfrm>
        </p:grpSpPr>
        <p:sp>
          <p:nvSpPr>
            <p:cNvPr id="31" name="TextBox 30"/>
            <p:cNvSpPr txBox="1"/>
            <p:nvPr>
              <p:custDataLst>
                <p:tags r:id="rId19"/>
              </p:custDataLst>
            </p:nvPr>
          </p:nvSpPr>
          <p:spPr>
            <a:xfrm>
              <a:off x="1079467" y="2005576"/>
              <a:ext cx="4609821" cy="61937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ln>
                  <a:solidFill>
                    <a:schemeClr val="tx1">
                      <a:alpha val="99000"/>
                    </a:schemeClr>
                  </a:solidFill>
                </a:ln>
                <a:gradFill>
                  <a:gsLst>
                    <a:gs pos="0">
                      <a:srgbClr val="FFFFFF"/>
                    </a:gs>
                    <a:gs pos="100000">
                      <a:srgbClr val="FFFFFF"/>
                    </a:gs>
                  </a:gsLst>
                  <a:lin ang="5400000" scaled="0"/>
                </a:gradFill>
              </a:endParaRPr>
            </a:p>
          </p:txBody>
        </p:sp>
        <p:sp>
          <p:nvSpPr>
            <p:cNvPr id="33" name="TextBox 32"/>
            <p:cNvSpPr txBox="1"/>
            <p:nvPr>
              <p:custDataLst>
                <p:tags r:id="rId20"/>
              </p:custDataLst>
            </p:nvPr>
          </p:nvSpPr>
          <p:spPr>
            <a:xfrm>
              <a:off x="1396328" y="2052724"/>
              <a:ext cx="3976097" cy="525076"/>
            </a:xfrm>
            <a:prstGeom prst="rect">
              <a:avLst/>
            </a:prstGeom>
            <a:noFill/>
          </p:spPr>
          <p:txBody>
            <a:bodyPr wrap="square" lIns="93278" tIns="46639" rIns="93278" bIns="46639" rtlCol="0">
              <a:spAutoFit/>
            </a:bodyPr>
            <a:lstStyle/>
            <a:p>
              <a:pPr algn="ctr">
                <a:buSzPct val="90000"/>
              </a:pPr>
              <a:r>
                <a:rPr lang="pl-PL" sz="2800" dirty="0" smtClean="0">
                  <a:gradFill>
                    <a:gsLst>
                      <a:gs pos="0">
                        <a:srgbClr val="FFFFFF"/>
                      </a:gs>
                      <a:gs pos="100000">
                        <a:srgbClr val="FFFFFF"/>
                      </a:gs>
                    </a:gsLst>
                    <a:lin ang="5400000" scaled="0"/>
                  </a:gradFill>
                </a:rPr>
                <a:t>Idea of (NOT)</a:t>
              </a:r>
              <a:endParaRPr lang="en-US" sz="2800" dirty="0">
                <a:gradFill>
                  <a:gsLst>
                    <a:gs pos="0">
                      <a:srgbClr val="FFFFFF"/>
                    </a:gs>
                    <a:gs pos="100000">
                      <a:srgbClr val="FFFFFF"/>
                    </a:gs>
                  </a:gsLst>
                  <a:lin ang="5400000" scaled="0"/>
                </a:gradFill>
              </a:endParaRPr>
            </a:p>
          </p:txBody>
        </p:sp>
        <p:sp>
          <p:nvSpPr>
            <p:cNvPr id="41" name="Right Triangle 40"/>
            <p:cNvSpPr/>
            <p:nvPr>
              <p:custDataLst>
                <p:tags r:id="rId21"/>
              </p:custDataLst>
            </p:nvPr>
          </p:nvSpPr>
          <p:spPr bwMode="auto">
            <a:xfrm rot="10800000" flipV="1">
              <a:off x="2046692" y="2743672"/>
              <a:ext cx="451948" cy="649688"/>
            </a:xfrm>
            <a:prstGeom prst="rtTriangle">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8" name="Rectangle 47"/>
            <p:cNvSpPr/>
            <p:nvPr>
              <p:custDataLst>
                <p:tags r:id="rId22"/>
              </p:custDataLst>
            </p:nvPr>
          </p:nvSpPr>
          <p:spPr bwMode="auto">
            <a:xfrm>
              <a:off x="1457971" y="3393360"/>
              <a:ext cx="1494841" cy="10445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0" name="TextBox 49"/>
            <p:cNvSpPr txBox="1"/>
            <p:nvPr>
              <p:custDataLst>
                <p:tags r:id="rId23"/>
              </p:custDataLst>
            </p:nvPr>
          </p:nvSpPr>
          <p:spPr>
            <a:xfrm>
              <a:off x="1912143"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1</a:t>
              </a:r>
            </a:p>
          </p:txBody>
        </p:sp>
      </p:grpSp>
      <p:grpSp>
        <p:nvGrpSpPr>
          <p:cNvPr id="6" name="Group 5"/>
          <p:cNvGrpSpPr/>
          <p:nvPr/>
        </p:nvGrpSpPr>
        <p:grpSpPr>
          <a:xfrm>
            <a:off x="5608612" y="2005576"/>
            <a:ext cx="5690887" cy="2432300"/>
            <a:chOff x="5608612" y="2005576"/>
            <a:chExt cx="5690887" cy="2432300"/>
          </a:xfrm>
        </p:grpSpPr>
        <p:sp>
          <p:nvSpPr>
            <p:cNvPr id="46" name="TextBox 45"/>
            <p:cNvSpPr txBox="1"/>
            <p:nvPr>
              <p:custDataLst>
                <p:tags r:id="rId14"/>
              </p:custDataLst>
            </p:nvPr>
          </p:nvSpPr>
          <p:spPr>
            <a:xfrm>
              <a:off x="6689678" y="2005576"/>
              <a:ext cx="4609821" cy="61937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rgbClr val="FFFFFF">
                      <a:alpha val="98824"/>
                    </a:srgbClr>
                  </a:solidFill>
                  <a:latin typeface="Segoe UI" pitchFamily="34" charset="0"/>
                  <a:ea typeface="Segoe UI" pitchFamily="34" charset="0"/>
                  <a:cs typeface="Segoe UI" pitchFamily="34" charset="0"/>
                </a:defRPr>
              </a:lvl1pPr>
            </a:lstStyle>
            <a:p>
              <a:endParaRPr lang="en-US" dirty="0">
                <a:ln>
                  <a:solidFill>
                    <a:schemeClr val="tx1">
                      <a:alpha val="99000"/>
                    </a:schemeClr>
                  </a:solidFill>
                </a:ln>
                <a:gradFill>
                  <a:gsLst>
                    <a:gs pos="0">
                      <a:srgbClr val="FFFFFF"/>
                    </a:gs>
                    <a:gs pos="100000">
                      <a:srgbClr val="FFFFFF"/>
                    </a:gs>
                  </a:gsLst>
                  <a:lin ang="5400000" scaled="0"/>
                </a:gradFill>
              </a:endParaRPr>
            </a:p>
          </p:txBody>
        </p:sp>
        <p:sp>
          <p:nvSpPr>
            <p:cNvPr id="47" name="TextBox 46"/>
            <p:cNvSpPr txBox="1"/>
            <p:nvPr>
              <p:custDataLst>
                <p:tags r:id="rId15"/>
              </p:custDataLst>
            </p:nvPr>
          </p:nvSpPr>
          <p:spPr>
            <a:xfrm>
              <a:off x="7006539" y="2052724"/>
              <a:ext cx="3976097" cy="525076"/>
            </a:xfrm>
            <a:prstGeom prst="rect">
              <a:avLst/>
            </a:prstGeom>
            <a:noFill/>
          </p:spPr>
          <p:txBody>
            <a:bodyPr wrap="square" lIns="93278" tIns="46639" rIns="93278" bIns="46639" rtlCol="0">
              <a:spAutoFit/>
            </a:bodyPr>
            <a:lstStyle/>
            <a:p>
              <a:pPr algn="ctr">
                <a:buSzPct val="90000"/>
              </a:pPr>
              <a:r>
                <a:rPr lang="pl-PL" sz="2800" dirty="0" smtClean="0">
                  <a:gradFill>
                    <a:gsLst>
                      <a:gs pos="0">
                        <a:srgbClr val="FFFFFF"/>
                      </a:gs>
                      <a:gs pos="100000">
                        <a:srgbClr val="FFFFFF"/>
                      </a:gs>
                    </a:gsLst>
                    <a:lin ang="5400000" scaled="0"/>
                  </a:gradFill>
                </a:rPr>
                <a:t>Online</a:t>
              </a:r>
              <a:endParaRPr lang="en-US" sz="2800" dirty="0">
                <a:gradFill>
                  <a:gsLst>
                    <a:gs pos="0">
                      <a:srgbClr val="FFFFFF"/>
                    </a:gs>
                    <a:gs pos="100000">
                      <a:srgbClr val="FFFFFF"/>
                    </a:gs>
                  </a:gsLst>
                  <a:lin ang="5400000" scaled="0"/>
                </a:gradFill>
              </a:endParaRPr>
            </a:p>
          </p:txBody>
        </p:sp>
        <p:sp>
          <p:nvSpPr>
            <p:cNvPr id="49" name="Rectangle 48"/>
            <p:cNvSpPr/>
            <p:nvPr>
              <p:custDataLst>
                <p:tags r:id="rId16"/>
              </p:custDataLst>
            </p:nvPr>
          </p:nvSpPr>
          <p:spPr bwMode="auto">
            <a:xfrm>
              <a:off x="5608612" y="3393360"/>
              <a:ext cx="3647480" cy="10445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4" name="TextBox 53"/>
            <p:cNvSpPr txBox="1"/>
            <p:nvPr>
              <p:custDataLst>
                <p:tags r:id="rId17"/>
              </p:custDataLst>
            </p:nvPr>
          </p:nvSpPr>
          <p:spPr>
            <a:xfrm>
              <a:off x="7139103"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3</a:t>
              </a:r>
            </a:p>
          </p:txBody>
        </p:sp>
        <p:sp>
          <p:nvSpPr>
            <p:cNvPr id="60" name="Right Triangle 59"/>
            <p:cNvSpPr/>
            <p:nvPr>
              <p:custDataLst>
                <p:tags r:id="rId18"/>
              </p:custDataLst>
            </p:nvPr>
          </p:nvSpPr>
          <p:spPr bwMode="auto">
            <a:xfrm rot="10800000" flipV="1">
              <a:off x="7499625" y="2743672"/>
              <a:ext cx="451948" cy="649688"/>
            </a:xfrm>
            <a:prstGeom prst="rtTriangle">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5" name="Group 4"/>
          <p:cNvGrpSpPr/>
          <p:nvPr/>
        </p:nvGrpSpPr>
        <p:grpSpPr>
          <a:xfrm>
            <a:off x="1079467" y="3393360"/>
            <a:ext cx="4609821" cy="2428234"/>
            <a:chOff x="1079467" y="3393360"/>
            <a:chExt cx="4609821" cy="2428234"/>
          </a:xfrm>
        </p:grpSpPr>
        <p:sp>
          <p:nvSpPr>
            <p:cNvPr id="51" name="Rectangle 50"/>
            <p:cNvSpPr/>
            <p:nvPr>
              <p:custDataLst>
                <p:tags r:id="rId9"/>
              </p:custDataLst>
            </p:nvPr>
          </p:nvSpPr>
          <p:spPr bwMode="auto">
            <a:xfrm>
              <a:off x="3024887" y="3393360"/>
              <a:ext cx="2511649" cy="1044516"/>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3" name="TextBox 52"/>
            <p:cNvSpPr txBox="1"/>
            <p:nvPr>
              <p:custDataLst>
                <p:tags r:id="rId10"/>
              </p:custDataLst>
            </p:nvPr>
          </p:nvSpPr>
          <p:spPr>
            <a:xfrm>
              <a:off x="3987464"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2</a:t>
              </a:r>
            </a:p>
          </p:txBody>
        </p:sp>
        <p:sp>
          <p:nvSpPr>
            <p:cNvPr id="56" name="TextBox 55"/>
            <p:cNvSpPr txBox="1"/>
            <p:nvPr>
              <p:custDataLst>
                <p:tags r:id="rId11"/>
              </p:custDataLst>
            </p:nvPr>
          </p:nvSpPr>
          <p:spPr>
            <a:xfrm>
              <a:off x="1079467" y="5202222"/>
              <a:ext cx="4609821" cy="619372"/>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ln>
                  <a:solidFill>
                    <a:schemeClr val="tx1">
                      <a:alpha val="99000"/>
                    </a:schemeClr>
                  </a:solidFill>
                </a:ln>
                <a:gradFill>
                  <a:gsLst>
                    <a:gs pos="0">
                      <a:srgbClr val="FFFFFF"/>
                    </a:gs>
                    <a:gs pos="100000">
                      <a:srgbClr val="FFFFFF"/>
                    </a:gs>
                  </a:gsLst>
                  <a:lin ang="5400000" scaled="0"/>
                </a:gradFill>
              </a:endParaRPr>
            </a:p>
          </p:txBody>
        </p:sp>
        <p:sp>
          <p:nvSpPr>
            <p:cNvPr id="57" name="TextBox 56"/>
            <p:cNvSpPr txBox="1"/>
            <p:nvPr>
              <p:custDataLst>
                <p:tags r:id="rId12"/>
              </p:custDataLst>
            </p:nvPr>
          </p:nvSpPr>
          <p:spPr>
            <a:xfrm>
              <a:off x="1396328" y="5240667"/>
              <a:ext cx="3976097" cy="525076"/>
            </a:xfrm>
            <a:prstGeom prst="rect">
              <a:avLst/>
            </a:prstGeom>
            <a:noFill/>
          </p:spPr>
          <p:txBody>
            <a:bodyPr wrap="square" lIns="93278" tIns="46639" rIns="93278" bIns="46639" rtlCol="0">
              <a:spAutoFit/>
            </a:bodyPr>
            <a:lstStyle/>
            <a:p>
              <a:pPr algn="ctr">
                <a:buSzPct val="90000"/>
              </a:pPr>
              <a:r>
                <a:rPr lang="pl-PL" sz="2800" dirty="0" err="1" smtClean="0">
                  <a:gradFill>
                    <a:gsLst>
                      <a:gs pos="0">
                        <a:srgbClr val="FFFFFF"/>
                      </a:gs>
                      <a:gs pos="100000">
                        <a:srgbClr val="FFFFFF"/>
                      </a:gs>
                    </a:gsLst>
                    <a:lin ang="5400000" scaled="0"/>
                  </a:gradFill>
                </a:rPr>
                <a:t>Offline</a:t>
              </a:r>
              <a:endParaRPr lang="en-US" sz="2800" dirty="0">
                <a:gradFill>
                  <a:gsLst>
                    <a:gs pos="0">
                      <a:srgbClr val="FFFFFF"/>
                    </a:gs>
                    <a:gs pos="100000">
                      <a:srgbClr val="FFFFFF"/>
                    </a:gs>
                  </a:gsLst>
                  <a:lin ang="5400000" scaled="0"/>
                </a:gradFill>
              </a:endParaRPr>
            </a:p>
          </p:txBody>
        </p:sp>
        <p:sp>
          <p:nvSpPr>
            <p:cNvPr id="61" name="Right Triangle 60"/>
            <p:cNvSpPr/>
            <p:nvPr>
              <p:custDataLst>
                <p:tags r:id="rId13"/>
              </p:custDataLst>
            </p:nvPr>
          </p:nvSpPr>
          <p:spPr bwMode="auto">
            <a:xfrm flipV="1">
              <a:off x="3987462" y="4437876"/>
              <a:ext cx="451948" cy="649688"/>
            </a:xfrm>
            <a:prstGeom prst="rtTriangle">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7" name="Group 6"/>
          <p:cNvGrpSpPr/>
          <p:nvPr/>
        </p:nvGrpSpPr>
        <p:grpSpPr>
          <a:xfrm>
            <a:off x="6753911" y="3393360"/>
            <a:ext cx="4609821" cy="2428234"/>
            <a:chOff x="6753911" y="3393360"/>
            <a:chExt cx="4609821" cy="2428234"/>
          </a:xfrm>
        </p:grpSpPr>
        <p:sp>
          <p:nvSpPr>
            <p:cNvPr id="52" name="Rectangle 51"/>
            <p:cNvSpPr/>
            <p:nvPr>
              <p:custDataLst>
                <p:tags r:id="rId4"/>
              </p:custDataLst>
            </p:nvPr>
          </p:nvSpPr>
          <p:spPr bwMode="auto">
            <a:xfrm>
              <a:off x="9328166" y="3393360"/>
              <a:ext cx="1494841" cy="10445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5" name="TextBox 54"/>
            <p:cNvSpPr txBox="1"/>
            <p:nvPr>
              <p:custDataLst>
                <p:tags r:id="rId5"/>
              </p:custDataLst>
            </p:nvPr>
          </p:nvSpPr>
          <p:spPr>
            <a:xfrm>
              <a:off x="9782338"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4</a:t>
              </a:r>
            </a:p>
          </p:txBody>
        </p:sp>
        <p:sp>
          <p:nvSpPr>
            <p:cNvPr id="58" name="TextBox 57"/>
            <p:cNvSpPr txBox="1"/>
            <p:nvPr>
              <p:custDataLst>
                <p:tags r:id="rId6"/>
              </p:custDataLst>
            </p:nvPr>
          </p:nvSpPr>
          <p:spPr>
            <a:xfrm>
              <a:off x="6753911" y="5202222"/>
              <a:ext cx="4609821" cy="61937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ln>
                  <a:solidFill>
                    <a:schemeClr val="tx1">
                      <a:alpha val="99000"/>
                    </a:schemeClr>
                  </a:solidFill>
                </a:ln>
                <a:gradFill>
                  <a:gsLst>
                    <a:gs pos="0">
                      <a:srgbClr val="FFFFFF"/>
                    </a:gs>
                    <a:gs pos="100000">
                      <a:srgbClr val="FFFFFF"/>
                    </a:gs>
                  </a:gsLst>
                  <a:lin ang="5400000" scaled="0"/>
                </a:gradFill>
              </a:endParaRPr>
            </a:p>
          </p:txBody>
        </p:sp>
        <p:sp>
          <p:nvSpPr>
            <p:cNvPr id="59" name="TextBox 58"/>
            <p:cNvSpPr txBox="1"/>
            <p:nvPr>
              <p:custDataLst>
                <p:tags r:id="rId7"/>
              </p:custDataLst>
            </p:nvPr>
          </p:nvSpPr>
          <p:spPr>
            <a:xfrm>
              <a:off x="7070772" y="5247182"/>
              <a:ext cx="3976097" cy="525076"/>
            </a:xfrm>
            <a:prstGeom prst="rect">
              <a:avLst/>
            </a:prstGeom>
            <a:noFill/>
          </p:spPr>
          <p:txBody>
            <a:bodyPr wrap="square" lIns="93278" tIns="46639" rIns="93278" bIns="46639" rtlCol="0">
              <a:spAutoFit/>
            </a:bodyPr>
            <a:lstStyle/>
            <a:p>
              <a:pPr algn="ctr">
                <a:buSzPct val="90000"/>
              </a:pPr>
              <a:r>
                <a:rPr lang="en-US" sz="2800" dirty="0">
                  <a:gradFill>
                    <a:gsLst>
                      <a:gs pos="0">
                        <a:srgbClr val="FFFFFF"/>
                      </a:gs>
                      <a:gs pos="100000">
                        <a:srgbClr val="FFFFFF"/>
                      </a:gs>
                    </a:gsLst>
                    <a:lin ang="5400000" scaled="0"/>
                  </a:gradFill>
                </a:rPr>
                <a:t>Summary </a:t>
              </a:r>
            </a:p>
          </p:txBody>
        </p:sp>
        <p:sp>
          <p:nvSpPr>
            <p:cNvPr id="62" name="Right Triangle 61"/>
            <p:cNvSpPr/>
            <p:nvPr>
              <p:custDataLst>
                <p:tags r:id="rId8"/>
              </p:custDataLst>
            </p:nvPr>
          </p:nvSpPr>
          <p:spPr bwMode="auto">
            <a:xfrm flipV="1">
              <a:off x="9924515" y="4437876"/>
              <a:ext cx="451948" cy="649688"/>
            </a:xfrm>
            <a:prstGeom prst="rtTriangle">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Tree>
    <p:extLst>
      <p:ext uri="{BB962C8B-B14F-4D97-AF65-F5344CB8AC3E}">
        <p14:creationId xmlns:p14="http://schemas.microsoft.com/office/powerpoint/2010/main" val="414372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err="1" smtClean="0"/>
              <a:t>Offline</a:t>
            </a:r>
            <a:r>
              <a:rPr lang="pl-PL" dirty="0" smtClean="0"/>
              <a:t> </a:t>
            </a:r>
            <a:r>
              <a:rPr lang="pl-PL" dirty="0" err="1" smtClean="0"/>
              <a:t>access</a:t>
            </a:r>
            <a:endParaRPr lang="en-US" dirty="0"/>
          </a:p>
        </p:txBody>
      </p:sp>
      <p:grpSp>
        <p:nvGrpSpPr>
          <p:cNvPr id="5" name="Group 4"/>
          <p:cNvGrpSpPr/>
          <p:nvPr>
            <p:custDataLst>
              <p:tags r:id="rId1"/>
            </p:custDataLst>
          </p:nvPr>
        </p:nvGrpSpPr>
        <p:grpSpPr>
          <a:xfrm>
            <a:off x="529661" y="1475865"/>
            <a:ext cx="11105290" cy="791847"/>
            <a:chOff x="519114" y="1447058"/>
            <a:chExt cx="10884147" cy="776391"/>
          </a:xfrm>
        </p:grpSpPr>
        <p:sp>
          <p:nvSpPr>
            <p:cNvPr id="6" name="Rectangle 5"/>
            <p:cNvSpPr/>
            <p:nvPr/>
          </p:nvSpPr>
          <p:spPr bwMode="auto">
            <a:xfrm>
              <a:off x="519114" y="1447058"/>
              <a:ext cx="10884147" cy="776391"/>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8" name="TextBox 7"/>
            <p:cNvSpPr txBox="1"/>
            <p:nvPr>
              <p:custDataLst>
                <p:tags r:id="rId8"/>
              </p:custDataLst>
            </p:nvPr>
          </p:nvSpPr>
          <p:spPr>
            <a:xfrm>
              <a:off x="584143" y="1518395"/>
              <a:ext cx="10718568" cy="573361"/>
            </a:xfrm>
            <a:prstGeom prst="rect">
              <a:avLst/>
            </a:prstGeom>
            <a:noFill/>
          </p:spPr>
          <p:txBody>
            <a:bodyPr wrap="square" lIns="182880" tIns="45720" rIns="91440" bIns="45720" rtlCol="0">
              <a:spAutoFit/>
            </a:bodyPr>
            <a:lstStyle/>
            <a:p>
              <a:pPr marL="568325" lvl="1" indent="-552450">
                <a:spcBef>
                  <a:spcPts val="612"/>
                </a:spcBef>
                <a:buSzPct val="90000"/>
                <a:buBlip>
                  <a:blip r:embed="rId11"/>
                </a:buBlip>
              </a:pPr>
              <a:r>
                <a:rPr lang="en-US" sz="3200" smtClean="0">
                  <a:gradFill>
                    <a:gsLst>
                      <a:gs pos="0">
                        <a:srgbClr val="FFFFFF"/>
                      </a:gs>
                      <a:gs pos="99000">
                        <a:srgbClr val="FFFFFF"/>
                      </a:gs>
                    </a:gsLst>
                    <a:lin ang="5400000" scaled="1"/>
                  </a:gradFill>
                </a:rPr>
                <a:t>Can be used to solve problems </a:t>
              </a:r>
              <a:endParaRPr lang="en-US" sz="3200">
                <a:gradFill>
                  <a:gsLst>
                    <a:gs pos="0">
                      <a:srgbClr val="FFFFFF"/>
                    </a:gs>
                    <a:gs pos="99000">
                      <a:srgbClr val="FFFFFF"/>
                    </a:gs>
                  </a:gsLst>
                  <a:lin ang="5400000" scaled="1"/>
                </a:gradFill>
              </a:endParaRPr>
            </a:p>
          </p:txBody>
        </p:sp>
      </p:grpSp>
      <p:sp>
        <p:nvSpPr>
          <p:cNvPr id="9" name="Rectangle 8"/>
          <p:cNvSpPr/>
          <p:nvPr/>
        </p:nvSpPr>
        <p:spPr>
          <a:xfrm>
            <a:off x="1236050" y="2361765"/>
            <a:ext cx="10398901" cy="523220"/>
          </a:xfrm>
          <a:prstGeom prst="rect">
            <a:avLst/>
          </a:prstGeom>
        </p:spPr>
        <p:txBody>
          <a:bodyPr wrap="square">
            <a:spAutoFit/>
          </a:bodyPr>
          <a:lstStyle/>
          <a:p>
            <a:pPr marL="16194" lvl="1">
              <a:spcBef>
                <a:spcPts val="612"/>
              </a:spcBef>
              <a:buSzPct val="90000"/>
            </a:pPr>
            <a:r>
              <a:rPr lang="en-US" sz="2800" smtClean="0">
                <a:gradFill>
                  <a:gsLst>
                    <a:gs pos="0">
                      <a:srgbClr val="FFFFFF"/>
                    </a:gs>
                    <a:gs pos="99000">
                      <a:srgbClr val="FFFFFF"/>
                    </a:gs>
                  </a:gsLst>
                  <a:lin ang="5400000" scaled="1"/>
                </a:gradFill>
              </a:rPr>
              <a:t>… but it should be never treated as the problem solving method</a:t>
            </a:r>
            <a:endParaRPr lang="en-US" sz="2800">
              <a:gradFill>
                <a:gsLst>
                  <a:gs pos="0">
                    <a:srgbClr val="FFFFFF"/>
                  </a:gs>
                  <a:gs pos="99000">
                    <a:srgbClr val="FFFFFF"/>
                  </a:gs>
                </a:gsLst>
                <a:lin ang="5400000" scaled="1"/>
              </a:gradFill>
            </a:endParaRPr>
          </a:p>
        </p:txBody>
      </p:sp>
      <p:grpSp>
        <p:nvGrpSpPr>
          <p:cNvPr id="15" name="Group 14"/>
          <p:cNvGrpSpPr/>
          <p:nvPr>
            <p:custDataLst>
              <p:tags r:id="rId2"/>
            </p:custDataLst>
          </p:nvPr>
        </p:nvGrpSpPr>
        <p:grpSpPr>
          <a:xfrm>
            <a:off x="529660" y="3072640"/>
            <a:ext cx="11234710" cy="791847"/>
            <a:chOff x="519113" y="1447058"/>
            <a:chExt cx="11010990" cy="776391"/>
          </a:xfrm>
        </p:grpSpPr>
        <p:sp>
          <p:nvSpPr>
            <p:cNvPr id="16" name="Rectangle 15"/>
            <p:cNvSpPr/>
            <p:nvPr/>
          </p:nvSpPr>
          <p:spPr bwMode="auto">
            <a:xfrm>
              <a:off x="519113" y="1447058"/>
              <a:ext cx="10884148" cy="776391"/>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17" name="TextBox 16"/>
            <p:cNvSpPr txBox="1"/>
            <p:nvPr>
              <p:custDataLst>
                <p:tags r:id="rId7"/>
              </p:custDataLst>
            </p:nvPr>
          </p:nvSpPr>
          <p:spPr>
            <a:xfrm>
              <a:off x="584143" y="1518395"/>
              <a:ext cx="10945960" cy="573361"/>
            </a:xfrm>
            <a:prstGeom prst="rect">
              <a:avLst/>
            </a:prstGeom>
            <a:noFill/>
          </p:spPr>
          <p:txBody>
            <a:bodyPr wrap="square" lIns="182880" tIns="45720" rIns="91440" bIns="45720" rtlCol="0">
              <a:spAutoFit/>
            </a:bodyPr>
            <a:lstStyle/>
            <a:p>
              <a:pPr marL="568325" lvl="1" indent="-552450">
                <a:spcBef>
                  <a:spcPts val="612"/>
                </a:spcBef>
                <a:buSzPct val="90000"/>
                <a:buBlip>
                  <a:blip r:embed="rId11"/>
                </a:buBlip>
              </a:pPr>
              <a:r>
                <a:rPr lang="en-US" sz="3200" smtClean="0">
                  <a:gradFill>
                    <a:gsLst>
                      <a:gs pos="0">
                        <a:srgbClr val="FFFFFF"/>
                      </a:gs>
                      <a:gs pos="99000">
                        <a:srgbClr val="FFFFFF"/>
                      </a:gs>
                    </a:gsLst>
                    <a:lin ang="5400000" scaled="1"/>
                  </a:gradFill>
                </a:rPr>
                <a:t>Is a perfect starting point for the attack</a:t>
              </a:r>
              <a:endParaRPr lang="en-US" sz="3200">
                <a:gradFill>
                  <a:gsLst>
                    <a:gs pos="0">
                      <a:srgbClr val="FFFFFF"/>
                    </a:gs>
                    <a:gs pos="99000">
                      <a:srgbClr val="FFFFFF"/>
                    </a:gs>
                  </a:gsLst>
                  <a:lin ang="5400000" scaled="1"/>
                </a:gradFill>
              </a:endParaRPr>
            </a:p>
          </p:txBody>
        </p:sp>
      </p:grpSp>
      <p:grpSp>
        <p:nvGrpSpPr>
          <p:cNvPr id="18" name="Group 17"/>
          <p:cNvGrpSpPr/>
          <p:nvPr>
            <p:custDataLst>
              <p:tags r:id="rId3"/>
            </p:custDataLst>
          </p:nvPr>
        </p:nvGrpSpPr>
        <p:grpSpPr>
          <a:xfrm>
            <a:off x="529659" y="4150365"/>
            <a:ext cx="11105292" cy="791847"/>
            <a:chOff x="519113" y="1447058"/>
            <a:chExt cx="10884149" cy="776391"/>
          </a:xfrm>
        </p:grpSpPr>
        <p:sp>
          <p:nvSpPr>
            <p:cNvPr id="19" name="Rectangle 18"/>
            <p:cNvSpPr/>
            <p:nvPr/>
          </p:nvSpPr>
          <p:spPr bwMode="auto">
            <a:xfrm>
              <a:off x="519113" y="1447058"/>
              <a:ext cx="10884149" cy="776391"/>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20" name="TextBox 19"/>
            <p:cNvSpPr txBox="1"/>
            <p:nvPr>
              <p:custDataLst>
                <p:tags r:id="rId6"/>
              </p:custDataLst>
            </p:nvPr>
          </p:nvSpPr>
          <p:spPr>
            <a:xfrm>
              <a:off x="584143" y="1518395"/>
              <a:ext cx="10718569" cy="573361"/>
            </a:xfrm>
            <a:prstGeom prst="rect">
              <a:avLst/>
            </a:prstGeom>
            <a:noFill/>
          </p:spPr>
          <p:txBody>
            <a:bodyPr wrap="square" lIns="182880" tIns="45720" rIns="91440" bIns="45720" rtlCol="0">
              <a:spAutoFit/>
            </a:bodyPr>
            <a:lstStyle/>
            <a:p>
              <a:pPr marL="568325" lvl="1" indent="-552450">
                <a:spcBef>
                  <a:spcPts val="612"/>
                </a:spcBef>
                <a:buSzPct val="90000"/>
                <a:buBlip>
                  <a:blip r:embed="rId11"/>
                </a:buBlip>
              </a:pPr>
              <a:r>
                <a:rPr lang="en-US" sz="3200" smtClean="0">
                  <a:gradFill>
                    <a:gsLst>
                      <a:gs pos="0">
                        <a:srgbClr val="FFFFFF"/>
                      </a:gs>
                      <a:gs pos="99000">
                        <a:srgbClr val="FFFFFF"/>
                      </a:gs>
                    </a:gsLst>
                    <a:lin ang="5400000" scaled="1"/>
                  </a:gradFill>
                </a:rPr>
                <a:t>Deserves to be in the security planning process</a:t>
              </a:r>
              <a:endParaRPr lang="en-US" sz="3200">
                <a:gradFill>
                  <a:gsLst>
                    <a:gs pos="0">
                      <a:srgbClr val="FFFFFF"/>
                    </a:gs>
                    <a:gs pos="99000">
                      <a:srgbClr val="FFFFFF"/>
                    </a:gs>
                  </a:gsLst>
                  <a:lin ang="5400000" scaled="1"/>
                </a:gradFill>
              </a:endParaRPr>
            </a:p>
          </p:txBody>
        </p:sp>
      </p:grpSp>
      <p:grpSp>
        <p:nvGrpSpPr>
          <p:cNvPr id="21" name="Group 20"/>
          <p:cNvGrpSpPr/>
          <p:nvPr>
            <p:custDataLst>
              <p:tags r:id="rId4"/>
            </p:custDataLst>
          </p:nvPr>
        </p:nvGrpSpPr>
        <p:grpSpPr>
          <a:xfrm>
            <a:off x="529658" y="5228090"/>
            <a:ext cx="11105293" cy="791847"/>
            <a:chOff x="519113" y="1447058"/>
            <a:chExt cx="10884150" cy="776391"/>
          </a:xfrm>
        </p:grpSpPr>
        <p:sp>
          <p:nvSpPr>
            <p:cNvPr id="22" name="Rectangle 21"/>
            <p:cNvSpPr/>
            <p:nvPr/>
          </p:nvSpPr>
          <p:spPr bwMode="auto">
            <a:xfrm>
              <a:off x="519113" y="1447058"/>
              <a:ext cx="10884150" cy="776391"/>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23" name="TextBox 22"/>
            <p:cNvSpPr txBox="1"/>
            <p:nvPr>
              <p:custDataLst>
                <p:tags r:id="rId5"/>
              </p:custDataLst>
            </p:nvPr>
          </p:nvSpPr>
          <p:spPr>
            <a:xfrm>
              <a:off x="584143" y="1518395"/>
              <a:ext cx="7759707" cy="573361"/>
            </a:xfrm>
            <a:prstGeom prst="rect">
              <a:avLst/>
            </a:prstGeom>
            <a:noFill/>
          </p:spPr>
          <p:txBody>
            <a:bodyPr wrap="square" lIns="182880" tIns="45720" rIns="91440" bIns="45720" rtlCol="0">
              <a:spAutoFit/>
            </a:bodyPr>
            <a:lstStyle/>
            <a:p>
              <a:pPr marL="568325" lvl="1" indent="-552450">
                <a:spcBef>
                  <a:spcPts val="612"/>
                </a:spcBef>
                <a:buSzPct val="90000"/>
                <a:buBlip>
                  <a:blip r:embed="rId11"/>
                </a:buBlip>
              </a:pPr>
              <a:r>
                <a:rPr lang="en-US" sz="3200" smtClean="0">
                  <a:gradFill>
                    <a:gsLst>
                      <a:gs pos="0">
                        <a:srgbClr val="FFFFFF"/>
                      </a:gs>
                      <a:gs pos="99000">
                        <a:srgbClr val="FFFFFF"/>
                      </a:gs>
                    </a:gsLst>
                    <a:lin ang="5400000" scaled="1"/>
                  </a:gradFill>
                </a:rPr>
                <a:t>Is very often overlooked</a:t>
              </a:r>
              <a:endParaRPr lang="en-US" sz="3200">
                <a:gradFill>
                  <a:gsLst>
                    <a:gs pos="0">
                      <a:srgbClr val="FFFFFF"/>
                    </a:gs>
                    <a:gs pos="99000">
                      <a:srgbClr val="FFFFFF"/>
                    </a:gs>
                  </a:gsLst>
                  <a:lin ang="5400000" scaled="1"/>
                </a:gradFill>
              </a:endParaRPr>
            </a:p>
          </p:txBody>
        </p:sp>
      </p:grpSp>
      <p:sp>
        <p:nvSpPr>
          <p:cNvPr id="24" name="Rectangle 23"/>
          <p:cNvSpPr/>
          <p:nvPr/>
        </p:nvSpPr>
        <p:spPr>
          <a:xfrm>
            <a:off x="1236048" y="6113990"/>
            <a:ext cx="10840338" cy="461665"/>
          </a:xfrm>
          <a:prstGeom prst="rect">
            <a:avLst/>
          </a:prstGeom>
        </p:spPr>
        <p:txBody>
          <a:bodyPr wrap="square">
            <a:spAutoFit/>
          </a:bodyPr>
          <a:lstStyle/>
          <a:p>
            <a:pPr marL="16194" lvl="1">
              <a:spcBef>
                <a:spcPts val="612"/>
              </a:spcBef>
              <a:buSzPct val="90000"/>
            </a:pPr>
            <a:r>
              <a:rPr lang="en-US" sz="2400" smtClean="0">
                <a:gradFill>
                  <a:gsLst>
                    <a:gs pos="0">
                      <a:srgbClr val="FFFFFF"/>
                    </a:gs>
                    <a:gs pos="99000">
                      <a:srgbClr val="FFFFFF"/>
                    </a:gs>
                  </a:gsLst>
                  <a:lin ang="5400000" scaled="1"/>
                </a:gradFill>
              </a:rPr>
              <a:t>While offline injection, even on the client machine can be dangerous</a:t>
            </a:r>
          </a:p>
        </p:txBody>
      </p:sp>
      <p:sp useBgFill="1">
        <p:nvSpPr>
          <p:cNvPr id="10" name="Rectangle 9"/>
          <p:cNvSpPr/>
          <p:nvPr/>
        </p:nvSpPr>
        <p:spPr bwMode="auto">
          <a:xfrm>
            <a:off x="0" y="1214472"/>
            <a:ext cx="529659" cy="5780053"/>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213596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5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decel="10000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000" fill="hold"/>
                                        <p:tgtEl>
                                          <p:spTgt spid="15"/>
                                        </p:tgtEl>
                                        <p:attrNameLst>
                                          <p:attrName>ppt_x</p:attrName>
                                        </p:attrNameLst>
                                      </p:cBhvr>
                                      <p:tavLst>
                                        <p:tav tm="0">
                                          <p:val>
                                            <p:strVal val="0-#ppt_w/2"/>
                                          </p:val>
                                        </p:tav>
                                        <p:tav tm="100000">
                                          <p:val>
                                            <p:strVal val="#ppt_x"/>
                                          </p:val>
                                        </p:tav>
                                      </p:tavLst>
                                    </p:anim>
                                    <p:anim calcmode="lin" valueType="num">
                                      <p:cBhvr additive="base">
                                        <p:cTn id="17"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decel="10000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1000" fill="hold"/>
                                        <p:tgtEl>
                                          <p:spTgt spid="18"/>
                                        </p:tgtEl>
                                        <p:attrNameLst>
                                          <p:attrName>ppt_x</p:attrName>
                                        </p:attrNameLst>
                                      </p:cBhvr>
                                      <p:tavLst>
                                        <p:tav tm="0">
                                          <p:val>
                                            <p:strVal val="0-#ppt_w/2"/>
                                          </p:val>
                                        </p:tav>
                                        <p:tav tm="100000">
                                          <p:val>
                                            <p:strVal val="#ppt_x"/>
                                          </p:val>
                                        </p:tav>
                                      </p:tavLst>
                                    </p:anim>
                                    <p:anim calcmode="lin" valueType="num">
                                      <p:cBhvr additive="base">
                                        <p:cTn id="23"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decel="10000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1000" fill="hold"/>
                                        <p:tgtEl>
                                          <p:spTgt spid="21"/>
                                        </p:tgtEl>
                                        <p:attrNameLst>
                                          <p:attrName>ppt_x</p:attrName>
                                        </p:attrNameLst>
                                      </p:cBhvr>
                                      <p:tavLst>
                                        <p:tav tm="0">
                                          <p:val>
                                            <p:strVal val="0-#ppt_w/2"/>
                                          </p:val>
                                        </p:tav>
                                        <p:tav tm="100000">
                                          <p:val>
                                            <p:strVal val="#ppt_x"/>
                                          </p:val>
                                        </p:tav>
                                      </p:tavLst>
                                    </p:anim>
                                    <p:anim calcmode="lin" valueType="num">
                                      <p:cBhvr additive="base">
                                        <p:cTn id="29" dur="1000" fill="hold"/>
                                        <p:tgtEl>
                                          <p:spTgt spid="21"/>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75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l-PL" dirty="0" smtClean="0"/>
              <a:t>Demo: </a:t>
            </a:r>
            <a:r>
              <a:rPr lang="pl-PL" dirty="0" err="1" smtClean="0"/>
              <a:t>Offline</a:t>
            </a:r>
            <a:r>
              <a:rPr lang="pl-PL" dirty="0" smtClean="0"/>
              <a:t> Access</a:t>
            </a:r>
            <a:endParaRPr lang="en-US" dirty="0"/>
          </a:p>
        </p:txBody>
      </p:sp>
      <p:sp>
        <p:nvSpPr>
          <p:cNvPr id="4" name="Text Placeholder 3"/>
          <p:cNvSpPr>
            <a:spLocks noGrp="1"/>
          </p:cNvSpPr>
          <p:nvPr>
            <p:ph type="body" sz="quarter" idx="12"/>
          </p:nvPr>
        </p:nvSpPr>
        <p:spPr/>
        <p:txBody>
          <a:bodyPr/>
          <a:lstStyle/>
          <a:p>
            <a:r>
              <a:rPr lang="pl-PL" dirty="0" smtClean="0"/>
              <a:t>Service and </a:t>
            </a:r>
            <a:r>
              <a:rPr lang="pl-PL" dirty="0" err="1" smtClean="0"/>
              <a:t>remote</a:t>
            </a:r>
            <a:r>
              <a:rPr lang="pl-PL" dirty="0" smtClean="0"/>
              <a:t> </a:t>
            </a:r>
            <a:r>
              <a:rPr lang="pl-PL" dirty="0" err="1" smtClean="0"/>
              <a:t>control</a:t>
            </a:r>
            <a:endParaRPr lang="en-US" dirty="0"/>
          </a:p>
        </p:txBody>
      </p:sp>
    </p:spTree>
    <p:extLst>
      <p:ext uri="{BB962C8B-B14F-4D97-AF65-F5344CB8AC3E}">
        <p14:creationId xmlns:p14="http://schemas.microsoft.com/office/powerpoint/2010/main" val="341595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261238084"/>
              </p:ext>
            </p:extLst>
          </p:nvPr>
        </p:nvGraphicFramePr>
        <p:xfrm>
          <a:off x="1621" y="1620"/>
          <a:ext cx="1619" cy="1619"/>
        </p:xfrm>
        <a:graphic>
          <a:graphicData uri="http://schemas.openxmlformats.org/presentationml/2006/ole">
            <mc:AlternateContent xmlns:mc="http://schemas.openxmlformats.org/markup-compatibility/2006">
              <mc:Choice xmlns:v="urn:schemas-microsoft-com:vml" Requires="v">
                <p:oleObj spid="_x0000_s5176"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621" y="1620"/>
                        <a:ext cx="1619" cy="1619"/>
                      </a:xfrm>
                      <a:prstGeom prst="rect">
                        <a:avLst/>
                      </a:prstGeom>
                    </p:spPr>
                  </p:pic>
                </p:oleObj>
              </mc:Fallback>
            </mc:AlternateContent>
          </a:graphicData>
        </a:graphic>
      </p:graphicFrame>
      <p:sp>
        <p:nvSpPr>
          <p:cNvPr id="16" name="Rectangle 15"/>
          <p:cNvSpPr/>
          <p:nvPr>
            <p:custDataLst>
              <p:tags r:id="rId3"/>
            </p:custDataLst>
          </p:nvPr>
        </p:nvSpPr>
        <p:spPr bwMode="auto">
          <a:xfrm>
            <a:off x="529661" y="1476621"/>
            <a:ext cx="11906814" cy="3394923"/>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custDataLst>
              <p:tags r:id="rId4"/>
            </p:custDataLst>
          </p:nvPr>
        </p:nvSpPr>
        <p:spPr/>
        <p:txBody>
          <a:bodyPr/>
          <a:lstStyle/>
          <a:p>
            <a:r>
              <a:rPr lang="pl-PL" dirty="0" err="1" smtClean="0"/>
              <a:t>Why</a:t>
            </a:r>
            <a:r>
              <a:rPr lang="pl-PL" dirty="0" smtClean="0"/>
              <a:t> </a:t>
            </a:r>
            <a:r>
              <a:rPr lang="pl-PL" dirty="0" err="1" smtClean="0"/>
              <a:t>this</a:t>
            </a:r>
            <a:r>
              <a:rPr lang="pl-PL" dirty="0" smtClean="0"/>
              <a:t> was </a:t>
            </a:r>
            <a:r>
              <a:rPr lang="pl-PL" dirty="0" err="1" smtClean="0"/>
              <a:t>possible</a:t>
            </a:r>
            <a:r>
              <a:rPr lang="pl-PL" dirty="0" smtClean="0"/>
              <a:t>?</a:t>
            </a:r>
            <a:endParaRPr lang="en-US" dirty="0"/>
          </a:p>
        </p:txBody>
      </p:sp>
      <p:sp>
        <p:nvSpPr>
          <p:cNvPr id="15" name="TextBox 14"/>
          <p:cNvSpPr txBox="1"/>
          <p:nvPr>
            <p:custDataLst>
              <p:tags r:id="rId5"/>
            </p:custDataLst>
          </p:nvPr>
        </p:nvSpPr>
        <p:spPr>
          <a:xfrm>
            <a:off x="596011" y="5393761"/>
            <a:ext cx="11242833" cy="602020"/>
          </a:xfrm>
          <a:prstGeom prst="rect">
            <a:avLst/>
          </a:prstGeom>
          <a:noFill/>
        </p:spPr>
        <p:txBody>
          <a:bodyPr wrap="square" lIns="186556" tIns="46639" rIns="93278" bIns="46639" rtlCol="0">
            <a:spAutoFit/>
          </a:bodyPr>
          <a:lstStyle/>
          <a:p>
            <a:pPr>
              <a:buSzPct val="90000"/>
            </a:pPr>
            <a:r>
              <a:rPr lang="en-US" sz="3300" spc="-153" dirty="0">
                <a:gradFill>
                  <a:gsLst>
                    <a:gs pos="0">
                      <a:srgbClr val="FFFFFF"/>
                    </a:gs>
                    <a:gs pos="100000">
                      <a:srgbClr val="FFFFFF"/>
                    </a:gs>
                  </a:gsLst>
                  <a:lin ang="5400000" scaled="0"/>
                </a:gradFill>
                <a:ea typeface="Segoe UI" pitchFamily="34" charset="0"/>
                <a:cs typeface="Segoe UI" pitchFamily="34" charset="0"/>
              </a:rPr>
              <a:t>The </a:t>
            </a:r>
            <a:r>
              <a:rPr lang="pl-PL" sz="3300" spc="-153" dirty="0" err="1" smtClean="0">
                <a:gradFill>
                  <a:gsLst>
                    <a:gs pos="0">
                      <a:srgbClr val="FFFFFF"/>
                    </a:gs>
                    <a:gs pos="100000">
                      <a:srgbClr val="FFFFFF"/>
                    </a:gs>
                  </a:gsLst>
                  <a:lin ang="5400000" scaled="0"/>
                </a:gradFill>
                <a:ea typeface="Segoe UI" pitchFamily="34" charset="0"/>
                <a:cs typeface="Segoe UI" pitchFamily="34" charset="0"/>
              </a:rPr>
              <a:t>mitigation</a:t>
            </a:r>
            <a:r>
              <a:rPr lang="pl-PL" sz="3300" spc="-153" dirty="0" smtClean="0">
                <a:gradFill>
                  <a:gsLst>
                    <a:gs pos="0">
                      <a:srgbClr val="FFFFFF"/>
                    </a:gs>
                    <a:gs pos="100000">
                      <a:srgbClr val="FFFFFF"/>
                    </a:gs>
                  </a:gsLst>
                  <a:lin ang="5400000" scaled="0"/>
                </a:gradFill>
                <a:ea typeface="Segoe UI" pitchFamily="34" charset="0"/>
                <a:cs typeface="Segoe UI" pitchFamily="34" charset="0"/>
              </a:rPr>
              <a:t> plan:</a:t>
            </a:r>
            <a:r>
              <a:rPr lang="en-US" sz="3300" spc="-153" dirty="0" smtClean="0">
                <a:gradFill>
                  <a:gsLst>
                    <a:gs pos="0">
                      <a:srgbClr val="FFFFFF"/>
                    </a:gs>
                    <a:gs pos="100000">
                      <a:srgbClr val="FFFFFF"/>
                    </a:gs>
                  </a:gsLst>
                  <a:lin ang="5400000" scaled="0"/>
                </a:gradFill>
                <a:ea typeface="Segoe UI" pitchFamily="34" charset="0"/>
                <a:cs typeface="Segoe UI" pitchFamily="34" charset="0"/>
              </a:rPr>
              <a:t> </a:t>
            </a:r>
            <a:r>
              <a:rPr lang="pl-PL" sz="3300" spc="-153" dirty="0">
                <a:gradFill>
                  <a:gsLst>
                    <a:gs pos="0">
                      <a:srgbClr val="FFFFFF"/>
                    </a:gs>
                    <a:gs pos="100000">
                      <a:srgbClr val="FFFFFF"/>
                    </a:gs>
                  </a:gsLst>
                  <a:lin ang="5400000" scaled="0"/>
                </a:gradFill>
                <a:ea typeface="Segoe UI" pitchFamily="34" charset="0"/>
                <a:cs typeface="Segoe UI" pitchFamily="34" charset="0"/>
              </a:rPr>
              <a:t> </a:t>
            </a:r>
            <a:r>
              <a:rPr lang="pl-PL" sz="3300" b="1" spc="-153" dirty="0" err="1" smtClean="0">
                <a:gradFill>
                  <a:gsLst>
                    <a:gs pos="0">
                      <a:srgbClr val="FFFFFF"/>
                    </a:gs>
                    <a:gs pos="100000">
                      <a:srgbClr val="FFFFFF"/>
                    </a:gs>
                  </a:gsLst>
                  <a:lin ang="5400000" scaled="0"/>
                </a:gradFill>
                <a:ea typeface="Segoe UI" pitchFamily="34" charset="0"/>
                <a:cs typeface="Segoe UI" pitchFamily="34" charset="0"/>
              </a:rPr>
              <a:t>BitLocker</a:t>
            </a:r>
            <a:r>
              <a:rPr lang="pl-PL" sz="3300" b="1" spc="-153" dirty="0" smtClean="0">
                <a:gradFill>
                  <a:gsLst>
                    <a:gs pos="0">
                      <a:srgbClr val="FFFFFF"/>
                    </a:gs>
                    <a:gs pos="100000">
                      <a:srgbClr val="FFFFFF"/>
                    </a:gs>
                  </a:gsLst>
                  <a:lin ang="5400000" scaled="0"/>
                </a:gradFill>
                <a:ea typeface="Segoe UI" pitchFamily="34" charset="0"/>
                <a:cs typeface="Segoe UI" pitchFamily="34" charset="0"/>
              </a:rPr>
              <a:t> / </a:t>
            </a:r>
            <a:r>
              <a:rPr lang="pl-PL" sz="3300" b="1" spc="-153" dirty="0" err="1" smtClean="0">
                <a:gradFill>
                  <a:gsLst>
                    <a:gs pos="0">
                      <a:srgbClr val="FFFFFF"/>
                    </a:gs>
                    <a:gs pos="100000">
                      <a:srgbClr val="FFFFFF"/>
                    </a:gs>
                  </a:gsLst>
                  <a:lin ang="5400000" scaled="0"/>
                </a:gradFill>
                <a:ea typeface="Segoe UI" pitchFamily="34" charset="0"/>
                <a:cs typeface="Segoe UI" pitchFamily="34" charset="0"/>
              </a:rPr>
              <a:t>TrueCrypt</a:t>
            </a:r>
            <a:r>
              <a:rPr lang="pl-PL" sz="3300" b="1" spc="-153" dirty="0" smtClean="0">
                <a:gradFill>
                  <a:gsLst>
                    <a:gs pos="0">
                      <a:srgbClr val="FFFFFF"/>
                    </a:gs>
                    <a:gs pos="100000">
                      <a:srgbClr val="FFFFFF"/>
                    </a:gs>
                  </a:gsLst>
                  <a:lin ang="5400000" scaled="0"/>
                </a:gradFill>
                <a:ea typeface="Segoe UI" pitchFamily="34" charset="0"/>
                <a:cs typeface="Segoe UI" pitchFamily="34" charset="0"/>
              </a:rPr>
              <a:t> etc</a:t>
            </a:r>
            <a:r>
              <a:rPr lang="pl-PL" sz="3300" b="1" spc="-153" dirty="0">
                <a:gradFill>
                  <a:gsLst>
                    <a:gs pos="0">
                      <a:srgbClr val="FFFFFF"/>
                    </a:gs>
                    <a:gs pos="100000">
                      <a:srgbClr val="FFFFFF"/>
                    </a:gs>
                  </a:gsLst>
                  <a:lin ang="5400000" scaled="0"/>
                </a:gradFill>
                <a:ea typeface="Segoe UI" pitchFamily="34" charset="0"/>
                <a:cs typeface="Segoe UI" pitchFamily="34" charset="0"/>
              </a:rPr>
              <a:t>.</a:t>
            </a:r>
            <a:endParaRPr lang="en-US" sz="3300" b="1" spc="-153" dirty="0">
              <a:gradFill>
                <a:gsLst>
                  <a:gs pos="0">
                    <a:srgbClr val="FFFFFF"/>
                  </a:gs>
                  <a:gs pos="100000">
                    <a:srgbClr val="FFFFFF"/>
                  </a:gs>
                </a:gsLst>
                <a:lin ang="5400000" scaled="0"/>
              </a:gradFill>
              <a:ea typeface="Segoe UI" pitchFamily="34" charset="0"/>
              <a:cs typeface="Segoe UI" pitchFamily="34" charset="0"/>
            </a:endParaRPr>
          </a:p>
        </p:txBody>
      </p:sp>
      <p:sp>
        <p:nvSpPr>
          <p:cNvPr id="17" name="Content Placeholder 4"/>
          <p:cNvSpPr txBox="1">
            <a:spLocks/>
          </p:cNvSpPr>
          <p:nvPr>
            <p:custDataLst>
              <p:tags r:id="rId6"/>
            </p:custDataLst>
          </p:nvPr>
        </p:nvSpPr>
        <p:spPr>
          <a:xfrm>
            <a:off x="529660" y="1476623"/>
            <a:ext cx="11375536" cy="3016550"/>
          </a:xfrm>
          <a:prstGeom prst="rect">
            <a:avLst/>
          </a:prstGeom>
        </p:spPr>
        <p:txBody>
          <a:bodyPr lIns="186556" tIns="93278" rIns="93278" bIns="93278"/>
          <a:lstStyle>
            <a:lvl1pPr marL="460375" indent="-460375" algn="l" defTabSz="914363" rtl="0" eaLnBrk="1" latinLnBrk="0" hangingPunct="1">
              <a:lnSpc>
                <a:spcPct val="90000"/>
              </a:lnSpc>
              <a:spcBef>
                <a:spcPct val="20000"/>
              </a:spcBef>
              <a:buSzPct val="90000"/>
              <a:buFontTx/>
              <a:buBlip>
                <a:blip r:embed="rId11"/>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1"/>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1"/>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1"/>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1"/>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3233" lvl="1">
              <a:lnSpc>
                <a:spcPct val="100000"/>
              </a:lnSpc>
              <a:spcBef>
                <a:spcPts val="612"/>
              </a:spcBef>
            </a:pPr>
            <a:r>
              <a:rPr lang="pl-PL" sz="3600" dirty="0" err="1" smtClean="0">
                <a:gradFill>
                  <a:gsLst>
                    <a:gs pos="0">
                      <a:srgbClr val="FFFFFF"/>
                    </a:gs>
                    <a:gs pos="100000">
                      <a:srgbClr val="FFFFFF"/>
                    </a:gs>
                  </a:gsLst>
                  <a:lin ang="5400000" scaled="0"/>
                </a:gradFill>
              </a:rPr>
              <a:t>Booting</a:t>
            </a:r>
            <a:r>
              <a:rPr lang="pl-PL" sz="3600" dirty="0" smtClean="0">
                <a:gradFill>
                  <a:gsLst>
                    <a:gs pos="0">
                      <a:srgbClr val="FFFFFF"/>
                    </a:gs>
                    <a:gs pos="100000">
                      <a:srgbClr val="FFFFFF"/>
                    </a:gs>
                  </a:gsLst>
                  <a:lin ang="5400000" scaled="0"/>
                </a:gradFill>
              </a:rPr>
              <a:t> </a:t>
            </a:r>
            <a:r>
              <a:rPr lang="pl-PL" sz="3600" dirty="0">
                <a:gradFill>
                  <a:gsLst>
                    <a:gs pos="0">
                      <a:srgbClr val="FFFFFF"/>
                    </a:gs>
                    <a:gs pos="100000">
                      <a:srgbClr val="FFFFFF"/>
                    </a:gs>
                  </a:gsLst>
                  <a:lin ang="5400000" scaled="0"/>
                </a:gradFill>
              </a:rPr>
              <a:t>from USB / CD / DVD was </a:t>
            </a:r>
            <a:r>
              <a:rPr lang="pl-PL" sz="3600" dirty="0" err="1">
                <a:gradFill>
                  <a:gsLst>
                    <a:gs pos="0">
                      <a:srgbClr val="FFFFFF"/>
                    </a:gs>
                    <a:gs pos="100000">
                      <a:srgbClr val="FFFFFF"/>
                    </a:gs>
                  </a:gsLst>
                  <a:lin ang="5400000" scaled="0"/>
                </a:gradFill>
              </a:rPr>
              <a:t>allowed</a:t>
            </a:r>
            <a:r>
              <a:rPr lang="pl-PL" sz="3600" dirty="0">
                <a:gradFill>
                  <a:gsLst>
                    <a:gs pos="0">
                      <a:srgbClr val="FFFFFF"/>
                    </a:gs>
                    <a:gs pos="100000">
                      <a:srgbClr val="FFFFFF"/>
                    </a:gs>
                  </a:gsLst>
                  <a:lin ang="5400000" scaled="0"/>
                </a:gradFill>
              </a:rPr>
              <a:t> </a:t>
            </a:r>
            <a:endParaRPr lang="pl-PL" sz="3600" dirty="0" smtClean="0">
              <a:gradFill>
                <a:gsLst>
                  <a:gs pos="0">
                    <a:srgbClr val="FFFFFF"/>
                  </a:gs>
                  <a:gs pos="100000">
                    <a:srgbClr val="FFFFFF"/>
                  </a:gs>
                </a:gsLst>
                <a:lin ang="5400000" scaled="0"/>
              </a:gradFill>
            </a:endParaRPr>
          </a:p>
          <a:p>
            <a:pPr marL="403233" lvl="1">
              <a:lnSpc>
                <a:spcPct val="100000"/>
              </a:lnSpc>
              <a:spcBef>
                <a:spcPts val="612"/>
              </a:spcBef>
            </a:pPr>
            <a:r>
              <a:rPr lang="pl-PL" sz="3600" dirty="0" smtClean="0">
                <a:gradFill>
                  <a:gsLst>
                    <a:gs pos="0">
                      <a:srgbClr val="FFFFFF"/>
                    </a:gs>
                    <a:gs pos="100000">
                      <a:srgbClr val="FFFFFF"/>
                    </a:gs>
                  </a:gsLst>
                  <a:lin ang="5400000" scaled="0"/>
                </a:gradFill>
              </a:rPr>
              <a:t>User </a:t>
            </a:r>
            <a:r>
              <a:rPr lang="pl-PL" sz="3600" dirty="0" err="1" smtClean="0">
                <a:gradFill>
                  <a:gsLst>
                    <a:gs pos="0">
                      <a:srgbClr val="FFFFFF"/>
                    </a:gs>
                    <a:gs pos="100000">
                      <a:srgbClr val="FFFFFF"/>
                    </a:gs>
                  </a:gsLst>
                  <a:lin ang="5400000" scaled="0"/>
                </a:gradFill>
              </a:rPr>
              <a:t>took</a:t>
            </a:r>
            <a:r>
              <a:rPr lang="pl-PL" sz="3600" dirty="0" smtClean="0">
                <a:gradFill>
                  <a:gsLst>
                    <a:gs pos="0">
                      <a:srgbClr val="FFFFFF"/>
                    </a:gs>
                    <a:gs pos="100000">
                      <a:srgbClr val="FFFFFF"/>
                    </a:gs>
                  </a:gsLst>
                  <a:lin ang="5400000" scaled="0"/>
                </a:gradFill>
              </a:rPr>
              <a:t> laptop </a:t>
            </a:r>
            <a:r>
              <a:rPr lang="pl-PL" sz="3600" dirty="0" err="1" smtClean="0">
                <a:gradFill>
                  <a:gsLst>
                    <a:gs pos="0">
                      <a:srgbClr val="FFFFFF"/>
                    </a:gs>
                    <a:gs pos="100000">
                      <a:srgbClr val="FFFFFF"/>
                    </a:gs>
                  </a:gsLst>
                  <a:lin ang="5400000" scaled="0"/>
                </a:gradFill>
              </a:rPr>
              <a:t>home</a:t>
            </a:r>
            <a:endParaRPr lang="pl-PL" sz="3600" dirty="0">
              <a:gradFill>
                <a:gsLst>
                  <a:gs pos="0">
                    <a:srgbClr val="FFFFFF"/>
                  </a:gs>
                  <a:gs pos="100000">
                    <a:srgbClr val="FFFFFF"/>
                  </a:gs>
                </a:gsLst>
                <a:lin ang="5400000" scaled="0"/>
              </a:gradFill>
            </a:endParaRPr>
          </a:p>
          <a:p>
            <a:pPr marL="403233" lvl="1">
              <a:lnSpc>
                <a:spcPct val="100000"/>
              </a:lnSpc>
              <a:spcBef>
                <a:spcPts val="612"/>
              </a:spcBef>
            </a:pPr>
            <a:r>
              <a:rPr lang="pl-PL" sz="3600" dirty="0" err="1" smtClean="0">
                <a:gradFill>
                  <a:gsLst>
                    <a:gs pos="0">
                      <a:srgbClr val="FFFFFF"/>
                    </a:gs>
                    <a:gs pos="100000">
                      <a:srgbClr val="FFFFFF"/>
                    </a:gs>
                  </a:gsLst>
                  <a:lin ang="5400000" scaled="0"/>
                </a:gradFill>
              </a:rPr>
              <a:t>Offline</a:t>
            </a:r>
            <a:r>
              <a:rPr lang="pl-PL" sz="3600" dirty="0" smtClean="0">
                <a:gradFill>
                  <a:gsLst>
                    <a:gs pos="0">
                      <a:srgbClr val="FFFFFF"/>
                    </a:gs>
                    <a:gs pos="100000">
                      <a:srgbClr val="FFFFFF"/>
                    </a:gs>
                  </a:gsLst>
                  <a:lin ang="5400000" scaled="0"/>
                </a:gradFill>
              </a:rPr>
              <a:t> </a:t>
            </a:r>
            <a:r>
              <a:rPr lang="pl-PL" sz="3600" dirty="0" err="1" smtClean="0">
                <a:gradFill>
                  <a:gsLst>
                    <a:gs pos="0">
                      <a:srgbClr val="FFFFFF"/>
                    </a:gs>
                    <a:gs pos="100000">
                      <a:srgbClr val="FFFFFF"/>
                    </a:gs>
                  </a:gsLst>
                  <a:lin ang="5400000" scaled="0"/>
                </a:gradFill>
              </a:rPr>
              <a:t>encryption</a:t>
            </a:r>
            <a:r>
              <a:rPr lang="pl-PL" sz="3600" dirty="0" smtClean="0">
                <a:gradFill>
                  <a:gsLst>
                    <a:gs pos="0">
                      <a:srgbClr val="FFFFFF"/>
                    </a:gs>
                    <a:gs pos="100000">
                      <a:srgbClr val="FFFFFF"/>
                    </a:gs>
                  </a:gsLst>
                  <a:lin ang="5400000" scaled="0"/>
                </a:gradFill>
              </a:rPr>
              <a:t> was not </a:t>
            </a:r>
            <a:r>
              <a:rPr lang="pl-PL" sz="3600" dirty="0" err="1" smtClean="0">
                <a:gradFill>
                  <a:gsLst>
                    <a:gs pos="0">
                      <a:srgbClr val="FFFFFF"/>
                    </a:gs>
                    <a:gs pos="100000">
                      <a:srgbClr val="FFFFFF"/>
                    </a:gs>
                  </a:gsLst>
                  <a:lin ang="5400000" scaled="0"/>
                </a:gradFill>
              </a:rPr>
              <a:t>implemented</a:t>
            </a:r>
            <a:endParaRPr lang="pl-PL" sz="3600" dirty="0" smtClean="0">
              <a:gradFill>
                <a:gsLst>
                  <a:gs pos="0">
                    <a:srgbClr val="FFFFFF"/>
                  </a:gs>
                  <a:gs pos="100000">
                    <a:srgbClr val="FFFFFF"/>
                  </a:gs>
                </a:gsLst>
                <a:lin ang="5400000" scaled="0"/>
              </a:gradFill>
            </a:endParaRPr>
          </a:p>
          <a:p>
            <a:pPr marL="403233" lvl="1">
              <a:lnSpc>
                <a:spcPct val="100000"/>
              </a:lnSpc>
              <a:spcBef>
                <a:spcPts val="612"/>
              </a:spcBef>
            </a:pPr>
            <a:r>
              <a:rPr lang="pl-PL" sz="3600" dirty="0" smtClean="0">
                <a:gradFill>
                  <a:gsLst>
                    <a:gs pos="0">
                      <a:srgbClr val="FFFFFF"/>
                    </a:gs>
                    <a:gs pos="100000">
                      <a:srgbClr val="FFFFFF"/>
                    </a:gs>
                  </a:gsLst>
                  <a:lin ang="5400000" scaled="0"/>
                </a:gradFill>
              </a:rPr>
              <a:t>HTTP monitoring was not in place (hard)</a:t>
            </a:r>
          </a:p>
          <a:p>
            <a:pPr marL="403233" lvl="1">
              <a:lnSpc>
                <a:spcPct val="100000"/>
              </a:lnSpc>
              <a:spcBef>
                <a:spcPts val="612"/>
              </a:spcBef>
            </a:pPr>
            <a:r>
              <a:rPr lang="pl-PL" sz="3600" dirty="0" err="1" smtClean="0">
                <a:gradFill>
                  <a:gsLst>
                    <a:gs pos="0">
                      <a:srgbClr val="FFFFFF"/>
                    </a:gs>
                    <a:gs pos="100000">
                      <a:srgbClr val="FFFFFF"/>
                    </a:gs>
                  </a:gsLst>
                  <a:lin ang="5400000" scaled="0"/>
                </a:gradFill>
              </a:rPr>
              <a:t>Antimalware</a:t>
            </a:r>
            <a:r>
              <a:rPr lang="pl-PL" sz="3600" dirty="0" smtClean="0">
                <a:gradFill>
                  <a:gsLst>
                    <a:gs pos="0">
                      <a:srgbClr val="FFFFFF"/>
                    </a:gs>
                    <a:gs pos="100000">
                      <a:srgbClr val="FFFFFF"/>
                    </a:gs>
                  </a:gsLst>
                  <a:lin ang="5400000" scaled="0"/>
                </a:gradFill>
              </a:rPr>
              <a:t> </a:t>
            </a:r>
            <a:r>
              <a:rPr lang="pl-PL" sz="3600" dirty="0" err="1" smtClean="0">
                <a:gradFill>
                  <a:gsLst>
                    <a:gs pos="0">
                      <a:srgbClr val="FFFFFF"/>
                    </a:gs>
                    <a:gs pos="100000">
                      <a:srgbClr val="FFFFFF"/>
                    </a:gs>
                  </a:gsLst>
                  <a:lin ang="5400000" scaled="0"/>
                </a:gradFill>
              </a:rPr>
              <a:t>signatures</a:t>
            </a:r>
            <a:r>
              <a:rPr lang="pl-PL" sz="3600" dirty="0" smtClean="0">
                <a:gradFill>
                  <a:gsLst>
                    <a:gs pos="0">
                      <a:srgbClr val="FFFFFF"/>
                    </a:gs>
                    <a:gs pos="100000">
                      <a:srgbClr val="FFFFFF"/>
                    </a:gs>
                  </a:gsLst>
                  <a:lin ang="5400000" scaled="0"/>
                </a:gradFill>
              </a:rPr>
              <a:t> </a:t>
            </a:r>
            <a:r>
              <a:rPr lang="pl-PL" sz="3600" dirty="0" err="1" smtClean="0">
                <a:gradFill>
                  <a:gsLst>
                    <a:gs pos="0">
                      <a:srgbClr val="FFFFFF"/>
                    </a:gs>
                    <a:gs pos="100000">
                      <a:srgbClr val="FFFFFF"/>
                    </a:gs>
                  </a:gsLst>
                  <a:lin ang="5400000" scaled="0"/>
                </a:gradFill>
              </a:rPr>
              <a:t>were</a:t>
            </a:r>
            <a:r>
              <a:rPr lang="pl-PL" sz="3600" dirty="0" smtClean="0">
                <a:gradFill>
                  <a:gsLst>
                    <a:gs pos="0">
                      <a:srgbClr val="FFFFFF"/>
                    </a:gs>
                    <a:gs pos="100000">
                      <a:srgbClr val="FFFFFF"/>
                    </a:gs>
                  </a:gsLst>
                  <a:lin ang="5400000" scaled="0"/>
                </a:gradFill>
              </a:rPr>
              <a:t> not </a:t>
            </a:r>
            <a:r>
              <a:rPr lang="pl-PL" sz="3600" dirty="0" err="1" smtClean="0">
                <a:gradFill>
                  <a:gsLst>
                    <a:gs pos="0">
                      <a:srgbClr val="FFFFFF"/>
                    </a:gs>
                    <a:gs pos="100000">
                      <a:srgbClr val="FFFFFF"/>
                    </a:gs>
                  </a:gsLst>
                  <a:lin ang="5400000" scaled="0"/>
                </a:gradFill>
              </a:rPr>
              <a:t>installed</a:t>
            </a:r>
            <a:r>
              <a:rPr lang="pl-PL" sz="3600" dirty="0" smtClean="0">
                <a:gradFill>
                  <a:gsLst>
                    <a:gs pos="0">
                      <a:srgbClr val="FFFFFF"/>
                    </a:gs>
                    <a:gs pos="100000">
                      <a:srgbClr val="FFFFFF"/>
                    </a:gs>
                  </a:gsLst>
                  <a:lin ang="5400000" scaled="0"/>
                </a:gradFill>
              </a:rPr>
              <a:t> (</a:t>
            </a:r>
            <a:r>
              <a:rPr lang="pl-PL" sz="3600" dirty="0" err="1" smtClean="0">
                <a:gradFill>
                  <a:gsLst>
                    <a:gs pos="0">
                      <a:srgbClr val="FFFFFF"/>
                    </a:gs>
                    <a:gs pos="100000">
                      <a:srgbClr val="FFFFFF"/>
                    </a:gs>
                  </a:gsLst>
                  <a:lin ang="5400000" scaled="0"/>
                </a:gradFill>
              </a:rPr>
              <a:t>so</a:t>
            </a:r>
            <a:r>
              <a:rPr lang="pl-PL" sz="3600" dirty="0" smtClean="0">
                <a:gradFill>
                  <a:gsLst>
                    <a:gs pos="0">
                      <a:srgbClr val="FFFFFF"/>
                    </a:gs>
                    <a:gs pos="100000">
                      <a:srgbClr val="FFFFFF"/>
                    </a:gs>
                  </a:gsLst>
                  <a:lin ang="5400000" scaled="0"/>
                </a:gradFill>
              </a:rPr>
              <a:t>?!)</a:t>
            </a:r>
            <a:endParaRPr lang="en-US" sz="3600" dirty="0" smtClean="0">
              <a:gradFill>
                <a:gsLst>
                  <a:gs pos="0">
                    <a:srgbClr val="FFFFFF"/>
                  </a:gs>
                  <a:gs pos="100000">
                    <a:srgbClr val="FFFFFF"/>
                  </a:gs>
                </a:gsLst>
                <a:lin ang="5400000" scaled="0"/>
              </a:gradFill>
            </a:endParaRPr>
          </a:p>
        </p:txBody>
      </p:sp>
      <p:sp useBgFill="1">
        <p:nvSpPr>
          <p:cNvPr id="6" name="Rectangle 5"/>
          <p:cNvSpPr/>
          <p:nvPr/>
        </p:nvSpPr>
        <p:spPr bwMode="auto">
          <a:xfrm>
            <a:off x="0" y="5249917"/>
            <a:ext cx="756745" cy="1744608"/>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375895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1op3NQH50uuDgmzRYEQ6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XqCU6BnzzEaxHyR2P7sRf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mvhPMlS9IkmDLlZJ4IdkY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zdoKvR_s20S_sEfbKhL.0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Yy2.9NDdq0awgENrsag0x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rN3Jeptlc0O9S89k6gpm4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ebH9hOHWukmtvzoioE0cU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OOtxd0CpaEmEIlAnkrRwA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OOtxd0CpaEmEIlAnkrRwA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OOtxd0CpaEmEIlAnkrRwA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hBK2Bpy5HEOLkOGrK63hu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B4zrwiPqZE6ja3old0BYe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Zq8a17j8LkaZhidCgmz47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VUZxh6xR3kK966M.Tgfa.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QbMz.w3lvk.y6G9f025tP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ebH9hOHWukmtvzoioE0cU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81Dk6V8yBEmpOLfqtV.EW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WTuh1Ov1JkGoiFAKm3dl6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dR4MJLBJcEmpTQzLMW7Ge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czhUYvxeHEmY.tZqrwxzG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B4zrwiPqZE6ja3old0BYe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Zq8a17j8LkaZhidCgmz47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VUZxh6xR3kK966M.Tgfa.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QbMz.w3lvk.y6G9f025tP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0EoqWKAUiRp6bwLw4mW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ebH9hOHWukmtvzoioE0cU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81Dk6V8yBEmpOLfqtV.EW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dR4MJLBJcEmpTQzLMW7Ge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czhUYvxeHEmY.tZqrwxzG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U2aQCVmr50e9LYemgMn9e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t6rvPEJhkkiU9aCQ5.Ppv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OU5hr3Ip00.fAzN5jTThD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0mmTYgZfoEeREJ7SzWlpk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WgLyPsgjVEi2TSbCO3u1Y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VdDWp4IluEmyF2WAC0hUH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BzXdAeC0e0yZM9FqXyqiU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a1op3NQH50uuDgmzRYEQ6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hBK2Bpy5HEOLkOGrK63hu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WTuh1Ov1JkGoiFAKm3dl6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F.0EoqWKAUiRp6bwLw4mW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OU5hr3Ip00.fAzN5jTThD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zoOPfAs1fkegZ1XWEMJB4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zoOPfAs1fkegZ1XWEMJB4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g.lR_RjMrUqDgo9cq777u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BQxP19Tlx0q.RzOS9NSJP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3lQHV04eYUWkkGoaBq9lP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I.LabUtT20Sy8MitHJcPb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FgxB5GzJDk6_cIrl8hTq4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XqCU6BnzzEaxHyR2P7sRf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mvhPMlS9IkmDLlZJ4IdkY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zdoKvR_s20S_sEfbKhL.0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Yy2.9NDdq0awgENrsag0x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rN3Jeptlc0O9S89k6gpm4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g.lR_RjMrUqDgo9cq777u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8cCZfLqg10uJh8IQOkDHd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lHr3aY.kl0qcuZEZMQjHy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LyWaB43YwUyXdB3ajNlXv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MHikipfBw0m3MUMqGjmx9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gTgzQEFyBEOGPUcHC3FIr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Y0UFq_oEkkq.DMAGlv.zD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tMRtWVJRx0SIHmphtIKge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1_d5ddZ.oU6hNrLxefKx0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9eEYE2mSZkeUoSUJrGuQk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BQxP19Tlx0q.RzOS9NSJP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3lQHV04eYUWkkGoaBq9lP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I.LabUtT20Sy8MitHJcPb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Q7cz2sUYl063FwExDptsZ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FgxB5GzJDk6_cIrl8hTq4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XqCU6BnzzEaxHyR2P7sRf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mvhPMlS9IkmDLlZJ4IdkY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zdoKvR_s20S_sEfbKhL.0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Yy2.9NDdq0awgENrsag0x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rN3Jeptlc0O9S89k6gpm4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VGxxlf2HwEKeorpe9yUmP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OOtxd0CpaEmEIlAnkrRwA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OOtxd0CpaEmEIlAnkrRw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kokYrgWb0Ui5LjmOTgxLw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OOtxd0CpaEmEIlAnkrRwA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t6rvPEJhkkiU9aCQ5.Ppv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0mmTYgZfoEeREJ7SzWlpk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WgLyPsgjVEi2TSbCO3u1Y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dDWp4IluEmyF2WAC0hUH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BzXdAeC0e0yZM9FqXyqiU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a1op3NQH50uuDgmzRYEQ6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hBK2Bpy5HEOLkOGrK63hu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WTuh1Ov1JkGoiFAKm3dl6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F.0EoqWKAUiRp6bwLw4mW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OU5hr3Ip00.fAzN5jTThD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zoOPfAs1fkegZ1XWEMJB4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g.lR_RjMrUqDgo9cq777u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BQxP19Tlx0q.RzOS9NSJP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3lQHV04eYUWkkGoaBq9lP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I.LabUtT20Sy8MitHJcPb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t6rvPEJhkkiU9aCQ5.Ppv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FgxB5GzJDk6_cIrl8hTq4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XqCU6BnzzEaxHyR2P7sRf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mvhPMlS9IkmDLlZJ4IdkY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zdoKvR_s20S_sEfbKhL.0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Yy2.9NDdq0awgENrsag0x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rN3Jeptlc0O9S89k6gpm4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OOtxd0CpaEmEIlAnkrRwA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OOtxd0CpaEmEIlAnkrRwA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OOtxd0CpaEmEIlAnkrRwA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OOtxd0CpaEmEIlAnkrRwA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0mmTYgZfoEeREJ7SzWlpk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B4zrwiPqZE6ja3old0BYe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Zq8a17j8LkaZhidCgmz47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VUZxh6xR3kK966M.Tgfa.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QbMz.w3lvk.y6G9f025tP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OOtxd0CpaEmEIlAnkrRwA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WgLyPsgjVEi2TSbCO3u1Y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OOtxd0CpaEmEIlAnkrRwA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OOtxd0CpaEmEIlAnkrRwA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OOtxd0CpaEmEIlAnkrRwA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B4zrwiPqZE6ja3old0BYe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B4zrwiPqZE6ja3old0BYe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VdDWp4IluEmyF2WAC0hUH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Zq8a17j8LkaZhidCgmz47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VUZxh6xR3kK966M.Tgfa.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QbMz.w3lvk.y6G9f025tP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t6rvPEJhkkiU9aCQ5.Ppv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0mmTYgZfoEeREJ7SzWlpk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WgLyPsgjVEi2TSbCO3u1Y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VdDWp4IluEmyF2WAC0hUH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BzXdAeC0e0yZM9FqXyqiU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a1op3NQH50uuDgmzRYEQ6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zXdAeC0e0yZM9FqXyqiU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hBK2Bpy5HEOLkOGrK63hu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WTuh1Ov1JkGoiFAKm3dl6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F.0EoqWKAUiRp6bwLw4mW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OU5hr3Ip00.fAzN5jTThD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zoOPfAs1fkegZ1XWEMJB4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g.lR_RjMrUqDgo9cq777u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BQxP19Tlx0q.RzOS9NSJP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3lQHV04eYUWkkGoaBq9lP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I.LabUtT20Sy8MitHJcPb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FgxB5GzJDk6_cIrl8hTq4g"/>
</p:tagLst>
</file>

<file path=ppt/theme/theme1.xml><?xml version="1.0" encoding="utf-8"?>
<a:theme xmlns:a="http://schemas.openxmlformats.org/drawingml/2006/main" name="TechEd 2013 Speaker PPT 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2013 Speaker PPT Template.potx" id="{E8DFABE4-88D1-4ACE-A455-2F0815ECCC87}" vid="{87B015FB-85AC-4804-97B7-86A6F472A39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TechEd 2013 Speaker PPT Template</Template>
  <TotalTime>5922</TotalTime>
  <Words>2391</Words>
  <Application>Microsoft Office PowerPoint</Application>
  <PresentationFormat>Custom</PresentationFormat>
  <Paragraphs>215</Paragraphs>
  <Slides>28</Slides>
  <Notes>26</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7" baseType="lpstr">
      <vt:lpstr>Wingdings</vt:lpstr>
      <vt:lpstr>Arial</vt:lpstr>
      <vt:lpstr>Segoe UI Semibold</vt:lpstr>
      <vt:lpstr>Segoe UI Light</vt:lpstr>
      <vt:lpstr>Segoe UI</vt:lpstr>
      <vt:lpstr>Consolas</vt:lpstr>
      <vt:lpstr>TechEd 2013 Speaker PPT Template</vt:lpstr>
      <vt:lpstr>TechEd_2013_Template_16x9</vt:lpstr>
      <vt:lpstr>think-cell Slide</vt:lpstr>
      <vt:lpstr>PowerPoint Presentation</vt:lpstr>
      <vt:lpstr>Hackers (Not) Halted:  About issues that are (not) obvious to manage</vt:lpstr>
      <vt:lpstr>Agenda</vt:lpstr>
      <vt:lpstr>PowerPoint Presentation</vt:lpstr>
      <vt:lpstr>Session goal</vt:lpstr>
      <vt:lpstr>Agenda</vt:lpstr>
      <vt:lpstr>Offline access</vt:lpstr>
      <vt:lpstr>Demo: Offline Access</vt:lpstr>
      <vt:lpstr>Why this was possible?</vt:lpstr>
      <vt:lpstr>BitLocker</vt:lpstr>
      <vt:lpstr>PowerPoint Presentation</vt:lpstr>
      <vt:lpstr>Why this was possible?</vt:lpstr>
      <vt:lpstr>Agenda</vt:lpstr>
      <vt:lpstr>Denial of Service: Kind of oldschool</vt:lpstr>
      <vt:lpstr>Demo: DoS Concepts</vt:lpstr>
      <vt:lpstr>Why this was possible?</vt:lpstr>
      <vt:lpstr>Unpatched System and Applications</vt:lpstr>
      <vt:lpstr>Demo: Holly Grail</vt:lpstr>
      <vt:lpstr>Why this was possible?</vt:lpstr>
      <vt:lpstr>Unproperly Managed Access Control</vt:lpstr>
      <vt:lpstr>Demo: Infecting Repositories</vt:lpstr>
      <vt:lpstr>Agenda</vt:lpstr>
      <vt:lpstr>Summary: Hackers (Not) Halted</vt:lpstr>
      <vt:lpstr>Trustworthy Computing Resources</vt:lpstr>
      <vt:lpstr>Resources</vt:lpstr>
      <vt:lpstr>Complete an evaluation on CommNet and enter to win!</vt:lpstr>
      <vt:lpstr>Evaluate this session</vt:lpstr>
      <vt:lpstr>PowerPoint Presentation</vt:lpstr>
    </vt:vector>
  </TitlesOfParts>
  <Manager>&lt;Comms manager/speech writer&gt;</Manager>
  <Company>CQURE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ATC-B307: Hackers (Not) Halted: About issues that are (not) obvious to manage</dc:title>
  <dc:subject>TechEd 2013</dc:subject>
  <dc:creator>Paula Januszkiewicz</dc:creator>
  <cp:keywords>TechEd 2013</cp:keywords>
  <dc:description>Template by: Jordan Cayabyab, Artitudes Design, Inc.
ATC-B307: Hackers (Not) Halted: About issues that are (not) obvious to manage
Formatting by: Kate Kuzel, Silver Fox Productions, Inc. 
Audience Type: Internal/External</dc:description>
  <cp:lastModifiedBy>Shows</cp:lastModifiedBy>
  <cp:revision>89</cp:revision>
  <dcterms:created xsi:type="dcterms:W3CDTF">2013-05-13T13:49:17Z</dcterms:created>
  <dcterms:modified xsi:type="dcterms:W3CDTF">2013-06-05T23:14:51Z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