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02"/>
  </p:notesMasterIdLst>
  <p:handoutMasterIdLst>
    <p:handoutMasterId r:id="rId103"/>
  </p:handoutMasterIdLst>
  <p:sldIdLst>
    <p:sldId id="1135" r:id="rId5"/>
    <p:sldId id="1054" r:id="rId6"/>
    <p:sldId id="1165" r:id="rId7"/>
    <p:sldId id="1156" r:id="rId8"/>
    <p:sldId id="1168" r:id="rId9"/>
    <p:sldId id="1158" r:id="rId10"/>
    <p:sldId id="1159" r:id="rId11"/>
    <p:sldId id="1160" r:id="rId12"/>
    <p:sldId id="1161" r:id="rId13"/>
    <p:sldId id="1162" r:id="rId14"/>
    <p:sldId id="1157" r:id="rId15"/>
    <p:sldId id="1163" r:id="rId16"/>
    <p:sldId id="1164" r:id="rId17"/>
    <p:sldId id="1172" r:id="rId18"/>
    <p:sldId id="1173" r:id="rId19"/>
    <p:sldId id="1174" r:id="rId20"/>
    <p:sldId id="1175" r:id="rId21"/>
    <p:sldId id="1177" r:id="rId22"/>
    <p:sldId id="1178" r:id="rId23"/>
    <p:sldId id="1179" r:id="rId24"/>
    <p:sldId id="1176" r:id="rId25"/>
    <p:sldId id="1180" r:id="rId26"/>
    <p:sldId id="1223" r:id="rId27"/>
    <p:sldId id="1181" r:id="rId28"/>
    <p:sldId id="1182" r:id="rId29"/>
    <p:sldId id="1183" r:id="rId30"/>
    <p:sldId id="1184" r:id="rId31"/>
    <p:sldId id="1188" r:id="rId32"/>
    <p:sldId id="1186" r:id="rId33"/>
    <p:sldId id="1253" r:id="rId34"/>
    <p:sldId id="1185" r:id="rId35"/>
    <p:sldId id="1190" r:id="rId36"/>
    <p:sldId id="1224" r:id="rId37"/>
    <p:sldId id="1225" r:id="rId38"/>
    <p:sldId id="1226" r:id="rId39"/>
    <p:sldId id="1227" r:id="rId40"/>
    <p:sldId id="1228" r:id="rId41"/>
    <p:sldId id="1229" r:id="rId42"/>
    <p:sldId id="1230" r:id="rId43"/>
    <p:sldId id="1231" r:id="rId44"/>
    <p:sldId id="1232" r:id="rId45"/>
    <p:sldId id="1233" r:id="rId46"/>
    <p:sldId id="1234" r:id="rId47"/>
    <p:sldId id="1254" r:id="rId48"/>
    <p:sldId id="1255" r:id="rId49"/>
    <p:sldId id="1256" r:id="rId50"/>
    <p:sldId id="1257" r:id="rId51"/>
    <p:sldId id="1258" r:id="rId52"/>
    <p:sldId id="1259" r:id="rId53"/>
    <p:sldId id="1260" r:id="rId54"/>
    <p:sldId id="1261" r:id="rId55"/>
    <p:sldId id="1262" r:id="rId56"/>
    <p:sldId id="1263" r:id="rId57"/>
    <p:sldId id="1264" r:id="rId58"/>
    <p:sldId id="1265" r:id="rId59"/>
    <p:sldId id="1266" r:id="rId60"/>
    <p:sldId id="1267" r:id="rId61"/>
    <p:sldId id="1268" r:id="rId62"/>
    <p:sldId id="1192" r:id="rId63"/>
    <p:sldId id="1193" r:id="rId64"/>
    <p:sldId id="1194" r:id="rId65"/>
    <p:sldId id="1195" r:id="rId66"/>
    <p:sldId id="1196" r:id="rId67"/>
    <p:sldId id="1198" r:id="rId68"/>
    <p:sldId id="1200" r:id="rId69"/>
    <p:sldId id="1269" r:id="rId70"/>
    <p:sldId id="1201" r:id="rId71"/>
    <p:sldId id="1202" r:id="rId72"/>
    <p:sldId id="1203" r:id="rId73"/>
    <p:sldId id="1204" r:id="rId74"/>
    <p:sldId id="1242" r:id="rId75"/>
    <p:sldId id="1243" r:id="rId76"/>
    <p:sldId id="1244" r:id="rId77"/>
    <p:sldId id="1245" r:id="rId78"/>
    <p:sldId id="1246" r:id="rId79"/>
    <p:sldId id="1247" r:id="rId80"/>
    <p:sldId id="1249" r:id="rId81"/>
    <p:sldId id="1250" r:id="rId82"/>
    <p:sldId id="1270" r:id="rId83"/>
    <p:sldId id="1271" r:id="rId84"/>
    <p:sldId id="1272" r:id="rId85"/>
    <p:sldId id="1273" r:id="rId86"/>
    <p:sldId id="1274" r:id="rId87"/>
    <p:sldId id="1275" r:id="rId88"/>
    <p:sldId id="1222" r:id="rId89"/>
    <p:sldId id="1216" r:id="rId90"/>
    <p:sldId id="1251" r:id="rId91"/>
    <p:sldId id="1276" r:id="rId92"/>
    <p:sldId id="1277" r:id="rId93"/>
    <p:sldId id="1278" r:id="rId94"/>
    <p:sldId id="1279" r:id="rId95"/>
    <p:sldId id="1280" r:id="rId96"/>
    <p:sldId id="1281" r:id="rId97"/>
    <p:sldId id="1150" r:id="rId98"/>
    <p:sldId id="1147" r:id="rId99"/>
    <p:sldId id="1282" r:id="rId100"/>
    <p:sldId id="1076" r:id="rId10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Lst>
        </p14:section>
        <p14:section name="Intro" id="{68588FED-813B-498D-9769-24495593B5F1}">
          <p14:sldIdLst>
            <p14:sldId id="1165"/>
            <p14:sldId id="1156"/>
            <p14:sldId id="1168"/>
          </p14:sldIdLst>
        </p14:section>
        <p14:section name="The Mission" id="{ACBA9C93-ADE0-4127-A5C7-4FDDDD01D6FA}">
          <p14:sldIdLst>
            <p14:sldId id="1158"/>
            <p14:sldId id="1159"/>
            <p14:sldId id="1160"/>
            <p14:sldId id="1161"/>
            <p14:sldId id="1162"/>
            <p14:sldId id="1157"/>
            <p14:sldId id="1163"/>
          </p14:sldIdLst>
        </p14:section>
        <p14:section name="Unit Testing" id="{DED62936-E6FA-4439-89B7-997F17962AD2}">
          <p14:sldIdLst>
            <p14:sldId id="1164"/>
            <p14:sldId id="1172"/>
            <p14:sldId id="1173"/>
            <p14:sldId id="1174"/>
            <p14:sldId id="1175"/>
            <p14:sldId id="1177"/>
            <p14:sldId id="1178"/>
            <p14:sldId id="1179"/>
            <p14:sldId id="1176"/>
            <p14:sldId id="1180"/>
            <p14:sldId id="1223"/>
            <p14:sldId id="1181"/>
            <p14:sldId id="1182"/>
            <p14:sldId id="1183"/>
            <p14:sldId id="1184"/>
            <p14:sldId id="1188"/>
            <p14:sldId id="1186"/>
            <p14:sldId id="1253"/>
          </p14:sldIdLst>
        </p14:section>
        <p14:section name="Debugging with Intellitrace." id="{7755D741-AC5F-4300-AC5A-C391DDA6F78E}">
          <p14:sldIdLst>
            <p14:sldId id="1185"/>
            <p14:sldId id="1190"/>
            <p14:sldId id="1224"/>
            <p14:sldId id="1225"/>
            <p14:sldId id="1226"/>
            <p14:sldId id="1227"/>
            <p14:sldId id="1228"/>
            <p14:sldId id="1229"/>
            <p14:sldId id="1230"/>
            <p14:sldId id="1231"/>
            <p14:sldId id="1232"/>
            <p14:sldId id="1233"/>
            <p14:sldId id="1234"/>
            <p14:sldId id="1254"/>
            <p14:sldId id="1255"/>
            <p14:sldId id="1256"/>
            <p14:sldId id="1257"/>
            <p14:sldId id="1258"/>
            <p14:sldId id="1259"/>
            <p14:sldId id="1260"/>
            <p14:sldId id="1261"/>
            <p14:sldId id="1262"/>
            <p14:sldId id="1263"/>
            <p14:sldId id="1264"/>
            <p14:sldId id="1265"/>
            <p14:sldId id="1266"/>
            <p14:sldId id="1267"/>
            <p14:sldId id="1268"/>
          </p14:sldIdLst>
        </p14:section>
        <p14:section name="Coded UI Testing" id="{BB6CF640-9DDC-49CE-8AA3-795151449CAB}">
          <p14:sldIdLst>
            <p14:sldId id="1192"/>
            <p14:sldId id="1193"/>
            <p14:sldId id="1194"/>
            <p14:sldId id="1195"/>
            <p14:sldId id="1196"/>
            <p14:sldId id="1198"/>
            <p14:sldId id="1200"/>
            <p14:sldId id="1269"/>
          </p14:sldIdLst>
        </p14:section>
        <p14:section name="Load Testing" id="{F0BE43D2-D2E8-4D63-BCEE-6DD181A3ECF8}">
          <p14:sldIdLst>
            <p14:sldId id="1201"/>
            <p14:sldId id="1202"/>
            <p14:sldId id="1203"/>
            <p14:sldId id="1204"/>
            <p14:sldId id="1242"/>
            <p14:sldId id="1243"/>
            <p14:sldId id="1244"/>
            <p14:sldId id="1245"/>
            <p14:sldId id="1246"/>
            <p14:sldId id="1247"/>
            <p14:sldId id="1249"/>
            <p14:sldId id="1250"/>
            <p14:sldId id="1270"/>
          </p14:sldIdLst>
        </p14:section>
        <p14:section name="IntelliTrace in Production" id="{94AA9F4D-9162-4C33-96D9-1673A8EA2E7A}">
          <p14:sldIdLst>
            <p14:sldId id="1271"/>
            <p14:sldId id="1272"/>
            <p14:sldId id="1273"/>
            <p14:sldId id="1274"/>
            <p14:sldId id="1275"/>
            <p14:sldId id="1222"/>
            <p14:sldId id="1216"/>
          </p14:sldIdLst>
        </p14:section>
        <p14:section name="The End." id="{D9A6FDF1-5C7C-4776-9CE6-A6D45BA4AD41}">
          <p14:sldIdLst>
            <p14:sldId id="1251"/>
            <p14:sldId id="1276"/>
            <p14:sldId id="1277"/>
            <p14:sldId id="1278"/>
            <p14:sldId id="1279"/>
            <p14:sldId id="1280"/>
            <p14:sldId id="1281"/>
          </p14:sldIdLst>
        </p14:section>
        <p14:section name="Special content" id="{6925D2A1-AD53-4951-AB34-79DFA02CD676}">
          <p14:sldIdLst>
            <p14:sldId id="1150"/>
            <p14:sldId id="1147"/>
            <p14:sldId id="1282"/>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6305" autoAdjust="0"/>
  </p:normalViewPr>
  <p:slideViewPr>
    <p:cSldViewPr snapToGrid="0">
      <p:cViewPr varScale="1">
        <p:scale>
          <a:sx n="118" d="100"/>
          <a:sy n="118" d="100"/>
        </p:scale>
        <p:origin x="84" y="16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4830" y="18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Column1</c:v>
                </c:pt>
              </c:strCache>
            </c:strRef>
          </c:tx>
          <c:spPr>
            <a:ln w="57150">
              <a:solidFill>
                <a:srgbClr val="FFFF00"/>
              </a:solidFill>
            </a:ln>
          </c:spPr>
          <c:marker>
            <c:symbol val="none"/>
          </c:marker>
          <c:cat>
            <c:strRef>
              <c:f>Sheet1!$A$2:$A$5</c:f>
              <c:strCache>
                <c:ptCount val="4"/>
                <c:pt idx="0">
                  <c:v>Early</c:v>
                </c:pt>
                <c:pt idx="1">
                  <c:v>Less Early</c:v>
                </c:pt>
                <c:pt idx="2">
                  <c:v>Nearly Done</c:v>
                </c:pt>
                <c:pt idx="3">
                  <c:v>Production</c:v>
                </c:pt>
              </c:strCache>
            </c:strRef>
          </c:cat>
          <c:val>
            <c:numRef>
              <c:f>Sheet1!$B$2:$B$5</c:f>
              <c:numCache>
                <c:formatCode>General</c:formatCode>
                <c:ptCount val="4"/>
                <c:pt idx="0">
                  <c:v>4</c:v>
                </c:pt>
                <c:pt idx="1">
                  <c:v>8</c:v>
                </c:pt>
                <c:pt idx="2">
                  <c:v>18</c:v>
                </c:pt>
                <c:pt idx="3">
                  <c:v>50</c:v>
                </c:pt>
              </c:numCache>
            </c:numRef>
          </c:val>
          <c:smooth val="0"/>
        </c:ser>
        <c:dLbls>
          <c:showLegendKey val="0"/>
          <c:showVal val="0"/>
          <c:showCatName val="0"/>
          <c:showSerName val="0"/>
          <c:showPercent val="0"/>
          <c:showBubbleSize val="0"/>
        </c:dLbls>
        <c:smooth val="0"/>
        <c:axId val="394325496"/>
        <c:axId val="394329416"/>
      </c:lineChart>
      <c:catAx>
        <c:axId val="394325496"/>
        <c:scaling>
          <c:orientation val="minMax"/>
        </c:scaling>
        <c:delete val="0"/>
        <c:axPos val="b"/>
        <c:title>
          <c:tx>
            <c:rich>
              <a:bodyPr/>
              <a:lstStyle/>
              <a:p>
                <a:pPr>
                  <a:defRPr/>
                </a:pPr>
                <a:r>
                  <a:rPr lang="en-US" dirty="0" smtClean="0"/>
                  <a:t>Time</a:t>
                </a:r>
                <a:endParaRPr lang="en-US" dirty="0"/>
              </a:p>
            </c:rich>
          </c:tx>
          <c:overlay val="0"/>
        </c:title>
        <c:numFmt formatCode="General" sourceLinked="0"/>
        <c:majorTickMark val="none"/>
        <c:minorTickMark val="none"/>
        <c:tickLblPos val="nextTo"/>
        <c:crossAx val="394329416"/>
        <c:crosses val="autoZero"/>
        <c:auto val="1"/>
        <c:lblAlgn val="ctr"/>
        <c:lblOffset val="100"/>
        <c:noMultiLvlLbl val="0"/>
      </c:catAx>
      <c:valAx>
        <c:axId val="394329416"/>
        <c:scaling>
          <c:orientation val="minMax"/>
        </c:scaling>
        <c:delete val="0"/>
        <c:axPos val="l"/>
        <c:majorGridlines/>
        <c:title>
          <c:tx>
            <c:rich>
              <a:bodyPr/>
              <a:lstStyle/>
              <a:p>
                <a:pPr>
                  <a:defRPr/>
                </a:pPr>
                <a:r>
                  <a:rPr lang="en-US" dirty="0" smtClean="0"/>
                  <a:t>Cost to fix</a:t>
                </a:r>
                <a:endParaRPr lang="en-US" dirty="0"/>
              </a:p>
            </c:rich>
          </c:tx>
          <c:overlay val="0"/>
        </c:title>
        <c:numFmt formatCode="General" sourceLinked="0"/>
        <c:majorTickMark val="out"/>
        <c:minorTickMark val="none"/>
        <c:tickLblPos val="nextTo"/>
        <c:crossAx val="394325496"/>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B483C-6EE0-49AC-BFA1-9B84A8CC1AED}"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DFF9456-8D6E-4E37-9721-6C200DB30489}">
      <dgm:prSet phldrT="[Text]"/>
      <dgm:spPr/>
      <dgm:t>
        <a:bodyPr/>
        <a:lstStyle/>
        <a:p>
          <a:r>
            <a:rPr lang="en-US" dirty="0" smtClean="0"/>
            <a:t>Controller</a:t>
          </a:r>
          <a:endParaRPr lang="en-US" dirty="0"/>
        </a:p>
      </dgm:t>
    </dgm:pt>
    <dgm:pt modelId="{9E80418B-B00F-482C-822E-34741CD3632F}" type="parTrans" cxnId="{01397D5E-C187-420D-8033-5E56294B9842}">
      <dgm:prSet/>
      <dgm:spPr/>
      <dgm:t>
        <a:bodyPr/>
        <a:lstStyle/>
        <a:p>
          <a:endParaRPr lang="en-US"/>
        </a:p>
      </dgm:t>
    </dgm:pt>
    <dgm:pt modelId="{C6C66E1A-5422-47CC-B6E6-4AEF60758374}" type="sibTrans" cxnId="{01397D5E-C187-420D-8033-5E56294B9842}">
      <dgm:prSet/>
      <dgm:spPr/>
      <dgm:t>
        <a:bodyPr/>
        <a:lstStyle/>
        <a:p>
          <a:endParaRPr lang="en-US"/>
        </a:p>
      </dgm:t>
    </dgm:pt>
    <dgm:pt modelId="{AEF34EA9-6EA4-428D-8212-BCED20F04CF3}">
      <dgm:prSet phldrT="[Text]"/>
      <dgm:spPr>
        <a:solidFill>
          <a:srgbClr val="00B050"/>
        </a:solidFill>
      </dgm:spPr>
      <dgm:t>
        <a:bodyPr/>
        <a:lstStyle/>
        <a:p>
          <a:r>
            <a:rPr lang="en-US" dirty="0" smtClean="0"/>
            <a:t>Agent 1</a:t>
          </a:r>
          <a:endParaRPr lang="en-US" dirty="0"/>
        </a:p>
      </dgm:t>
    </dgm:pt>
    <dgm:pt modelId="{B5512C52-45D5-4B46-8A3E-48990F980608}" type="parTrans" cxnId="{57ACAF72-9447-482E-8AB7-089706A63856}">
      <dgm:prSet/>
      <dgm:spPr>
        <a:ln w="50800">
          <a:solidFill>
            <a:schemeClr val="tx1"/>
          </a:solidFill>
        </a:ln>
      </dgm:spPr>
      <dgm:t>
        <a:bodyPr/>
        <a:lstStyle/>
        <a:p>
          <a:endParaRPr lang="en-US"/>
        </a:p>
      </dgm:t>
    </dgm:pt>
    <dgm:pt modelId="{3BB342C2-39FB-4497-9E5C-DA255370BBED}" type="sibTrans" cxnId="{57ACAF72-9447-482E-8AB7-089706A63856}">
      <dgm:prSet/>
      <dgm:spPr/>
      <dgm:t>
        <a:bodyPr/>
        <a:lstStyle/>
        <a:p>
          <a:endParaRPr lang="en-US"/>
        </a:p>
      </dgm:t>
    </dgm:pt>
    <dgm:pt modelId="{E1BC26D9-DB49-42A5-B096-C8E9F4575989}">
      <dgm:prSet phldrT="[Text]"/>
      <dgm:spPr>
        <a:solidFill>
          <a:srgbClr val="C00000"/>
        </a:solidFill>
      </dgm:spPr>
      <dgm:t>
        <a:bodyPr/>
        <a:lstStyle/>
        <a:p>
          <a:r>
            <a:rPr lang="en-US" dirty="0" smtClean="0"/>
            <a:t>SharePoint</a:t>
          </a:r>
          <a:endParaRPr lang="en-US" dirty="0"/>
        </a:p>
      </dgm:t>
    </dgm:pt>
    <dgm:pt modelId="{A084CEAB-1B43-4D1B-AE62-7AD94FA12B0F}" type="parTrans" cxnId="{BAA1223A-7172-4091-A9CB-B440D022E207}">
      <dgm:prSet/>
      <dgm:spPr>
        <a:ln w="50800">
          <a:solidFill>
            <a:schemeClr val="tx1"/>
          </a:solidFill>
          <a:tailEnd type="triangle"/>
        </a:ln>
      </dgm:spPr>
      <dgm:t>
        <a:bodyPr/>
        <a:lstStyle/>
        <a:p>
          <a:endParaRPr lang="en-US"/>
        </a:p>
      </dgm:t>
    </dgm:pt>
    <dgm:pt modelId="{828BA783-874B-4C0A-9AD2-AB89A3B4DBCE}" type="sibTrans" cxnId="{BAA1223A-7172-4091-A9CB-B440D022E207}">
      <dgm:prSet/>
      <dgm:spPr/>
      <dgm:t>
        <a:bodyPr/>
        <a:lstStyle/>
        <a:p>
          <a:endParaRPr lang="en-US"/>
        </a:p>
      </dgm:t>
    </dgm:pt>
    <dgm:pt modelId="{944D025E-F354-43A3-9CD9-F96E16E1F553}">
      <dgm:prSet phldrT="[Text]"/>
      <dgm:spPr>
        <a:solidFill>
          <a:srgbClr val="C00000"/>
        </a:solidFill>
      </dgm:spPr>
      <dgm:t>
        <a:bodyPr/>
        <a:lstStyle/>
        <a:p>
          <a:r>
            <a:rPr lang="en-US" dirty="0" smtClean="0"/>
            <a:t>Database</a:t>
          </a:r>
          <a:endParaRPr lang="en-US" dirty="0"/>
        </a:p>
      </dgm:t>
    </dgm:pt>
    <dgm:pt modelId="{1AE2CE66-BAF5-4F0E-81D5-426905C01EAF}" type="parTrans" cxnId="{BB94FC2B-4771-49D4-AE27-F035D874BD07}">
      <dgm:prSet/>
      <dgm:spPr>
        <a:ln w="50800">
          <a:solidFill>
            <a:schemeClr val="tx1"/>
          </a:solidFill>
          <a:tailEnd type="triangle"/>
        </a:ln>
      </dgm:spPr>
      <dgm:t>
        <a:bodyPr/>
        <a:lstStyle/>
        <a:p>
          <a:endParaRPr lang="en-US"/>
        </a:p>
      </dgm:t>
    </dgm:pt>
    <dgm:pt modelId="{5950823B-2FE5-4B81-80C7-9433942396A8}" type="sibTrans" cxnId="{BB94FC2B-4771-49D4-AE27-F035D874BD07}">
      <dgm:prSet/>
      <dgm:spPr/>
      <dgm:t>
        <a:bodyPr/>
        <a:lstStyle/>
        <a:p>
          <a:endParaRPr lang="en-US"/>
        </a:p>
      </dgm:t>
    </dgm:pt>
    <dgm:pt modelId="{C6BA024B-E76E-49E0-AAA1-E63D6A88851F}">
      <dgm:prSet phldrT="[Text]"/>
      <dgm:spPr>
        <a:solidFill>
          <a:srgbClr val="00B050"/>
        </a:solidFill>
      </dgm:spPr>
      <dgm:t>
        <a:bodyPr/>
        <a:lstStyle/>
        <a:p>
          <a:r>
            <a:rPr lang="en-US" dirty="0" smtClean="0"/>
            <a:t>Agent 2</a:t>
          </a:r>
          <a:endParaRPr lang="en-US" dirty="0"/>
        </a:p>
      </dgm:t>
    </dgm:pt>
    <dgm:pt modelId="{615AB06A-FBB6-447C-B4F0-A0E6C3C51A7C}" type="parTrans" cxnId="{890BF6D9-5B86-4827-AF48-D70EA357AB9F}">
      <dgm:prSet/>
      <dgm:spPr>
        <a:ln w="50800">
          <a:solidFill>
            <a:schemeClr val="tx1"/>
          </a:solidFill>
        </a:ln>
      </dgm:spPr>
      <dgm:t>
        <a:bodyPr/>
        <a:lstStyle/>
        <a:p>
          <a:endParaRPr lang="en-US"/>
        </a:p>
      </dgm:t>
    </dgm:pt>
    <dgm:pt modelId="{AC3755C2-370F-4FEB-8CC2-04B62E6D2278}" type="sibTrans" cxnId="{890BF6D9-5B86-4827-AF48-D70EA357AB9F}">
      <dgm:prSet/>
      <dgm:spPr/>
      <dgm:t>
        <a:bodyPr/>
        <a:lstStyle/>
        <a:p>
          <a:endParaRPr lang="en-US"/>
        </a:p>
      </dgm:t>
    </dgm:pt>
    <dgm:pt modelId="{CDC8DEB5-8BF3-4910-9B67-C1594BF63AA6}">
      <dgm:prSet phldrT="[Text]"/>
      <dgm:spPr/>
      <dgm:t>
        <a:bodyPr/>
        <a:lstStyle/>
        <a:p>
          <a:r>
            <a:rPr lang="en-US" dirty="0" smtClean="0"/>
            <a:t>Coordinates &amp; Gathers Information</a:t>
          </a:r>
          <a:endParaRPr lang="en-US" dirty="0"/>
        </a:p>
      </dgm:t>
    </dgm:pt>
    <dgm:pt modelId="{E5B85CA8-7FA7-46E3-8C94-F15F3B6AE9C6}" type="parTrans" cxnId="{0255B80F-1EAA-4990-BD86-BE3D1A90C9D9}">
      <dgm:prSet/>
      <dgm:spPr/>
      <dgm:t>
        <a:bodyPr/>
        <a:lstStyle/>
        <a:p>
          <a:endParaRPr lang="en-US"/>
        </a:p>
      </dgm:t>
    </dgm:pt>
    <dgm:pt modelId="{C234BDA4-5A25-4242-8461-CF82E75BFD7B}" type="sibTrans" cxnId="{0255B80F-1EAA-4990-BD86-BE3D1A90C9D9}">
      <dgm:prSet/>
      <dgm:spPr/>
      <dgm:t>
        <a:bodyPr/>
        <a:lstStyle/>
        <a:p>
          <a:endParaRPr lang="en-US"/>
        </a:p>
      </dgm:t>
    </dgm:pt>
    <dgm:pt modelId="{9F70CA27-2590-4E5A-88C7-217924136250}">
      <dgm:prSet phldrT="[Text]"/>
      <dgm:spPr/>
      <dgm:t>
        <a:bodyPr/>
        <a:lstStyle/>
        <a:p>
          <a:r>
            <a:rPr lang="en-US" dirty="0" smtClean="0"/>
            <a:t>Generates Load</a:t>
          </a:r>
          <a:endParaRPr lang="en-US" dirty="0"/>
        </a:p>
      </dgm:t>
    </dgm:pt>
    <dgm:pt modelId="{6CD89A55-C7E7-446A-A8ED-1D4D3E7C4E23}" type="parTrans" cxnId="{8A5F6E28-93E5-47DE-9D08-284F18975D39}">
      <dgm:prSet/>
      <dgm:spPr/>
      <dgm:t>
        <a:bodyPr/>
        <a:lstStyle/>
        <a:p>
          <a:endParaRPr lang="en-US"/>
        </a:p>
      </dgm:t>
    </dgm:pt>
    <dgm:pt modelId="{FD23CE56-9D7F-4520-8E5B-FC4E84288364}" type="sibTrans" cxnId="{8A5F6E28-93E5-47DE-9D08-284F18975D39}">
      <dgm:prSet/>
      <dgm:spPr/>
      <dgm:t>
        <a:bodyPr/>
        <a:lstStyle/>
        <a:p>
          <a:endParaRPr lang="en-US"/>
        </a:p>
      </dgm:t>
    </dgm:pt>
    <dgm:pt modelId="{041DC994-2BE4-4735-83C8-47FEF8F436F7}">
      <dgm:prSet phldrT="[Text]"/>
      <dgm:spPr/>
      <dgm:t>
        <a:bodyPr/>
        <a:lstStyle/>
        <a:p>
          <a:r>
            <a:rPr lang="en-US" dirty="0" smtClean="0"/>
            <a:t>Application Under Test</a:t>
          </a:r>
          <a:endParaRPr lang="en-US" dirty="0"/>
        </a:p>
      </dgm:t>
    </dgm:pt>
    <dgm:pt modelId="{69A3ACCA-8247-4079-8F0D-472799D747D3}" type="parTrans" cxnId="{3A58E098-6D19-44C5-A796-9B2E379EA6DD}">
      <dgm:prSet/>
      <dgm:spPr/>
      <dgm:t>
        <a:bodyPr/>
        <a:lstStyle/>
        <a:p>
          <a:endParaRPr lang="en-US"/>
        </a:p>
      </dgm:t>
    </dgm:pt>
    <dgm:pt modelId="{6DFD67F8-0ADD-444C-A396-0EE18CAAFA5C}" type="sibTrans" cxnId="{3A58E098-6D19-44C5-A796-9B2E379EA6DD}">
      <dgm:prSet/>
      <dgm:spPr/>
      <dgm:t>
        <a:bodyPr/>
        <a:lstStyle/>
        <a:p>
          <a:endParaRPr lang="en-US"/>
        </a:p>
      </dgm:t>
    </dgm:pt>
    <dgm:pt modelId="{68C2D754-5F8E-474F-9438-F77B89763D63}">
      <dgm:prSet phldrT="[Text]"/>
      <dgm:spPr>
        <a:solidFill>
          <a:srgbClr val="00B050"/>
        </a:solidFill>
      </dgm:spPr>
      <dgm:t>
        <a:bodyPr/>
        <a:lstStyle/>
        <a:p>
          <a:r>
            <a:rPr lang="en-US" dirty="0" smtClean="0"/>
            <a:t>Agent </a:t>
          </a:r>
          <a:r>
            <a:rPr lang="en-US" i="1" dirty="0" smtClean="0"/>
            <a:t>n</a:t>
          </a:r>
          <a:endParaRPr lang="en-US" i="1" dirty="0"/>
        </a:p>
      </dgm:t>
    </dgm:pt>
    <dgm:pt modelId="{1FC80173-5B4C-45CC-B12F-AB5D8FCF4751}" type="parTrans" cxnId="{5DDFCC37-7140-4786-AA59-E73A3A4C45D9}">
      <dgm:prSet/>
      <dgm:spPr>
        <a:ln w="50800">
          <a:solidFill>
            <a:schemeClr val="tx1"/>
          </a:solidFill>
        </a:ln>
      </dgm:spPr>
      <dgm:t>
        <a:bodyPr/>
        <a:lstStyle/>
        <a:p>
          <a:endParaRPr lang="en-US"/>
        </a:p>
      </dgm:t>
    </dgm:pt>
    <dgm:pt modelId="{C179323C-50D9-4238-8738-352FC1AC04B4}" type="sibTrans" cxnId="{5DDFCC37-7140-4786-AA59-E73A3A4C45D9}">
      <dgm:prSet/>
      <dgm:spPr/>
      <dgm:t>
        <a:bodyPr/>
        <a:lstStyle/>
        <a:p>
          <a:endParaRPr lang="en-US"/>
        </a:p>
      </dgm:t>
    </dgm:pt>
    <dgm:pt modelId="{DD620A5D-3FB4-4E9F-A0B4-EF9AECCFFAEA}" type="pres">
      <dgm:prSet presAssocID="{37AB483C-6EE0-49AC-BFA1-9B84A8CC1AED}" presName="mainComposite" presStyleCnt="0">
        <dgm:presLayoutVars>
          <dgm:chPref val="1"/>
          <dgm:dir/>
          <dgm:animOne val="branch"/>
          <dgm:animLvl val="lvl"/>
          <dgm:resizeHandles val="exact"/>
        </dgm:presLayoutVars>
      </dgm:prSet>
      <dgm:spPr/>
      <dgm:t>
        <a:bodyPr/>
        <a:lstStyle/>
        <a:p>
          <a:endParaRPr lang="en-US"/>
        </a:p>
      </dgm:t>
    </dgm:pt>
    <dgm:pt modelId="{26FE2BA5-99EE-4C7F-B7AA-63B2BA4B0EE1}" type="pres">
      <dgm:prSet presAssocID="{37AB483C-6EE0-49AC-BFA1-9B84A8CC1AED}" presName="hierFlow" presStyleCnt="0"/>
      <dgm:spPr/>
    </dgm:pt>
    <dgm:pt modelId="{A3B7DA6F-CA17-4709-A395-32276396D705}" type="pres">
      <dgm:prSet presAssocID="{37AB483C-6EE0-49AC-BFA1-9B84A8CC1AED}" presName="firstBuf" presStyleCnt="0"/>
      <dgm:spPr/>
    </dgm:pt>
    <dgm:pt modelId="{7C9D3E22-DBF9-4A4F-84D7-63D411F961B9}" type="pres">
      <dgm:prSet presAssocID="{37AB483C-6EE0-49AC-BFA1-9B84A8CC1AED}" presName="hierChild1" presStyleCnt="0">
        <dgm:presLayoutVars>
          <dgm:chPref val="1"/>
          <dgm:animOne val="branch"/>
          <dgm:animLvl val="lvl"/>
        </dgm:presLayoutVars>
      </dgm:prSet>
      <dgm:spPr/>
    </dgm:pt>
    <dgm:pt modelId="{71D9A927-859C-4434-84F9-03175A9494B3}" type="pres">
      <dgm:prSet presAssocID="{3DFF9456-8D6E-4E37-9721-6C200DB30489}" presName="Name17" presStyleCnt="0"/>
      <dgm:spPr/>
    </dgm:pt>
    <dgm:pt modelId="{D82A223A-CF24-4127-B7B4-885AE8960BF1}" type="pres">
      <dgm:prSet presAssocID="{3DFF9456-8D6E-4E37-9721-6C200DB30489}" presName="level1Shape" presStyleLbl="node0" presStyleIdx="0" presStyleCnt="1" custLinFactNeighborY="-51600">
        <dgm:presLayoutVars>
          <dgm:chPref val="3"/>
        </dgm:presLayoutVars>
      </dgm:prSet>
      <dgm:spPr/>
      <dgm:t>
        <a:bodyPr/>
        <a:lstStyle/>
        <a:p>
          <a:endParaRPr lang="en-US"/>
        </a:p>
      </dgm:t>
    </dgm:pt>
    <dgm:pt modelId="{3142BE65-6C60-4F0C-8272-E4D11C0FBDB0}" type="pres">
      <dgm:prSet presAssocID="{3DFF9456-8D6E-4E37-9721-6C200DB30489}" presName="hierChild2" presStyleCnt="0"/>
      <dgm:spPr/>
    </dgm:pt>
    <dgm:pt modelId="{7712A4B8-ACB3-43B5-A583-E1A5A382997B}" type="pres">
      <dgm:prSet presAssocID="{B5512C52-45D5-4B46-8A3E-48990F980608}" presName="Name25" presStyleLbl="parChTrans1D2" presStyleIdx="0" presStyleCnt="3"/>
      <dgm:spPr/>
      <dgm:t>
        <a:bodyPr/>
        <a:lstStyle/>
        <a:p>
          <a:endParaRPr lang="en-US"/>
        </a:p>
      </dgm:t>
    </dgm:pt>
    <dgm:pt modelId="{CC17385F-B042-4E71-A97C-148336BA2080}" type="pres">
      <dgm:prSet presAssocID="{B5512C52-45D5-4B46-8A3E-48990F980608}" presName="connTx" presStyleLbl="parChTrans1D2" presStyleIdx="0" presStyleCnt="3"/>
      <dgm:spPr/>
      <dgm:t>
        <a:bodyPr/>
        <a:lstStyle/>
        <a:p>
          <a:endParaRPr lang="en-US"/>
        </a:p>
      </dgm:t>
    </dgm:pt>
    <dgm:pt modelId="{FAFC283B-9718-4B2C-8914-D95F95FC95ED}" type="pres">
      <dgm:prSet presAssocID="{AEF34EA9-6EA4-428D-8212-BCED20F04CF3}" presName="Name30" presStyleCnt="0"/>
      <dgm:spPr/>
    </dgm:pt>
    <dgm:pt modelId="{A193AFC3-4285-4588-90E3-DC791FD99A43}" type="pres">
      <dgm:prSet presAssocID="{AEF34EA9-6EA4-428D-8212-BCED20F04CF3}" presName="level2Shape" presStyleLbl="node2" presStyleIdx="0" presStyleCnt="3" custLinFactNeighborY="-51600"/>
      <dgm:spPr/>
      <dgm:t>
        <a:bodyPr/>
        <a:lstStyle/>
        <a:p>
          <a:endParaRPr lang="en-US"/>
        </a:p>
      </dgm:t>
    </dgm:pt>
    <dgm:pt modelId="{7BD61F41-F8D6-4DC6-B252-4B48361CB4CE}" type="pres">
      <dgm:prSet presAssocID="{AEF34EA9-6EA4-428D-8212-BCED20F04CF3}" presName="hierChild3" presStyleCnt="0"/>
      <dgm:spPr/>
    </dgm:pt>
    <dgm:pt modelId="{B78CA905-7996-49C5-BAD8-22EDDAF929E5}" type="pres">
      <dgm:prSet presAssocID="{A084CEAB-1B43-4D1B-AE62-7AD94FA12B0F}" presName="Name25" presStyleLbl="parChTrans1D3" presStyleIdx="0" presStyleCnt="2"/>
      <dgm:spPr/>
      <dgm:t>
        <a:bodyPr/>
        <a:lstStyle/>
        <a:p>
          <a:endParaRPr lang="en-US"/>
        </a:p>
      </dgm:t>
    </dgm:pt>
    <dgm:pt modelId="{ADDA4CA3-45DA-45EF-9374-99A7E9D1C76D}" type="pres">
      <dgm:prSet presAssocID="{A084CEAB-1B43-4D1B-AE62-7AD94FA12B0F}" presName="connTx" presStyleLbl="parChTrans1D3" presStyleIdx="0" presStyleCnt="2"/>
      <dgm:spPr/>
      <dgm:t>
        <a:bodyPr/>
        <a:lstStyle/>
        <a:p>
          <a:endParaRPr lang="en-US"/>
        </a:p>
      </dgm:t>
    </dgm:pt>
    <dgm:pt modelId="{058D1B3C-7927-4246-8B4C-C47AD3DC4B3B}" type="pres">
      <dgm:prSet presAssocID="{E1BC26D9-DB49-42A5-B096-C8E9F4575989}" presName="Name30" presStyleCnt="0"/>
      <dgm:spPr/>
    </dgm:pt>
    <dgm:pt modelId="{20372D1A-105D-4AED-9C3F-A2BA5CC2A234}" type="pres">
      <dgm:prSet presAssocID="{E1BC26D9-DB49-42A5-B096-C8E9F4575989}" presName="level2Shape" presStyleLbl="node3" presStyleIdx="0" presStyleCnt="2" custLinFactNeighborY="44422"/>
      <dgm:spPr/>
      <dgm:t>
        <a:bodyPr/>
        <a:lstStyle/>
        <a:p>
          <a:endParaRPr lang="en-US"/>
        </a:p>
      </dgm:t>
    </dgm:pt>
    <dgm:pt modelId="{58A525BD-A367-43FE-84F7-AB3CE66A14F7}" type="pres">
      <dgm:prSet presAssocID="{E1BC26D9-DB49-42A5-B096-C8E9F4575989}" presName="hierChild3" presStyleCnt="0"/>
      <dgm:spPr/>
    </dgm:pt>
    <dgm:pt modelId="{EB2C4CE2-85F5-400B-87E9-76AC66FB9479}" type="pres">
      <dgm:prSet presAssocID="{1AE2CE66-BAF5-4F0E-81D5-426905C01EAF}" presName="Name25" presStyleLbl="parChTrans1D3" presStyleIdx="1" presStyleCnt="2"/>
      <dgm:spPr/>
      <dgm:t>
        <a:bodyPr/>
        <a:lstStyle/>
        <a:p>
          <a:endParaRPr lang="en-US"/>
        </a:p>
      </dgm:t>
    </dgm:pt>
    <dgm:pt modelId="{C774F3EA-4DE7-4CF9-A1D8-BE64A00AEA40}" type="pres">
      <dgm:prSet presAssocID="{1AE2CE66-BAF5-4F0E-81D5-426905C01EAF}" presName="connTx" presStyleLbl="parChTrans1D3" presStyleIdx="1" presStyleCnt="2"/>
      <dgm:spPr/>
      <dgm:t>
        <a:bodyPr/>
        <a:lstStyle/>
        <a:p>
          <a:endParaRPr lang="en-US"/>
        </a:p>
      </dgm:t>
    </dgm:pt>
    <dgm:pt modelId="{CEAB2E2C-B4BD-4D99-9D3F-81BE89737A56}" type="pres">
      <dgm:prSet presAssocID="{944D025E-F354-43A3-9CD9-F96E16E1F553}" presName="Name30" presStyleCnt="0"/>
      <dgm:spPr/>
    </dgm:pt>
    <dgm:pt modelId="{F9326731-20CC-43E0-85DA-B09BB11E7DC3}" type="pres">
      <dgm:prSet presAssocID="{944D025E-F354-43A3-9CD9-F96E16E1F553}" presName="level2Shape" presStyleLbl="node3" presStyleIdx="1" presStyleCnt="2" custLinFactNeighborY="44422"/>
      <dgm:spPr/>
      <dgm:t>
        <a:bodyPr/>
        <a:lstStyle/>
        <a:p>
          <a:endParaRPr lang="en-US"/>
        </a:p>
      </dgm:t>
    </dgm:pt>
    <dgm:pt modelId="{0E62196E-D11C-4F03-AAF9-67466F1AED30}" type="pres">
      <dgm:prSet presAssocID="{944D025E-F354-43A3-9CD9-F96E16E1F553}" presName="hierChild3" presStyleCnt="0"/>
      <dgm:spPr/>
    </dgm:pt>
    <dgm:pt modelId="{CE9E602A-236E-4446-98BC-2D486CA7F787}" type="pres">
      <dgm:prSet presAssocID="{615AB06A-FBB6-447C-B4F0-A0E6C3C51A7C}" presName="Name25" presStyleLbl="parChTrans1D2" presStyleIdx="1" presStyleCnt="3"/>
      <dgm:spPr/>
      <dgm:t>
        <a:bodyPr/>
        <a:lstStyle/>
        <a:p>
          <a:endParaRPr lang="en-US"/>
        </a:p>
      </dgm:t>
    </dgm:pt>
    <dgm:pt modelId="{80B3B315-8D83-4A7D-887B-852C5F0AD594}" type="pres">
      <dgm:prSet presAssocID="{615AB06A-FBB6-447C-B4F0-A0E6C3C51A7C}" presName="connTx" presStyleLbl="parChTrans1D2" presStyleIdx="1" presStyleCnt="3"/>
      <dgm:spPr/>
      <dgm:t>
        <a:bodyPr/>
        <a:lstStyle/>
        <a:p>
          <a:endParaRPr lang="en-US"/>
        </a:p>
      </dgm:t>
    </dgm:pt>
    <dgm:pt modelId="{E017F03B-B4AB-4131-A91A-B0B23A6854A5}" type="pres">
      <dgm:prSet presAssocID="{C6BA024B-E76E-49E0-AAA1-E63D6A88851F}" presName="Name30" presStyleCnt="0"/>
      <dgm:spPr/>
    </dgm:pt>
    <dgm:pt modelId="{1F20828F-8301-4535-A1D0-6A63D4817AC1}" type="pres">
      <dgm:prSet presAssocID="{C6BA024B-E76E-49E0-AAA1-E63D6A88851F}" presName="level2Shape" presStyleLbl="node2" presStyleIdx="1" presStyleCnt="3" custLinFactNeighborY="-51600"/>
      <dgm:spPr/>
      <dgm:t>
        <a:bodyPr/>
        <a:lstStyle/>
        <a:p>
          <a:endParaRPr lang="en-US"/>
        </a:p>
      </dgm:t>
    </dgm:pt>
    <dgm:pt modelId="{2F4B3D01-7A8E-4557-916B-641C10E3ECB6}" type="pres">
      <dgm:prSet presAssocID="{C6BA024B-E76E-49E0-AAA1-E63D6A88851F}" presName="hierChild3" presStyleCnt="0"/>
      <dgm:spPr/>
    </dgm:pt>
    <dgm:pt modelId="{271FF6F6-AA35-42C1-940D-931D15815C81}" type="pres">
      <dgm:prSet presAssocID="{1FC80173-5B4C-45CC-B12F-AB5D8FCF4751}" presName="Name25" presStyleLbl="parChTrans1D2" presStyleIdx="2" presStyleCnt="3"/>
      <dgm:spPr/>
      <dgm:t>
        <a:bodyPr/>
        <a:lstStyle/>
        <a:p>
          <a:endParaRPr lang="en-US"/>
        </a:p>
      </dgm:t>
    </dgm:pt>
    <dgm:pt modelId="{A99D6EF4-BA77-40C4-8842-31F5096D9F77}" type="pres">
      <dgm:prSet presAssocID="{1FC80173-5B4C-45CC-B12F-AB5D8FCF4751}" presName="connTx" presStyleLbl="parChTrans1D2" presStyleIdx="2" presStyleCnt="3"/>
      <dgm:spPr/>
      <dgm:t>
        <a:bodyPr/>
        <a:lstStyle/>
        <a:p>
          <a:endParaRPr lang="en-US"/>
        </a:p>
      </dgm:t>
    </dgm:pt>
    <dgm:pt modelId="{B47DBA0D-1F79-4DBF-9BA4-5738EBDAAD2A}" type="pres">
      <dgm:prSet presAssocID="{68C2D754-5F8E-474F-9438-F77B89763D63}" presName="Name30" presStyleCnt="0"/>
      <dgm:spPr/>
    </dgm:pt>
    <dgm:pt modelId="{33ECA8D0-31A0-454B-B05A-FFE90C2619C4}" type="pres">
      <dgm:prSet presAssocID="{68C2D754-5F8E-474F-9438-F77B89763D63}" presName="level2Shape" presStyleLbl="node2" presStyleIdx="2" presStyleCnt="3" custLinFactNeighborY="-51600"/>
      <dgm:spPr/>
      <dgm:t>
        <a:bodyPr/>
        <a:lstStyle/>
        <a:p>
          <a:endParaRPr lang="en-US"/>
        </a:p>
      </dgm:t>
    </dgm:pt>
    <dgm:pt modelId="{7EEB6B7F-D89B-4F0C-9743-3BF83CAED22D}" type="pres">
      <dgm:prSet presAssocID="{68C2D754-5F8E-474F-9438-F77B89763D63}" presName="hierChild3" presStyleCnt="0"/>
      <dgm:spPr/>
    </dgm:pt>
    <dgm:pt modelId="{D908C9ED-0E82-4EC7-9E25-A864BEA683FF}" type="pres">
      <dgm:prSet presAssocID="{37AB483C-6EE0-49AC-BFA1-9B84A8CC1AED}" presName="bgShapesFlow" presStyleCnt="0"/>
      <dgm:spPr/>
    </dgm:pt>
    <dgm:pt modelId="{E4841D02-BF83-4A9E-90B3-752FB77BB204}" type="pres">
      <dgm:prSet presAssocID="{CDC8DEB5-8BF3-4910-9B67-C1594BF63AA6}" presName="rectComp" presStyleCnt="0"/>
      <dgm:spPr/>
    </dgm:pt>
    <dgm:pt modelId="{4AE2EEAA-7937-4D7E-92DF-65ACBCE79752}" type="pres">
      <dgm:prSet presAssocID="{CDC8DEB5-8BF3-4910-9B67-C1594BF63AA6}" presName="bgRect" presStyleLbl="bgShp" presStyleIdx="0" presStyleCnt="3"/>
      <dgm:spPr/>
      <dgm:t>
        <a:bodyPr/>
        <a:lstStyle/>
        <a:p>
          <a:endParaRPr lang="en-US"/>
        </a:p>
      </dgm:t>
    </dgm:pt>
    <dgm:pt modelId="{3D10D312-0B03-40B7-A3F7-22808E4E7FEA}" type="pres">
      <dgm:prSet presAssocID="{CDC8DEB5-8BF3-4910-9B67-C1594BF63AA6}" presName="bgRectTx" presStyleLbl="bgShp" presStyleIdx="0" presStyleCnt="3">
        <dgm:presLayoutVars>
          <dgm:bulletEnabled val="1"/>
        </dgm:presLayoutVars>
      </dgm:prSet>
      <dgm:spPr/>
      <dgm:t>
        <a:bodyPr/>
        <a:lstStyle/>
        <a:p>
          <a:endParaRPr lang="en-US"/>
        </a:p>
      </dgm:t>
    </dgm:pt>
    <dgm:pt modelId="{BF3E5F7E-E7EA-4A75-809E-30A829AC4E1B}" type="pres">
      <dgm:prSet presAssocID="{CDC8DEB5-8BF3-4910-9B67-C1594BF63AA6}" presName="spComp" presStyleCnt="0"/>
      <dgm:spPr/>
    </dgm:pt>
    <dgm:pt modelId="{D943E11E-5E72-4618-A51F-A4F253892153}" type="pres">
      <dgm:prSet presAssocID="{CDC8DEB5-8BF3-4910-9B67-C1594BF63AA6}" presName="hSp" presStyleCnt="0"/>
      <dgm:spPr/>
    </dgm:pt>
    <dgm:pt modelId="{6795E00A-EDEE-4BB5-B1BE-108545CB2E69}" type="pres">
      <dgm:prSet presAssocID="{9F70CA27-2590-4E5A-88C7-217924136250}" presName="rectComp" presStyleCnt="0"/>
      <dgm:spPr/>
    </dgm:pt>
    <dgm:pt modelId="{C887ED5B-44FB-4762-8327-FC48E1155BB5}" type="pres">
      <dgm:prSet presAssocID="{9F70CA27-2590-4E5A-88C7-217924136250}" presName="bgRect" presStyleLbl="bgShp" presStyleIdx="1" presStyleCnt="3"/>
      <dgm:spPr/>
      <dgm:t>
        <a:bodyPr/>
        <a:lstStyle/>
        <a:p>
          <a:endParaRPr lang="en-US"/>
        </a:p>
      </dgm:t>
    </dgm:pt>
    <dgm:pt modelId="{F3273B37-9024-4AF5-B4E7-1284D3EA148E}" type="pres">
      <dgm:prSet presAssocID="{9F70CA27-2590-4E5A-88C7-217924136250}" presName="bgRectTx" presStyleLbl="bgShp" presStyleIdx="1" presStyleCnt="3">
        <dgm:presLayoutVars>
          <dgm:bulletEnabled val="1"/>
        </dgm:presLayoutVars>
      </dgm:prSet>
      <dgm:spPr/>
      <dgm:t>
        <a:bodyPr/>
        <a:lstStyle/>
        <a:p>
          <a:endParaRPr lang="en-US"/>
        </a:p>
      </dgm:t>
    </dgm:pt>
    <dgm:pt modelId="{98B8DD56-F323-45B9-A9C3-68E652BF9028}" type="pres">
      <dgm:prSet presAssocID="{9F70CA27-2590-4E5A-88C7-217924136250}" presName="spComp" presStyleCnt="0"/>
      <dgm:spPr/>
    </dgm:pt>
    <dgm:pt modelId="{08FE5348-C663-4FD6-B709-1CA974C49180}" type="pres">
      <dgm:prSet presAssocID="{9F70CA27-2590-4E5A-88C7-217924136250}" presName="hSp" presStyleCnt="0"/>
      <dgm:spPr/>
    </dgm:pt>
    <dgm:pt modelId="{02867831-901C-4020-9D95-3B200D5909D2}" type="pres">
      <dgm:prSet presAssocID="{041DC994-2BE4-4735-83C8-47FEF8F436F7}" presName="rectComp" presStyleCnt="0"/>
      <dgm:spPr/>
    </dgm:pt>
    <dgm:pt modelId="{8CFF1159-8775-4407-BC94-4DCEE0CB65E0}" type="pres">
      <dgm:prSet presAssocID="{041DC994-2BE4-4735-83C8-47FEF8F436F7}" presName="bgRect" presStyleLbl="bgShp" presStyleIdx="2" presStyleCnt="3"/>
      <dgm:spPr/>
      <dgm:t>
        <a:bodyPr/>
        <a:lstStyle/>
        <a:p>
          <a:endParaRPr lang="en-US"/>
        </a:p>
      </dgm:t>
    </dgm:pt>
    <dgm:pt modelId="{13C6A537-9185-4D8D-8E8C-B8C5AA0C4238}" type="pres">
      <dgm:prSet presAssocID="{041DC994-2BE4-4735-83C8-47FEF8F436F7}" presName="bgRectTx" presStyleLbl="bgShp" presStyleIdx="2" presStyleCnt="3">
        <dgm:presLayoutVars>
          <dgm:bulletEnabled val="1"/>
        </dgm:presLayoutVars>
      </dgm:prSet>
      <dgm:spPr/>
      <dgm:t>
        <a:bodyPr/>
        <a:lstStyle/>
        <a:p>
          <a:endParaRPr lang="en-US"/>
        </a:p>
      </dgm:t>
    </dgm:pt>
  </dgm:ptLst>
  <dgm:cxnLst>
    <dgm:cxn modelId="{640B572C-1A4C-432C-BD23-239E9D3E50E1}" type="presOf" srcId="{68C2D754-5F8E-474F-9438-F77B89763D63}" destId="{33ECA8D0-31A0-454B-B05A-FFE90C2619C4}" srcOrd="0" destOrd="0" presId="urn:microsoft.com/office/officeart/2005/8/layout/hierarchy5"/>
    <dgm:cxn modelId="{0C2FCF6D-7C01-4854-B474-3A6E956934BA}" type="presOf" srcId="{944D025E-F354-43A3-9CD9-F96E16E1F553}" destId="{F9326731-20CC-43E0-85DA-B09BB11E7DC3}" srcOrd="0" destOrd="0" presId="urn:microsoft.com/office/officeart/2005/8/layout/hierarchy5"/>
    <dgm:cxn modelId="{01397D5E-C187-420D-8033-5E56294B9842}" srcId="{37AB483C-6EE0-49AC-BFA1-9B84A8CC1AED}" destId="{3DFF9456-8D6E-4E37-9721-6C200DB30489}" srcOrd="0" destOrd="0" parTransId="{9E80418B-B00F-482C-822E-34741CD3632F}" sibTransId="{C6C66E1A-5422-47CC-B6E6-4AEF60758374}"/>
    <dgm:cxn modelId="{77430681-B99B-40A0-B2D4-51D122CDD674}" type="presOf" srcId="{A084CEAB-1B43-4D1B-AE62-7AD94FA12B0F}" destId="{B78CA905-7996-49C5-BAD8-22EDDAF929E5}" srcOrd="0" destOrd="0" presId="urn:microsoft.com/office/officeart/2005/8/layout/hierarchy5"/>
    <dgm:cxn modelId="{57ACAF72-9447-482E-8AB7-089706A63856}" srcId="{3DFF9456-8D6E-4E37-9721-6C200DB30489}" destId="{AEF34EA9-6EA4-428D-8212-BCED20F04CF3}" srcOrd="0" destOrd="0" parTransId="{B5512C52-45D5-4B46-8A3E-48990F980608}" sibTransId="{3BB342C2-39FB-4497-9E5C-DA255370BBED}"/>
    <dgm:cxn modelId="{BB94FC2B-4771-49D4-AE27-F035D874BD07}" srcId="{AEF34EA9-6EA4-428D-8212-BCED20F04CF3}" destId="{944D025E-F354-43A3-9CD9-F96E16E1F553}" srcOrd="1" destOrd="0" parTransId="{1AE2CE66-BAF5-4F0E-81D5-426905C01EAF}" sibTransId="{5950823B-2FE5-4B81-80C7-9433942396A8}"/>
    <dgm:cxn modelId="{5DDFCC37-7140-4786-AA59-E73A3A4C45D9}" srcId="{3DFF9456-8D6E-4E37-9721-6C200DB30489}" destId="{68C2D754-5F8E-474F-9438-F77B89763D63}" srcOrd="2" destOrd="0" parTransId="{1FC80173-5B4C-45CC-B12F-AB5D8FCF4751}" sibTransId="{C179323C-50D9-4238-8738-352FC1AC04B4}"/>
    <dgm:cxn modelId="{1317BFF1-A484-45CC-AAE8-D35A12002681}" type="presOf" srcId="{CDC8DEB5-8BF3-4910-9B67-C1594BF63AA6}" destId="{3D10D312-0B03-40B7-A3F7-22808E4E7FEA}" srcOrd="1" destOrd="0" presId="urn:microsoft.com/office/officeart/2005/8/layout/hierarchy5"/>
    <dgm:cxn modelId="{BECD7E6C-4582-4CC9-B7CB-5FBAE1283770}" type="presOf" srcId="{041DC994-2BE4-4735-83C8-47FEF8F436F7}" destId="{8CFF1159-8775-4407-BC94-4DCEE0CB65E0}" srcOrd="0" destOrd="0" presId="urn:microsoft.com/office/officeart/2005/8/layout/hierarchy5"/>
    <dgm:cxn modelId="{63A219D4-5119-4DF6-B0B6-26B2060F375B}" type="presOf" srcId="{9F70CA27-2590-4E5A-88C7-217924136250}" destId="{C887ED5B-44FB-4762-8327-FC48E1155BB5}" srcOrd="0" destOrd="0" presId="urn:microsoft.com/office/officeart/2005/8/layout/hierarchy5"/>
    <dgm:cxn modelId="{890BF6D9-5B86-4827-AF48-D70EA357AB9F}" srcId="{3DFF9456-8D6E-4E37-9721-6C200DB30489}" destId="{C6BA024B-E76E-49E0-AAA1-E63D6A88851F}" srcOrd="1" destOrd="0" parTransId="{615AB06A-FBB6-447C-B4F0-A0E6C3C51A7C}" sibTransId="{AC3755C2-370F-4FEB-8CC2-04B62E6D2278}"/>
    <dgm:cxn modelId="{7A237301-5BC9-4631-AD98-D6D14E066A4A}" type="presOf" srcId="{615AB06A-FBB6-447C-B4F0-A0E6C3C51A7C}" destId="{80B3B315-8D83-4A7D-887B-852C5F0AD594}" srcOrd="1" destOrd="0" presId="urn:microsoft.com/office/officeart/2005/8/layout/hierarchy5"/>
    <dgm:cxn modelId="{BE640FBE-BDE2-4517-AA50-CB03DFFE5075}" type="presOf" srcId="{A084CEAB-1B43-4D1B-AE62-7AD94FA12B0F}" destId="{ADDA4CA3-45DA-45EF-9374-99A7E9D1C76D}" srcOrd="1" destOrd="0" presId="urn:microsoft.com/office/officeart/2005/8/layout/hierarchy5"/>
    <dgm:cxn modelId="{9E5A78A9-00D9-4A54-958B-5FF635077BA5}" type="presOf" srcId="{1AE2CE66-BAF5-4F0E-81D5-426905C01EAF}" destId="{C774F3EA-4DE7-4CF9-A1D8-BE64A00AEA40}" srcOrd="1" destOrd="0" presId="urn:microsoft.com/office/officeart/2005/8/layout/hierarchy5"/>
    <dgm:cxn modelId="{7A800C91-AC8D-4641-BC52-FE6C97755B9E}" type="presOf" srcId="{3DFF9456-8D6E-4E37-9721-6C200DB30489}" destId="{D82A223A-CF24-4127-B7B4-885AE8960BF1}" srcOrd="0" destOrd="0" presId="urn:microsoft.com/office/officeart/2005/8/layout/hierarchy5"/>
    <dgm:cxn modelId="{F13B6A72-B5AF-4F93-AC18-958DA1ACB3D0}" type="presOf" srcId="{1AE2CE66-BAF5-4F0E-81D5-426905C01EAF}" destId="{EB2C4CE2-85F5-400B-87E9-76AC66FB9479}" srcOrd="0" destOrd="0" presId="urn:microsoft.com/office/officeart/2005/8/layout/hierarchy5"/>
    <dgm:cxn modelId="{29C7CED8-AC96-49F8-A059-41418282F773}" type="presOf" srcId="{C6BA024B-E76E-49E0-AAA1-E63D6A88851F}" destId="{1F20828F-8301-4535-A1D0-6A63D4817AC1}" srcOrd="0" destOrd="0" presId="urn:microsoft.com/office/officeart/2005/8/layout/hierarchy5"/>
    <dgm:cxn modelId="{25EBD66E-F429-4E1B-8D8B-3E4AD809570C}" type="presOf" srcId="{9F70CA27-2590-4E5A-88C7-217924136250}" destId="{F3273B37-9024-4AF5-B4E7-1284D3EA148E}" srcOrd="1" destOrd="0" presId="urn:microsoft.com/office/officeart/2005/8/layout/hierarchy5"/>
    <dgm:cxn modelId="{8A5F6E28-93E5-47DE-9D08-284F18975D39}" srcId="{37AB483C-6EE0-49AC-BFA1-9B84A8CC1AED}" destId="{9F70CA27-2590-4E5A-88C7-217924136250}" srcOrd="2" destOrd="0" parTransId="{6CD89A55-C7E7-446A-A8ED-1D4D3E7C4E23}" sibTransId="{FD23CE56-9D7F-4520-8E5B-FC4E84288364}"/>
    <dgm:cxn modelId="{0255B80F-1EAA-4990-BD86-BE3D1A90C9D9}" srcId="{37AB483C-6EE0-49AC-BFA1-9B84A8CC1AED}" destId="{CDC8DEB5-8BF3-4910-9B67-C1594BF63AA6}" srcOrd="1" destOrd="0" parTransId="{E5B85CA8-7FA7-46E3-8C94-F15F3B6AE9C6}" sibTransId="{C234BDA4-5A25-4242-8461-CF82E75BFD7B}"/>
    <dgm:cxn modelId="{A0083289-AD49-4ACF-9A95-AD71CDB99675}" type="presOf" srcId="{615AB06A-FBB6-447C-B4F0-A0E6C3C51A7C}" destId="{CE9E602A-236E-4446-98BC-2D486CA7F787}" srcOrd="0" destOrd="0" presId="urn:microsoft.com/office/officeart/2005/8/layout/hierarchy5"/>
    <dgm:cxn modelId="{BAA1223A-7172-4091-A9CB-B440D022E207}" srcId="{AEF34EA9-6EA4-428D-8212-BCED20F04CF3}" destId="{E1BC26D9-DB49-42A5-B096-C8E9F4575989}" srcOrd="0" destOrd="0" parTransId="{A084CEAB-1B43-4D1B-AE62-7AD94FA12B0F}" sibTransId="{828BA783-874B-4C0A-9AD2-AB89A3B4DBCE}"/>
    <dgm:cxn modelId="{F93410B6-4DBF-4C5D-8E4F-9637B6355454}" type="presOf" srcId="{CDC8DEB5-8BF3-4910-9B67-C1594BF63AA6}" destId="{4AE2EEAA-7937-4D7E-92DF-65ACBCE79752}" srcOrd="0" destOrd="0" presId="urn:microsoft.com/office/officeart/2005/8/layout/hierarchy5"/>
    <dgm:cxn modelId="{546E46EC-2640-459C-B87E-1DAF822A83EE}" type="presOf" srcId="{AEF34EA9-6EA4-428D-8212-BCED20F04CF3}" destId="{A193AFC3-4285-4588-90E3-DC791FD99A43}" srcOrd="0" destOrd="0" presId="urn:microsoft.com/office/officeart/2005/8/layout/hierarchy5"/>
    <dgm:cxn modelId="{139BBDFE-874D-4FFB-A5A9-3CC4F6B5731B}" type="presOf" srcId="{37AB483C-6EE0-49AC-BFA1-9B84A8CC1AED}" destId="{DD620A5D-3FB4-4E9F-A0B4-EF9AECCFFAEA}" srcOrd="0" destOrd="0" presId="urn:microsoft.com/office/officeart/2005/8/layout/hierarchy5"/>
    <dgm:cxn modelId="{F41A6149-FE9C-4C2F-8CA0-9B0CEB745F61}" type="presOf" srcId="{B5512C52-45D5-4B46-8A3E-48990F980608}" destId="{CC17385F-B042-4E71-A97C-148336BA2080}" srcOrd="1" destOrd="0" presId="urn:microsoft.com/office/officeart/2005/8/layout/hierarchy5"/>
    <dgm:cxn modelId="{9DF443F7-307D-4490-B2DC-64BF919C3700}" type="presOf" srcId="{B5512C52-45D5-4B46-8A3E-48990F980608}" destId="{7712A4B8-ACB3-43B5-A583-E1A5A382997B}" srcOrd="0" destOrd="0" presId="urn:microsoft.com/office/officeart/2005/8/layout/hierarchy5"/>
    <dgm:cxn modelId="{4AA56679-71A5-4296-A124-FB3E98777D69}" type="presOf" srcId="{1FC80173-5B4C-45CC-B12F-AB5D8FCF4751}" destId="{271FF6F6-AA35-42C1-940D-931D15815C81}" srcOrd="0" destOrd="0" presId="urn:microsoft.com/office/officeart/2005/8/layout/hierarchy5"/>
    <dgm:cxn modelId="{B539B4E4-8F4E-4379-8F4E-BBE026D50407}" type="presOf" srcId="{041DC994-2BE4-4735-83C8-47FEF8F436F7}" destId="{13C6A537-9185-4D8D-8E8C-B8C5AA0C4238}" srcOrd="1" destOrd="0" presId="urn:microsoft.com/office/officeart/2005/8/layout/hierarchy5"/>
    <dgm:cxn modelId="{138D1A94-0CF3-4A81-9589-B3D034E70300}" type="presOf" srcId="{E1BC26D9-DB49-42A5-B096-C8E9F4575989}" destId="{20372D1A-105D-4AED-9C3F-A2BA5CC2A234}" srcOrd="0" destOrd="0" presId="urn:microsoft.com/office/officeart/2005/8/layout/hierarchy5"/>
    <dgm:cxn modelId="{E8DCF383-0BCC-45D4-A831-7DB4EBD70C76}" type="presOf" srcId="{1FC80173-5B4C-45CC-B12F-AB5D8FCF4751}" destId="{A99D6EF4-BA77-40C4-8842-31F5096D9F77}" srcOrd="1" destOrd="0" presId="urn:microsoft.com/office/officeart/2005/8/layout/hierarchy5"/>
    <dgm:cxn modelId="{3A58E098-6D19-44C5-A796-9B2E379EA6DD}" srcId="{37AB483C-6EE0-49AC-BFA1-9B84A8CC1AED}" destId="{041DC994-2BE4-4735-83C8-47FEF8F436F7}" srcOrd="3" destOrd="0" parTransId="{69A3ACCA-8247-4079-8F0D-472799D747D3}" sibTransId="{6DFD67F8-0ADD-444C-A396-0EE18CAAFA5C}"/>
    <dgm:cxn modelId="{639BC02B-00B6-4B74-AAD3-87A9F7010F6E}" type="presParOf" srcId="{DD620A5D-3FB4-4E9F-A0B4-EF9AECCFFAEA}" destId="{26FE2BA5-99EE-4C7F-B7AA-63B2BA4B0EE1}" srcOrd="0" destOrd="0" presId="urn:microsoft.com/office/officeart/2005/8/layout/hierarchy5"/>
    <dgm:cxn modelId="{BED8689B-514D-4999-B288-607210939B0B}" type="presParOf" srcId="{26FE2BA5-99EE-4C7F-B7AA-63B2BA4B0EE1}" destId="{A3B7DA6F-CA17-4709-A395-32276396D705}" srcOrd="0" destOrd="0" presId="urn:microsoft.com/office/officeart/2005/8/layout/hierarchy5"/>
    <dgm:cxn modelId="{CAF0591A-BC33-4E34-AD50-77F256952D9B}" type="presParOf" srcId="{26FE2BA5-99EE-4C7F-B7AA-63B2BA4B0EE1}" destId="{7C9D3E22-DBF9-4A4F-84D7-63D411F961B9}" srcOrd="1" destOrd="0" presId="urn:microsoft.com/office/officeart/2005/8/layout/hierarchy5"/>
    <dgm:cxn modelId="{3324AF32-FF6D-4005-AD88-EC4D37C06705}" type="presParOf" srcId="{7C9D3E22-DBF9-4A4F-84D7-63D411F961B9}" destId="{71D9A927-859C-4434-84F9-03175A9494B3}" srcOrd="0" destOrd="0" presId="urn:microsoft.com/office/officeart/2005/8/layout/hierarchy5"/>
    <dgm:cxn modelId="{250FA333-E703-40CF-9FF9-009994C6961F}" type="presParOf" srcId="{71D9A927-859C-4434-84F9-03175A9494B3}" destId="{D82A223A-CF24-4127-B7B4-885AE8960BF1}" srcOrd="0" destOrd="0" presId="urn:microsoft.com/office/officeart/2005/8/layout/hierarchy5"/>
    <dgm:cxn modelId="{1E62CF15-D36C-4407-9C7B-6E20DB611F6A}" type="presParOf" srcId="{71D9A927-859C-4434-84F9-03175A9494B3}" destId="{3142BE65-6C60-4F0C-8272-E4D11C0FBDB0}" srcOrd="1" destOrd="0" presId="urn:microsoft.com/office/officeart/2005/8/layout/hierarchy5"/>
    <dgm:cxn modelId="{515EBED4-0951-43F8-A3A0-4AEA4CD4C882}" type="presParOf" srcId="{3142BE65-6C60-4F0C-8272-E4D11C0FBDB0}" destId="{7712A4B8-ACB3-43B5-A583-E1A5A382997B}" srcOrd="0" destOrd="0" presId="urn:microsoft.com/office/officeart/2005/8/layout/hierarchy5"/>
    <dgm:cxn modelId="{6AFBD78F-6675-490C-9909-586D41504559}" type="presParOf" srcId="{7712A4B8-ACB3-43B5-A583-E1A5A382997B}" destId="{CC17385F-B042-4E71-A97C-148336BA2080}" srcOrd="0" destOrd="0" presId="urn:microsoft.com/office/officeart/2005/8/layout/hierarchy5"/>
    <dgm:cxn modelId="{12915BD1-9832-4BEB-BF2E-70E5AA0B14B5}" type="presParOf" srcId="{3142BE65-6C60-4F0C-8272-E4D11C0FBDB0}" destId="{FAFC283B-9718-4B2C-8914-D95F95FC95ED}" srcOrd="1" destOrd="0" presId="urn:microsoft.com/office/officeart/2005/8/layout/hierarchy5"/>
    <dgm:cxn modelId="{FE0C8AC7-C766-4B8B-A330-5C31534FCC33}" type="presParOf" srcId="{FAFC283B-9718-4B2C-8914-D95F95FC95ED}" destId="{A193AFC3-4285-4588-90E3-DC791FD99A43}" srcOrd="0" destOrd="0" presId="urn:microsoft.com/office/officeart/2005/8/layout/hierarchy5"/>
    <dgm:cxn modelId="{B7DBE65D-1890-41AC-B670-AC5E1F904DEE}" type="presParOf" srcId="{FAFC283B-9718-4B2C-8914-D95F95FC95ED}" destId="{7BD61F41-F8D6-4DC6-B252-4B48361CB4CE}" srcOrd="1" destOrd="0" presId="urn:microsoft.com/office/officeart/2005/8/layout/hierarchy5"/>
    <dgm:cxn modelId="{08DC7AE8-623B-44D5-9D17-10E9BE6C2D35}" type="presParOf" srcId="{7BD61F41-F8D6-4DC6-B252-4B48361CB4CE}" destId="{B78CA905-7996-49C5-BAD8-22EDDAF929E5}" srcOrd="0" destOrd="0" presId="urn:microsoft.com/office/officeart/2005/8/layout/hierarchy5"/>
    <dgm:cxn modelId="{8B68CC62-BE3B-418C-B308-C2FBCAEE7BCB}" type="presParOf" srcId="{B78CA905-7996-49C5-BAD8-22EDDAF929E5}" destId="{ADDA4CA3-45DA-45EF-9374-99A7E9D1C76D}" srcOrd="0" destOrd="0" presId="urn:microsoft.com/office/officeart/2005/8/layout/hierarchy5"/>
    <dgm:cxn modelId="{C93E3DBB-61A3-4F96-864F-0A0541F8ADC8}" type="presParOf" srcId="{7BD61F41-F8D6-4DC6-B252-4B48361CB4CE}" destId="{058D1B3C-7927-4246-8B4C-C47AD3DC4B3B}" srcOrd="1" destOrd="0" presId="urn:microsoft.com/office/officeart/2005/8/layout/hierarchy5"/>
    <dgm:cxn modelId="{8B2C0EA4-6C8E-4B5C-B6D8-C65CEC0BFB17}" type="presParOf" srcId="{058D1B3C-7927-4246-8B4C-C47AD3DC4B3B}" destId="{20372D1A-105D-4AED-9C3F-A2BA5CC2A234}" srcOrd="0" destOrd="0" presId="urn:microsoft.com/office/officeart/2005/8/layout/hierarchy5"/>
    <dgm:cxn modelId="{ED3A9903-7A44-4548-8224-1CE108E60185}" type="presParOf" srcId="{058D1B3C-7927-4246-8B4C-C47AD3DC4B3B}" destId="{58A525BD-A367-43FE-84F7-AB3CE66A14F7}" srcOrd="1" destOrd="0" presId="urn:microsoft.com/office/officeart/2005/8/layout/hierarchy5"/>
    <dgm:cxn modelId="{3E406787-F117-41B2-AEE4-B8965CEC46AC}" type="presParOf" srcId="{7BD61F41-F8D6-4DC6-B252-4B48361CB4CE}" destId="{EB2C4CE2-85F5-400B-87E9-76AC66FB9479}" srcOrd="2" destOrd="0" presId="urn:microsoft.com/office/officeart/2005/8/layout/hierarchy5"/>
    <dgm:cxn modelId="{A8039342-FDE2-4F2F-903C-3BC42CE008B3}" type="presParOf" srcId="{EB2C4CE2-85F5-400B-87E9-76AC66FB9479}" destId="{C774F3EA-4DE7-4CF9-A1D8-BE64A00AEA40}" srcOrd="0" destOrd="0" presId="urn:microsoft.com/office/officeart/2005/8/layout/hierarchy5"/>
    <dgm:cxn modelId="{90674ADA-3DEB-4C45-AAE3-DD2DED81CC2E}" type="presParOf" srcId="{7BD61F41-F8D6-4DC6-B252-4B48361CB4CE}" destId="{CEAB2E2C-B4BD-4D99-9D3F-81BE89737A56}" srcOrd="3" destOrd="0" presId="urn:microsoft.com/office/officeart/2005/8/layout/hierarchy5"/>
    <dgm:cxn modelId="{6E501B4C-8E4B-4349-95A0-82C20727E497}" type="presParOf" srcId="{CEAB2E2C-B4BD-4D99-9D3F-81BE89737A56}" destId="{F9326731-20CC-43E0-85DA-B09BB11E7DC3}" srcOrd="0" destOrd="0" presId="urn:microsoft.com/office/officeart/2005/8/layout/hierarchy5"/>
    <dgm:cxn modelId="{F7964AE4-2532-44F0-B73D-062C767385D9}" type="presParOf" srcId="{CEAB2E2C-B4BD-4D99-9D3F-81BE89737A56}" destId="{0E62196E-D11C-4F03-AAF9-67466F1AED30}" srcOrd="1" destOrd="0" presId="urn:microsoft.com/office/officeart/2005/8/layout/hierarchy5"/>
    <dgm:cxn modelId="{FE9952D9-7420-48DC-A4B1-B44A40DF3E11}" type="presParOf" srcId="{3142BE65-6C60-4F0C-8272-E4D11C0FBDB0}" destId="{CE9E602A-236E-4446-98BC-2D486CA7F787}" srcOrd="2" destOrd="0" presId="urn:microsoft.com/office/officeart/2005/8/layout/hierarchy5"/>
    <dgm:cxn modelId="{1F542238-F5D2-4F8F-8E35-014FD17A3744}" type="presParOf" srcId="{CE9E602A-236E-4446-98BC-2D486CA7F787}" destId="{80B3B315-8D83-4A7D-887B-852C5F0AD594}" srcOrd="0" destOrd="0" presId="urn:microsoft.com/office/officeart/2005/8/layout/hierarchy5"/>
    <dgm:cxn modelId="{595BED45-F58F-4B87-AC01-762D0A51A916}" type="presParOf" srcId="{3142BE65-6C60-4F0C-8272-E4D11C0FBDB0}" destId="{E017F03B-B4AB-4131-A91A-B0B23A6854A5}" srcOrd="3" destOrd="0" presId="urn:microsoft.com/office/officeart/2005/8/layout/hierarchy5"/>
    <dgm:cxn modelId="{F273F267-3982-458B-B151-13CFF9AAB069}" type="presParOf" srcId="{E017F03B-B4AB-4131-A91A-B0B23A6854A5}" destId="{1F20828F-8301-4535-A1D0-6A63D4817AC1}" srcOrd="0" destOrd="0" presId="urn:microsoft.com/office/officeart/2005/8/layout/hierarchy5"/>
    <dgm:cxn modelId="{418C7C43-848D-4B29-A22B-DFA291271E75}" type="presParOf" srcId="{E017F03B-B4AB-4131-A91A-B0B23A6854A5}" destId="{2F4B3D01-7A8E-4557-916B-641C10E3ECB6}" srcOrd="1" destOrd="0" presId="urn:microsoft.com/office/officeart/2005/8/layout/hierarchy5"/>
    <dgm:cxn modelId="{3F2E9464-FB1B-4EC5-807E-FCC5843D14E5}" type="presParOf" srcId="{3142BE65-6C60-4F0C-8272-E4D11C0FBDB0}" destId="{271FF6F6-AA35-42C1-940D-931D15815C81}" srcOrd="4" destOrd="0" presId="urn:microsoft.com/office/officeart/2005/8/layout/hierarchy5"/>
    <dgm:cxn modelId="{E5A919CD-4D0B-42C6-87F5-F8C62543B6B4}" type="presParOf" srcId="{271FF6F6-AA35-42C1-940D-931D15815C81}" destId="{A99D6EF4-BA77-40C4-8842-31F5096D9F77}" srcOrd="0" destOrd="0" presId="urn:microsoft.com/office/officeart/2005/8/layout/hierarchy5"/>
    <dgm:cxn modelId="{07F64F55-806A-4DF6-A60E-6F1675F8EC42}" type="presParOf" srcId="{3142BE65-6C60-4F0C-8272-E4D11C0FBDB0}" destId="{B47DBA0D-1F79-4DBF-9BA4-5738EBDAAD2A}" srcOrd="5" destOrd="0" presId="urn:microsoft.com/office/officeart/2005/8/layout/hierarchy5"/>
    <dgm:cxn modelId="{67622C18-C97A-4B36-8066-FABB960862F4}" type="presParOf" srcId="{B47DBA0D-1F79-4DBF-9BA4-5738EBDAAD2A}" destId="{33ECA8D0-31A0-454B-B05A-FFE90C2619C4}" srcOrd="0" destOrd="0" presId="urn:microsoft.com/office/officeart/2005/8/layout/hierarchy5"/>
    <dgm:cxn modelId="{DB8C9FA3-482D-4E3E-91E4-698E77A53C12}" type="presParOf" srcId="{B47DBA0D-1F79-4DBF-9BA4-5738EBDAAD2A}" destId="{7EEB6B7F-D89B-4F0C-9743-3BF83CAED22D}" srcOrd="1" destOrd="0" presId="urn:microsoft.com/office/officeart/2005/8/layout/hierarchy5"/>
    <dgm:cxn modelId="{BDE64EB3-D391-43B1-98E2-74E633218173}" type="presParOf" srcId="{DD620A5D-3FB4-4E9F-A0B4-EF9AECCFFAEA}" destId="{D908C9ED-0E82-4EC7-9E25-A864BEA683FF}" srcOrd="1" destOrd="0" presId="urn:microsoft.com/office/officeart/2005/8/layout/hierarchy5"/>
    <dgm:cxn modelId="{C22049FF-9FC7-4E15-9D26-2173D3C9B2B7}" type="presParOf" srcId="{D908C9ED-0E82-4EC7-9E25-A864BEA683FF}" destId="{E4841D02-BF83-4A9E-90B3-752FB77BB204}" srcOrd="0" destOrd="0" presId="urn:microsoft.com/office/officeart/2005/8/layout/hierarchy5"/>
    <dgm:cxn modelId="{FD91A806-54CD-4905-9C55-BED4DECB6FE1}" type="presParOf" srcId="{E4841D02-BF83-4A9E-90B3-752FB77BB204}" destId="{4AE2EEAA-7937-4D7E-92DF-65ACBCE79752}" srcOrd="0" destOrd="0" presId="urn:microsoft.com/office/officeart/2005/8/layout/hierarchy5"/>
    <dgm:cxn modelId="{D7321409-2BB4-46E0-9E1C-6A11BBCA0079}" type="presParOf" srcId="{E4841D02-BF83-4A9E-90B3-752FB77BB204}" destId="{3D10D312-0B03-40B7-A3F7-22808E4E7FEA}" srcOrd="1" destOrd="0" presId="urn:microsoft.com/office/officeart/2005/8/layout/hierarchy5"/>
    <dgm:cxn modelId="{2C10CF7C-F8BD-4A43-9541-7A8FE0F32C26}" type="presParOf" srcId="{D908C9ED-0E82-4EC7-9E25-A864BEA683FF}" destId="{BF3E5F7E-E7EA-4A75-809E-30A829AC4E1B}" srcOrd="1" destOrd="0" presId="urn:microsoft.com/office/officeart/2005/8/layout/hierarchy5"/>
    <dgm:cxn modelId="{A054683E-783D-4A86-9883-28EFEFA2A835}" type="presParOf" srcId="{BF3E5F7E-E7EA-4A75-809E-30A829AC4E1B}" destId="{D943E11E-5E72-4618-A51F-A4F253892153}" srcOrd="0" destOrd="0" presId="urn:microsoft.com/office/officeart/2005/8/layout/hierarchy5"/>
    <dgm:cxn modelId="{8398D01D-D73F-421C-82C3-491B36275CD2}" type="presParOf" srcId="{D908C9ED-0E82-4EC7-9E25-A864BEA683FF}" destId="{6795E00A-EDEE-4BB5-B1BE-108545CB2E69}" srcOrd="2" destOrd="0" presId="urn:microsoft.com/office/officeart/2005/8/layout/hierarchy5"/>
    <dgm:cxn modelId="{108679C4-84D4-4CDC-8A68-594294BF6259}" type="presParOf" srcId="{6795E00A-EDEE-4BB5-B1BE-108545CB2E69}" destId="{C887ED5B-44FB-4762-8327-FC48E1155BB5}" srcOrd="0" destOrd="0" presId="urn:microsoft.com/office/officeart/2005/8/layout/hierarchy5"/>
    <dgm:cxn modelId="{6075D3E3-2A03-4157-839E-1C615C393C93}" type="presParOf" srcId="{6795E00A-EDEE-4BB5-B1BE-108545CB2E69}" destId="{F3273B37-9024-4AF5-B4E7-1284D3EA148E}" srcOrd="1" destOrd="0" presId="urn:microsoft.com/office/officeart/2005/8/layout/hierarchy5"/>
    <dgm:cxn modelId="{708D3582-A532-4B44-A37E-2C4D816DC5DC}" type="presParOf" srcId="{D908C9ED-0E82-4EC7-9E25-A864BEA683FF}" destId="{98B8DD56-F323-45B9-A9C3-68E652BF9028}" srcOrd="3" destOrd="0" presId="urn:microsoft.com/office/officeart/2005/8/layout/hierarchy5"/>
    <dgm:cxn modelId="{09797D2F-6032-4AFF-9723-E88C5193ED0C}" type="presParOf" srcId="{98B8DD56-F323-45B9-A9C3-68E652BF9028}" destId="{08FE5348-C663-4FD6-B709-1CA974C49180}" srcOrd="0" destOrd="0" presId="urn:microsoft.com/office/officeart/2005/8/layout/hierarchy5"/>
    <dgm:cxn modelId="{C5444980-8613-4DA6-8632-EAEDD14B2E8C}" type="presParOf" srcId="{D908C9ED-0E82-4EC7-9E25-A864BEA683FF}" destId="{02867831-901C-4020-9D95-3B200D5909D2}" srcOrd="4" destOrd="0" presId="urn:microsoft.com/office/officeart/2005/8/layout/hierarchy5"/>
    <dgm:cxn modelId="{3357ABAE-6587-4AAD-8848-A0E8E280B151}" type="presParOf" srcId="{02867831-901C-4020-9D95-3B200D5909D2}" destId="{8CFF1159-8775-4407-BC94-4DCEE0CB65E0}" srcOrd="0" destOrd="0" presId="urn:microsoft.com/office/officeart/2005/8/layout/hierarchy5"/>
    <dgm:cxn modelId="{E06617EF-3840-4A10-8506-25F4AD7E4510}" type="presParOf" srcId="{02867831-901C-4020-9D95-3B200D5909D2}" destId="{13C6A537-9185-4D8D-8E8C-B8C5AA0C4238}"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3:04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3:00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3:00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3:00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09DFF-5AF5-41F9-8814-84D94C2C3E43}" type="slidenum">
              <a:rPr lang="en-US" smtClean="0"/>
              <a:pPr/>
              <a:t>75</a:t>
            </a:fld>
            <a:endParaRPr lang="en-US"/>
          </a:p>
        </p:txBody>
      </p:sp>
    </p:spTree>
    <p:extLst>
      <p:ext uri="{BB962C8B-B14F-4D97-AF65-F5344CB8AC3E}">
        <p14:creationId xmlns:p14="http://schemas.microsoft.com/office/powerpoint/2010/main" val="275077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3:04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95</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3:04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val="34539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97</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3:04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23431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23431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a:xfrm>
            <a:off x="274638" y="1473200"/>
            <a:ext cx="5486400" cy="572464"/>
          </a:xfrm>
        </p:spPr>
        <p:txBody>
          <a:bodyPr/>
          <a:lstStyle>
            <a:lvl1pPr marL="0" indent="0">
              <a:buNone/>
              <a:defRPr sz="2800" b="1"/>
            </a:lvl1pPr>
          </a:lstStyle>
          <a:p>
            <a:pPr lvl="0"/>
            <a:r>
              <a:rPr lang="en-US" dirty="0" smtClean="0"/>
              <a:t>Click to edit Master text styles</a:t>
            </a:r>
          </a:p>
        </p:txBody>
      </p:sp>
      <p:sp>
        <p:nvSpPr>
          <p:cNvPr id="9" name="Text Placeholder 7"/>
          <p:cNvSpPr>
            <a:spLocks noGrp="1"/>
          </p:cNvSpPr>
          <p:nvPr>
            <p:ph type="body" sz="quarter" idx="13"/>
          </p:nvPr>
        </p:nvSpPr>
        <p:spPr>
          <a:xfrm>
            <a:off x="6675439" y="1473200"/>
            <a:ext cx="5486400" cy="572464"/>
          </a:xfrm>
        </p:spPr>
        <p:txBody>
          <a:bodyPr/>
          <a:lstStyle>
            <a:lvl1pPr marL="0" indent="0">
              <a:buNone/>
              <a:defRPr sz="2800" b="1"/>
            </a:lvl1pPr>
          </a:lstStyle>
          <a:p>
            <a:pPr lvl="0"/>
            <a:r>
              <a:rPr lang="en-US" dirty="0" smtClean="0"/>
              <a:t>Click to edit Master text styles</a:t>
            </a:r>
          </a:p>
        </p:txBody>
      </p:sp>
    </p:spTree>
    <p:extLst>
      <p:ext uri="{BB962C8B-B14F-4D97-AF65-F5344CB8AC3E}">
        <p14:creationId xmlns:p14="http://schemas.microsoft.com/office/powerpoint/2010/main" val="139776331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436475" cy="6994525"/>
          </a:xfrm>
        </p:spPr>
        <p:txBody>
          <a:bodyPr anchor="ct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865444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74640" y="1212851"/>
            <a:ext cx="11887198" cy="1503040"/>
          </a:xfrm>
        </p:spPr>
        <p:txBody>
          <a:bodyPr rtlCol="0"/>
          <a:lstStyle>
            <a:lvl1pPr>
              <a:buClrTx/>
              <a:buFont typeface="Wingdings" pitchFamily="2" charset="2"/>
              <a:buChar char="§"/>
              <a:defRPr sz="2040" b="1">
                <a:latin typeface="Myriad Pro Light" pitchFamily="34" charset="0"/>
              </a:defRPr>
            </a:lvl1pPr>
            <a:lvl2pPr>
              <a:buClrTx/>
              <a:buFont typeface="Wingdings" pitchFamily="2" charset="2"/>
              <a:buChar char="o"/>
              <a:defRPr sz="1836" b="0">
                <a:latin typeface="Myriad Pro" pitchFamily="34" charset="0"/>
              </a:defRPr>
            </a:lvl2pPr>
            <a:lvl3pPr>
              <a:buClrTx/>
              <a:buFont typeface="Wingdings" pitchFamily="2" charset="2"/>
              <a:buChar char="o"/>
              <a:defRPr sz="1632" b="0">
                <a:latin typeface="Myriad Pro" pitchFamily="34" charset="0"/>
              </a:defRPr>
            </a:lvl3pPr>
            <a:lvl4pPr>
              <a:buClrTx/>
              <a:buFont typeface="Wingdings" pitchFamily="2" charset="2"/>
              <a:buChar char="o"/>
              <a:defRPr sz="1428" b="0">
                <a:latin typeface="Myriad Pro" pitchFamily="34" charset="0"/>
              </a:defRPr>
            </a:lvl4pPr>
            <a:lvl5pPr>
              <a:buClrTx/>
              <a:buFont typeface="Wingdings" pitchFamily="2" charset="2"/>
              <a:buChar char="o"/>
              <a:defRPr sz="1224"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4530220"/>
      </p:ext>
    </p:extLst>
  </p:cSld>
  <p:clrMapOvr>
    <a:masterClrMapping/>
  </p:clrMapOvr>
  <p:transition>
    <p:fade/>
  </p:transition>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Just Words">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436475" cy="6994525"/>
          </a:xfrm>
        </p:spPr>
        <p:txBody>
          <a:bodyPr/>
          <a:lstStyle>
            <a:lvl1pPr algn="ct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903275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755934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95" r:id="rId15"/>
    <p:sldLayoutId id="2147484106" r:id="rId16"/>
    <p:sldLayoutId id="2147484092" r:id="rId17"/>
    <p:sldLayoutId id="2147484193" r:id="rId18"/>
    <p:sldLayoutId id="2147484093" r:id="rId19"/>
    <p:sldLayoutId id="2147484127" r:id="rId20"/>
    <p:sldLayoutId id="2147484128" r:id="rId21"/>
    <p:sldLayoutId id="2147484129" r:id="rId22"/>
    <p:sldLayoutId id="2147484094" r:id="rId23"/>
    <p:sldLayoutId id="2147484096" r:id="rId24"/>
    <p:sldLayoutId id="2147484194" r:id="rId25"/>
    <p:sldLayoutId id="2147484196" r:id="rId26"/>
    <p:sldLayoutId id="2147484197"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mailto:benday@benday.com" TargetMode="External"/><Relationship Id="rId2" Type="http://schemas.openxmlformats.org/officeDocument/2006/relationships/hyperlink" Target="http://www.benday.com/" TargetMode="Externa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 stuff.</a:t>
            </a:r>
            <a:endParaRPr lang="en-US" dirty="0"/>
          </a:p>
        </p:txBody>
      </p:sp>
    </p:spTree>
    <p:extLst>
      <p:ext uri="{BB962C8B-B14F-4D97-AF65-F5344CB8AC3E}">
        <p14:creationId xmlns:p14="http://schemas.microsoft.com/office/powerpoint/2010/main" val="19171435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testing features.</a:t>
            </a:r>
            <a:endParaRPr lang="en-US" dirty="0"/>
          </a:p>
        </p:txBody>
      </p:sp>
      <p:sp>
        <p:nvSpPr>
          <p:cNvPr id="3" name="Text Placeholder 2"/>
          <p:cNvSpPr>
            <a:spLocks noGrp="1"/>
          </p:cNvSpPr>
          <p:nvPr>
            <p:ph sz="quarter" idx="10"/>
          </p:nvPr>
        </p:nvSpPr>
        <p:spPr>
          <a:xfrm>
            <a:off x="274638" y="1214438"/>
            <a:ext cx="11887200" cy="4555093"/>
          </a:xfrm>
        </p:spPr>
        <p:txBody>
          <a:bodyPr/>
          <a:lstStyle/>
          <a:p>
            <a:r>
              <a:rPr lang="en-US" dirty="0" smtClean="0"/>
              <a:t>Test the ‘guts’ with </a:t>
            </a:r>
            <a:r>
              <a:rPr lang="en-US" dirty="0"/>
              <a:t/>
            </a:r>
            <a:br>
              <a:rPr lang="en-US" dirty="0"/>
            </a:br>
            <a:r>
              <a:rPr lang="en-US" dirty="0" smtClean="0"/>
              <a:t>Unit Tests &amp; the VS Fakes Framework</a:t>
            </a:r>
          </a:p>
          <a:p>
            <a:endParaRPr lang="en-US" dirty="0" smtClean="0"/>
          </a:p>
          <a:p>
            <a:r>
              <a:rPr lang="en-US" dirty="0" smtClean="0"/>
              <a:t>Test a user interface with Coded UI Tests</a:t>
            </a:r>
          </a:p>
          <a:p>
            <a:endParaRPr lang="en-US" dirty="0" smtClean="0"/>
          </a:p>
          <a:p>
            <a:r>
              <a:rPr lang="en-US" dirty="0" smtClean="0"/>
              <a:t>Find performance problems with </a:t>
            </a:r>
            <a:br>
              <a:rPr lang="en-US" dirty="0" smtClean="0"/>
            </a:br>
            <a:r>
              <a:rPr lang="en-US" dirty="0" smtClean="0"/>
              <a:t>Load Tests</a:t>
            </a:r>
          </a:p>
        </p:txBody>
      </p:sp>
    </p:spTree>
    <p:extLst>
      <p:ext uri="{BB962C8B-B14F-4D97-AF65-F5344CB8AC3E}">
        <p14:creationId xmlns:p14="http://schemas.microsoft.com/office/powerpoint/2010/main" val="6219979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features.</a:t>
            </a:r>
            <a:endParaRPr lang="en-US" dirty="0"/>
          </a:p>
        </p:txBody>
      </p:sp>
      <p:sp>
        <p:nvSpPr>
          <p:cNvPr id="3" name="Content Placeholder 2"/>
          <p:cNvSpPr>
            <a:spLocks noGrp="1"/>
          </p:cNvSpPr>
          <p:nvPr>
            <p:ph sz="quarter" idx="10"/>
          </p:nvPr>
        </p:nvSpPr>
        <p:spPr>
          <a:xfrm>
            <a:off x="274638" y="1214438"/>
            <a:ext cx="11887200" cy="3447098"/>
          </a:xfrm>
        </p:spPr>
        <p:txBody>
          <a:bodyPr/>
          <a:lstStyle/>
          <a:p>
            <a:r>
              <a:rPr lang="en-US" dirty="0" err="1" smtClean="0"/>
              <a:t>IntelliTrace</a:t>
            </a:r>
            <a:endParaRPr lang="en-US" dirty="0" smtClean="0"/>
          </a:p>
          <a:p>
            <a:endParaRPr lang="en-US" dirty="0"/>
          </a:p>
          <a:p>
            <a:r>
              <a:rPr lang="en-US" dirty="0" err="1" smtClean="0"/>
              <a:t>IntelliTrace</a:t>
            </a:r>
            <a:endParaRPr lang="en-US" dirty="0" smtClean="0"/>
          </a:p>
          <a:p>
            <a:endParaRPr lang="en-US" dirty="0"/>
          </a:p>
          <a:p>
            <a:r>
              <a:rPr lang="en-US" dirty="0" err="1"/>
              <a:t>IntelliTrace</a:t>
            </a:r>
            <a:endParaRPr lang="en-US" dirty="0"/>
          </a:p>
        </p:txBody>
      </p:sp>
    </p:spTree>
    <p:extLst>
      <p:ext uri="{BB962C8B-B14F-4D97-AF65-F5344CB8AC3E}">
        <p14:creationId xmlns:p14="http://schemas.microsoft.com/office/powerpoint/2010/main" val="34948509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a unit test?</a:t>
            </a:r>
            <a:endParaRPr lang="en-US" dirty="0"/>
          </a:p>
        </p:txBody>
      </p:sp>
    </p:spTree>
    <p:extLst>
      <p:ext uri="{BB962C8B-B14F-4D97-AF65-F5344CB8AC3E}">
        <p14:creationId xmlns:p14="http://schemas.microsoft.com/office/powerpoint/2010/main" val="9268529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code-based proof that your stuff works.</a:t>
            </a:r>
            <a:endParaRPr lang="en-US" dirty="0"/>
          </a:p>
        </p:txBody>
      </p:sp>
    </p:spTree>
    <p:extLst>
      <p:ext uri="{BB962C8B-B14F-4D97-AF65-F5344CB8AC3E}">
        <p14:creationId xmlns:p14="http://schemas.microsoft.com/office/powerpoint/2010/main" val="26327350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chunks of code that run and validate small chunks of code in your app.</a:t>
            </a:r>
            <a:endParaRPr lang="en-US" dirty="0"/>
          </a:p>
        </p:txBody>
      </p:sp>
    </p:spTree>
    <p:extLst>
      <p:ext uri="{BB962C8B-B14F-4D97-AF65-F5344CB8AC3E}">
        <p14:creationId xmlns:p14="http://schemas.microsoft.com/office/powerpoint/2010/main" val="2264827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chunk = unit test</a:t>
            </a:r>
            <a:endParaRPr lang="en-US" dirty="0"/>
          </a:p>
        </p:txBody>
      </p:sp>
    </p:spTree>
    <p:extLst>
      <p:ext uri="{BB962C8B-B14F-4D97-AF65-F5344CB8AC3E}">
        <p14:creationId xmlns:p14="http://schemas.microsoft.com/office/powerpoint/2010/main" val="9099610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small chunks = </a:t>
            </a:r>
            <a:br>
              <a:rPr lang="en-US" dirty="0" smtClean="0"/>
            </a:br>
            <a:r>
              <a:rPr lang="en-US" dirty="0" smtClean="0"/>
              <a:t>the test suite.</a:t>
            </a:r>
            <a:endParaRPr lang="en-US" dirty="0"/>
          </a:p>
        </p:txBody>
      </p:sp>
    </p:spTree>
    <p:extLst>
      <p:ext uri="{BB962C8B-B14F-4D97-AF65-F5344CB8AC3E}">
        <p14:creationId xmlns:p14="http://schemas.microsoft.com/office/powerpoint/2010/main" val="29929424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a:t>
            </a:r>
            <a:endParaRPr lang="en-US" dirty="0"/>
          </a:p>
        </p:txBody>
      </p:sp>
    </p:spTree>
    <p:extLst>
      <p:ext uri="{BB962C8B-B14F-4D97-AF65-F5344CB8AC3E}">
        <p14:creationId xmlns:p14="http://schemas.microsoft.com/office/powerpoint/2010/main" val="23997842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run fast.</a:t>
            </a:r>
            <a:endParaRPr lang="en-US" dirty="0"/>
          </a:p>
        </p:txBody>
      </p:sp>
    </p:spTree>
    <p:extLst>
      <p:ext uri="{BB962C8B-B14F-4D97-AF65-F5344CB8AC3E}">
        <p14:creationId xmlns:p14="http://schemas.microsoft.com/office/powerpoint/2010/main" val="29340559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Testing and Debugging Microsoft SharePoint Applications with Microsoft Visual Studio 2012</a:t>
            </a:r>
            <a:endParaRPr lang="en-US" sz="4000" dirty="0"/>
          </a:p>
        </p:txBody>
      </p:sp>
      <p:sp>
        <p:nvSpPr>
          <p:cNvPr id="5" name="Text Placeholder 4"/>
          <p:cNvSpPr>
            <a:spLocks noGrp="1"/>
          </p:cNvSpPr>
          <p:nvPr>
            <p:ph type="body" sz="quarter" idx="12"/>
          </p:nvPr>
        </p:nvSpPr>
        <p:spPr/>
        <p:txBody>
          <a:bodyPr/>
          <a:lstStyle/>
          <a:p>
            <a:r>
              <a:rPr lang="en-US" dirty="0" smtClean="0"/>
              <a:t>Benjamin Day &amp;</a:t>
            </a:r>
            <a:br>
              <a:rPr lang="en-US" dirty="0" smtClean="0"/>
            </a:br>
            <a:r>
              <a:rPr lang="en-US" dirty="0" smtClean="0"/>
              <a:t>Brian </a:t>
            </a:r>
            <a:r>
              <a:rPr lang="en-US" dirty="0" err="1" smtClean="0"/>
              <a:t>Randell</a:t>
            </a:r>
            <a:endParaRPr lang="en-US" dirty="0"/>
          </a:p>
        </p:txBody>
      </p:sp>
      <p:sp>
        <p:nvSpPr>
          <p:cNvPr id="14" name="Text Placeholder 13"/>
          <p:cNvSpPr>
            <a:spLocks noGrp="1"/>
          </p:cNvSpPr>
          <p:nvPr>
            <p:ph type="body" sz="quarter" idx="13"/>
          </p:nvPr>
        </p:nvSpPr>
        <p:spPr/>
        <p:txBody>
          <a:bodyPr/>
          <a:lstStyle/>
          <a:p>
            <a:r>
              <a:rPr lang="en-US" dirty="0" smtClean="0"/>
              <a:t>DEV-B332</a:t>
            </a:r>
            <a:endParaRPr lang="en-US" dirty="0"/>
          </a:p>
        </p:txBody>
      </p:sp>
      <p:pic>
        <p:nvPicPr>
          <p:cNvPr id="6" name="Picture 5" descr="MVPLogo_Small"/>
          <p:cNvPicPr>
            <a:picLocks noChangeAspect="1" noChangeArrowheads="1"/>
          </p:cNvPicPr>
          <p:nvPr/>
        </p:nvPicPr>
        <p:blipFill>
          <a:blip r:embed="rId3" cstate="print"/>
          <a:srcRect/>
          <a:stretch>
            <a:fillRect/>
          </a:stretch>
        </p:blipFill>
        <p:spPr bwMode="auto">
          <a:xfrm>
            <a:off x="11264645" y="5556250"/>
            <a:ext cx="714375" cy="1123950"/>
          </a:xfrm>
          <a:prstGeom prst="rect">
            <a:avLst/>
          </a:prstGeom>
          <a:noFill/>
          <a:ln w="9525">
            <a:noFill/>
            <a:miter lim="800000"/>
            <a:headEnd/>
            <a:tailEnd/>
          </a:ln>
        </p:spPr>
      </p:pic>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not get in your way.</a:t>
            </a:r>
            <a:endParaRPr lang="en-US" dirty="0"/>
          </a:p>
        </p:txBody>
      </p:sp>
    </p:spTree>
    <p:extLst>
      <p:ext uri="{BB962C8B-B14F-4D97-AF65-F5344CB8AC3E}">
        <p14:creationId xmlns:p14="http://schemas.microsoft.com/office/powerpoint/2010/main" val="10378441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something in your </a:t>
            </a:r>
            <a:br>
              <a:rPr lang="en-US" dirty="0" smtClean="0"/>
            </a:br>
            <a:r>
              <a:rPr lang="en-US" dirty="0" smtClean="0"/>
              <a:t>automated test suite is failing…</a:t>
            </a:r>
            <a:endParaRPr lang="en-US" dirty="0"/>
          </a:p>
        </p:txBody>
      </p:sp>
    </p:spTree>
    <p:extLst>
      <p:ext uri="{BB962C8B-B14F-4D97-AF65-F5344CB8AC3E}">
        <p14:creationId xmlns:p14="http://schemas.microsoft.com/office/powerpoint/2010/main" val="6254137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app is broken.</a:t>
            </a:r>
            <a:endParaRPr lang="en-US" dirty="0"/>
          </a:p>
        </p:txBody>
      </p:sp>
    </p:spTree>
    <p:extLst>
      <p:ext uri="{BB962C8B-B14F-4D97-AF65-F5344CB8AC3E}">
        <p14:creationId xmlns:p14="http://schemas.microsoft.com/office/powerpoint/2010/main" val="10423195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 are automated debugging.</a:t>
            </a:r>
            <a:endParaRPr lang="en-US" dirty="0"/>
          </a:p>
        </p:txBody>
      </p:sp>
    </p:spTree>
    <p:extLst>
      <p:ext uri="{BB962C8B-B14F-4D97-AF65-F5344CB8AC3E}">
        <p14:creationId xmlns:p14="http://schemas.microsoft.com/office/powerpoint/2010/main" val="19322433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does this have to do with an airplane bathroom?”</a:t>
            </a:r>
            <a:endParaRPr lang="en-US" dirty="0"/>
          </a:p>
        </p:txBody>
      </p:sp>
    </p:spTree>
    <p:extLst>
      <p:ext uri="{BB962C8B-B14F-4D97-AF65-F5344CB8AC3E}">
        <p14:creationId xmlns:p14="http://schemas.microsoft.com/office/powerpoint/2010/main" val="657028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t>How would you test this?</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1296297"/>
            <a:ext cx="4851400" cy="54013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75604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Anything that makes it hard to test causes…</a:t>
            </a:r>
            <a:endParaRPr lang="en-US" dirty="0"/>
          </a:p>
        </p:txBody>
      </p:sp>
    </p:spTree>
    <p:extLst>
      <p:ext uri="{BB962C8B-B14F-4D97-AF65-F5344CB8AC3E}">
        <p14:creationId xmlns:p14="http://schemas.microsoft.com/office/powerpoint/2010/main" val="261693171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friction.</a:t>
            </a:r>
            <a:endParaRPr lang="en-US" dirty="0"/>
          </a:p>
        </p:txBody>
      </p:sp>
    </p:spTree>
    <p:extLst>
      <p:ext uri="{BB962C8B-B14F-4D97-AF65-F5344CB8AC3E}">
        <p14:creationId xmlns:p14="http://schemas.microsoft.com/office/powerpoint/2010/main" val="6688872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Microsoft Fakes Framework</a:t>
            </a:r>
            <a:br>
              <a:rPr lang="en-US" dirty="0" smtClean="0"/>
            </a:br>
            <a:r>
              <a:rPr lang="en-US" dirty="0" smtClean="0"/>
              <a:t>helps you to minimize </a:t>
            </a:r>
            <a:br>
              <a:rPr lang="en-US" dirty="0" smtClean="0"/>
            </a:br>
            <a:r>
              <a:rPr lang="en-US" dirty="0" smtClean="0"/>
              <a:t>testing friction.</a:t>
            </a:r>
            <a:endParaRPr lang="en-US" dirty="0"/>
          </a:p>
        </p:txBody>
      </p:sp>
    </p:spTree>
    <p:extLst>
      <p:ext uri="{BB962C8B-B14F-4D97-AF65-F5344CB8AC3E}">
        <p14:creationId xmlns:p14="http://schemas.microsoft.com/office/powerpoint/2010/main" val="395624507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Microsoft Fakes Framework</a:t>
            </a:r>
            <a:endParaRPr lang="en-US" dirty="0"/>
          </a:p>
        </p:txBody>
      </p:sp>
      <p:sp>
        <p:nvSpPr>
          <p:cNvPr id="4" name="Text Placeholder 3"/>
          <p:cNvSpPr>
            <a:spLocks noGrp="1"/>
          </p:cNvSpPr>
          <p:nvPr>
            <p:ph sz="quarter" idx="10"/>
          </p:nvPr>
        </p:nvSpPr>
        <p:spPr>
          <a:xfrm>
            <a:off x="274638" y="1214438"/>
            <a:ext cx="11887200" cy="5207579"/>
          </a:xfrm>
        </p:spPr>
        <p:txBody>
          <a:bodyPr/>
          <a:lstStyle/>
          <a:p>
            <a:r>
              <a:rPr lang="en-US" dirty="0" smtClean="0"/>
              <a:t>Unit test in isolation</a:t>
            </a:r>
          </a:p>
          <a:p>
            <a:r>
              <a:rPr lang="en-US" dirty="0" smtClean="0"/>
              <a:t>Use delegates &amp; lambda expressions</a:t>
            </a:r>
          </a:p>
          <a:p>
            <a:r>
              <a:rPr lang="en-US" dirty="0" smtClean="0"/>
              <a:t>Shims</a:t>
            </a:r>
          </a:p>
          <a:p>
            <a:pPr lvl="1"/>
            <a:r>
              <a:rPr lang="en-US" dirty="0" smtClean="0"/>
              <a:t>(Magic)</a:t>
            </a:r>
          </a:p>
          <a:p>
            <a:pPr lvl="1"/>
            <a:r>
              <a:rPr lang="en-US" dirty="0" smtClean="0"/>
              <a:t>Substitute hard-coded types with *something else* at runtime</a:t>
            </a:r>
          </a:p>
          <a:p>
            <a:r>
              <a:rPr lang="en-US" dirty="0" smtClean="0"/>
              <a:t>Stubs</a:t>
            </a:r>
          </a:p>
          <a:p>
            <a:pPr lvl="1"/>
            <a:r>
              <a:rPr lang="en-US" dirty="0" smtClean="0"/>
              <a:t>Helps if you’re interface-driven</a:t>
            </a:r>
          </a:p>
          <a:p>
            <a:pPr lvl="1"/>
            <a:r>
              <a:rPr lang="en-US" dirty="0" smtClean="0"/>
              <a:t>Creates default() implementations of an interface </a:t>
            </a:r>
          </a:p>
          <a:p>
            <a:pPr lvl="2"/>
            <a:r>
              <a:rPr lang="en-US" dirty="0" smtClean="0"/>
              <a:t>including properties &amp; methods</a:t>
            </a:r>
          </a:p>
          <a:p>
            <a:pPr lvl="2"/>
            <a:endParaRPr lang="en-US" dirty="0"/>
          </a:p>
        </p:txBody>
      </p:sp>
    </p:spTree>
    <p:extLst>
      <p:ext uri="{BB962C8B-B14F-4D97-AF65-F5344CB8AC3E}">
        <p14:creationId xmlns:p14="http://schemas.microsoft.com/office/powerpoint/2010/main" val="38917645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are these guys?</a:t>
            </a:r>
            <a:endParaRPr lang="en-US" dirty="0"/>
          </a:p>
        </p:txBody>
      </p:sp>
    </p:spTree>
    <p:extLst>
      <p:ext uri="{BB962C8B-B14F-4D97-AF65-F5344CB8AC3E}">
        <p14:creationId xmlns:p14="http://schemas.microsoft.com/office/powerpoint/2010/main" val="30624990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Fakes &amp; Unit Tests with</a:t>
            </a:r>
            <a:br>
              <a:rPr lang="en-US" dirty="0" smtClean="0"/>
            </a:br>
            <a:r>
              <a:rPr lang="en-US" dirty="0" smtClean="0"/>
              <a:t>SharePoint</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29265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a:t>
            </a:r>
            <a:endParaRPr lang="en-US" dirty="0"/>
          </a:p>
        </p:txBody>
      </p:sp>
    </p:spTree>
    <p:extLst>
      <p:ext uri="{BB962C8B-B14F-4D97-AF65-F5344CB8AC3E}">
        <p14:creationId xmlns:p14="http://schemas.microsoft.com/office/powerpoint/2010/main" val="87594824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it </a:t>
            </a:r>
            <a:r>
              <a:rPr lang="en-US" dirty="0"/>
              <a:t>doesn’t go as smoothly as </a:t>
            </a:r>
            <a:r>
              <a:rPr lang="en-US" dirty="0" smtClean="0"/>
              <a:t/>
            </a:r>
            <a:br>
              <a:rPr lang="en-US" dirty="0" smtClean="0"/>
            </a:br>
            <a:r>
              <a:rPr lang="en-US" dirty="0" smtClean="0"/>
              <a:t>your </a:t>
            </a:r>
            <a:r>
              <a:rPr lang="en-US" dirty="0"/>
              <a:t>demo</a:t>
            </a:r>
            <a:r>
              <a:rPr lang="en-US" dirty="0" smtClean="0"/>
              <a:t>?”</a:t>
            </a:r>
            <a:endParaRPr lang="en-US" dirty="0"/>
          </a:p>
        </p:txBody>
      </p:sp>
    </p:spTree>
    <p:extLst>
      <p:ext uri="{BB962C8B-B14F-4D97-AF65-F5344CB8AC3E}">
        <p14:creationId xmlns:p14="http://schemas.microsoft.com/office/powerpoint/2010/main" val="35797125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Tree>
    <p:extLst>
      <p:ext uri="{BB962C8B-B14F-4D97-AF65-F5344CB8AC3E}">
        <p14:creationId xmlns:p14="http://schemas.microsoft.com/office/powerpoint/2010/main" val="38954433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Actually, have you looked at</a:t>
            </a:r>
            <a:br>
              <a:rPr lang="en-US" dirty="0" smtClean="0"/>
            </a:br>
            <a:r>
              <a:rPr lang="en-US" dirty="0" smtClean="0"/>
              <a:t>the debugging features lately?</a:t>
            </a:r>
            <a:endParaRPr lang="en-US" dirty="0"/>
          </a:p>
        </p:txBody>
      </p:sp>
    </p:spTree>
    <p:extLst>
      <p:ext uri="{BB962C8B-B14F-4D97-AF65-F5344CB8AC3E}">
        <p14:creationId xmlns:p14="http://schemas.microsoft.com/office/powerpoint/2010/main" val="60506608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 hadn’t.)</a:t>
            </a:r>
            <a:endParaRPr lang="en-US" dirty="0"/>
          </a:p>
        </p:txBody>
      </p:sp>
    </p:spTree>
    <p:extLst>
      <p:ext uri="{BB962C8B-B14F-4D97-AF65-F5344CB8AC3E}">
        <p14:creationId xmlns:p14="http://schemas.microsoft.com/office/powerpoint/2010/main" val="70076684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lot more than just </a:t>
            </a:r>
            <a:br>
              <a:rPr lang="en-US" dirty="0" smtClean="0"/>
            </a:br>
            <a:r>
              <a:rPr lang="en-US" dirty="0" smtClean="0"/>
              <a:t>watch windows, breakpoints, </a:t>
            </a:r>
            <a:br>
              <a:rPr lang="en-US" dirty="0" smtClean="0"/>
            </a:br>
            <a:r>
              <a:rPr lang="en-US" dirty="0" smtClean="0"/>
              <a:t>and F11.</a:t>
            </a:r>
            <a:endParaRPr lang="en-US" dirty="0"/>
          </a:p>
        </p:txBody>
      </p:sp>
    </p:spTree>
    <p:extLst>
      <p:ext uri="{BB962C8B-B14F-4D97-AF65-F5344CB8AC3E}">
        <p14:creationId xmlns:p14="http://schemas.microsoft.com/office/powerpoint/2010/main" val="348542474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 labeling.</a:t>
            </a:r>
            <a:endParaRPr lang="en-US" dirty="0"/>
          </a:p>
        </p:txBody>
      </p:sp>
    </p:spTree>
    <p:extLst>
      <p:ext uri="{BB962C8B-B14F-4D97-AF65-F5344CB8AC3E}">
        <p14:creationId xmlns:p14="http://schemas.microsoft.com/office/powerpoint/2010/main" val="311934812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&amp; Export Breakpoints.</a:t>
            </a:r>
            <a:endParaRPr lang="en-US" dirty="0"/>
          </a:p>
        </p:txBody>
      </p:sp>
    </p:spTree>
    <p:extLst>
      <p:ext uri="{BB962C8B-B14F-4D97-AF65-F5344CB8AC3E}">
        <p14:creationId xmlns:p14="http://schemas.microsoft.com/office/powerpoint/2010/main" val="111533160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breakpoints.</a:t>
            </a:r>
            <a:endParaRPr lang="en-US" dirty="0"/>
          </a:p>
        </p:txBody>
      </p:sp>
    </p:spTree>
    <p:extLst>
      <p:ext uri="{BB962C8B-B14F-4D97-AF65-F5344CB8AC3E}">
        <p14:creationId xmlns:p14="http://schemas.microsoft.com/office/powerpoint/2010/main" val="22488131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Day</a:t>
            </a:r>
            <a:endParaRPr lang="en-US" dirty="0"/>
          </a:p>
        </p:txBody>
      </p:sp>
      <p:sp>
        <p:nvSpPr>
          <p:cNvPr id="4" name="Content Placeholder 3"/>
          <p:cNvSpPr>
            <a:spLocks noGrp="1"/>
          </p:cNvSpPr>
          <p:nvPr>
            <p:ph sz="quarter" idx="10"/>
          </p:nvPr>
        </p:nvSpPr>
        <p:spPr>
          <a:xfrm>
            <a:off x="274638" y="1214438"/>
            <a:ext cx="11887200" cy="6167842"/>
          </a:xfrm>
        </p:spPr>
        <p:txBody>
          <a:bodyPr/>
          <a:lstStyle/>
          <a:p>
            <a:r>
              <a:rPr lang="en-US" dirty="0"/>
              <a:t>Brookline, MA</a:t>
            </a:r>
          </a:p>
          <a:p>
            <a:r>
              <a:rPr lang="en-US" dirty="0"/>
              <a:t>Consultant, Coach, &amp; Trainer</a:t>
            </a:r>
          </a:p>
          <a:p>
            <a:r>
              <a:rPr lang="en-US" dirty="0"/>
              <a:t>Microsoft MVP for Visual Studio ALM</a:t>
            </a:r>
          </a:p>
          <a:p>
            <a:r>
              <a:rPr lang="en-US" dirty="0"/>
              <a:t>Team Foundation Server, </a:t>
            </a:r>
            <a:r>
              <a:rPr lang="en-US" dirty="0" smtClean="0"/>
              <a:t>Software </a:t>
            </a:r>
            <a:r>
              <a:rPr lang="en-US" dirty="0"/>
              <a:t>Testing, </a:t>
            </a:r>
            <a:r>
              <a:rPr lang="en-US" dirty="0" smtClean="0"/>
              <a:t/>
            </a:r>
            <a:br>
              <a:rPr lang="en-US" dirty="0" smtClean="0"/>
            </a:br>
            <a:r>
              <a:rPr lang="en-US" dirty="0" smtClean="0"/>
              <a:t>Scrum</a:t>
            </a:r>
            <a:r>
              <a:rPr lang="en-US" dirty="0"/>
              <a:t>, </a:t>
            </a:r>
            <a:r>
              <a:rPr lang="en-US" dirty="0" smtClean="0"/>
              <a:t>Software </a:t>
            </a:r>
            <a:r>
              <a:rPr lang="en-US" dirty="0"/>
              <a:t>Architecture</a:t>
            </a:r>
          </a:p>
          <a:p>
            <a:r>
              <a:rPr lang="en-US" dirty="0"/>
              <a:t>Scrum.org Classes</a:t>
            </a:r>
          </a:p>
          <a:p>
            <a:pPr lvl="1"/>
            <a:r>
              <a:rPr lang="en-US" dirty="0"/>
              <a:t>Professional Scrum Developer (PSD)</a:t>
            </a:r>
          </a:p>
          <a:p>
            <a:pPr lvl="1"/>
            <a:r>
              <a:rPr lang="en-US" dirty="0"/>
              <a:t>Professional Scrum Foundations (PSF)</a:t>
            </a:r>
          </a:p>
          <a:p>
            <a:r>
              <a:rPr lang="en-US" sz="3600" dirty="0">
                <a:hlinkClick r:id="rId2"/>
              </a:rPr>
              <a:t>www.benday.com</a:t>
            </a:r>
            <a:r>
              <a:rPr lang="en-US" sz="3600" dirty="0"/>
              <a:t>, </a:t>
            </a:r>
            <a:r>
              <a:rPr lang="en-US" sz="3600" dirty="0">
                <a:hlinkClick r:id="rId3"/>
              </a:rPr>
              <a:t>benday@benday.com</a:t>
            </a:r>
            <a:r>
              <a:rPr lang="en-US" sz="3600" dirty="0"/>
              <a:t>, @</a:t>
            </a:r>
            <a:r>
              <a:rPr lang="en-US" sz="3600" dirty="0" err="1"/>
              <a:t>benday</a:t>
            </a:r>
            <a:r>
              <a:rPr lang="en-US" dirty="0"/>
              <a:t> </a:t>
            </a:r>
          </a:p>
          <a:p>
            <a:endParaRPr lang="en-US" dirty="0"/>
          </a:p>
        </p:txBody>
      </p:sp>
      <p:pic>
        <p:nvPicPr>
          <p:cNvPr id="5" name="Picture 4" descr="bendayLogo"/>
          <p:cNvPicPr>
            <a:picLocks noChangeAspect="1" noChangeArrowheads="1"/>
          </p:cNvPicPr>
          <p:nvPr/>
        </p:nvPicPr>
        <p:blipFill>
          <a:blip r:embed="rId4" cstate="print"/>
          <a:srcRect/>
          <a:stretch>
            <a:fillRect/>
          </a:stretch>
        </p:blipFill>
        <p:spPr bwMode="auto">
          <a:xfrm>
            <a:off x="7324870" y="1379537"/>
            <a:ext cx="4542960" cy="917575"/>
          </a:xfrm>
          <a:prstGeom prst="rect">
            <a:avLst/>
          </a:prstGeom>
          <a:noFill/>
          <a:ln w="9525">
            <a:no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4870" y="4746329"/>
            <a:ext cx="4194495" cy="914400"/>
          </a:xfrm>
          <a:prstGeom prst="rect">
            <a:avLst/>
          </a:prstGeom>
        </p:spPr>
      </p:pic>
    </p:spTree>
    <p:extLst>
      <p:ext uri="{BB962C8B-B14F-4D97-AF65-F5344CB8AC3E}">
        <p14:creationId xmlns:p14="http://schemas.microsoft.com/office/powerpoint/2010/main" val="312361679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 hit counts.</a:t>
            </a:r>
            <a:endParaRPr lang="en-US" dirty="0"/>
          </a:p>
        </p:txBody>
      </p:sp>
    </p:spTree>
    <p:extLst>
      <p:ext uri="{BB962C8B-B14F-4D97-AF65-F5344CB8AC3E}">
        <p14:creationId xmlns:p14="http://schemas.microsoft.com/office/powerpoint/2010/main" val="392400723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Pinnable</a:t>
            </a:r>
            <a:r>
              <a:rPr lang="en-US" dirty="0" smtClean="0"/>
              <a:t> data tips.</a:t>
            </a:r>
            <a:endParaRPr lang="en-US" dirty="0"/>
          </a:p>
        </p:txBody>
      </p:sp>
    </p:spTree>
    <p:extLst>
      <p:ext uri="{BB962C8B-B14F-4D97-AF65-F5344CB8AC3E}">
        <p14:creationId xmlns:p14="http://schemas.microsoft.com/office/powerpoint/2010/main" val="109562542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&amp; export data tips.</a:t>
            </a:r>
            <a:endParaRPr lang="en-US" dirty="0"/>
          </a:p>
        </p:txBody>
      </p:sp>
    </p:spTree>
    <p:extLst>
      <p:ext uri="{BB962C8B-B14F-4D97-AF65-F5344CB8AC3E}">
        <p14:creationId xmlns:p14="http://schemas.microsoft.com/office/powerpoint/2010/main" val="20611900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there’s the 800 lb. gorilla of debugging in Visual Studio 2012…</a:t>
            </a:r>
            <a:endParaRPr lang="en-US" dirty="0"/>
          </a:p>
        </p:txBody>
      </p:sp>
    </p:spTree>
    <p:extLst>
      <p:ext uri="{BB962C8B-B14F-4D97-AF65-F5344CB8AC3E}">
        <p14:creationId xmlns:p14="http://schemas.microsoft.com/office/powerpoint/2010/main" val="365163040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IntelliTrace</a:t>
            </a:r>
            <a:endParaRPr lang="en-US" dirty="0"/>
          </a:p>
        </p:txBody>
      </p:sp>
    </p:spTree>
    <p:extLst>
      <p:ext uri="{BB962C8B-B14F-4D97-AF65-F5344CB8AC3E}">
        <p14:creationId xmlns:p14="http://schemas.microsoft.com/office/powerpoint/2010/main" val="115351363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IntelliTrace®</a:t>
            </a:r>
            <a:endParaRPr lang="en-US" dirty="0"/>
          </a:p>
        </p:txBody>
      </p:sp>
    </p:spTree>
    <p:extLst>
      <p:ext uri="{BB962C8B-B14F-4D97-AF65-F5344CB8AC3E}">
        <p14:creationId xmlns:p14="http://schemas.microsoft.com/office/powerpoint/2010/main" val="417911367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because</a:t>
            </a:r>
            <a:endParaRPr lang="en-US" dirty="0"/>
          </a:p>
        </p:txBody>
      </p:sp>
    </p:spTree>
    <p:extLst>
      <p:ext uri="{BB962C8B-B14F-4D97-AF65-F5344CB8AC3E}">
        <p14:creationId xmlns:p14="http://schemas.microsoft.com/office/powerpoint/2010/main" val="197895499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F11 can start to suck</a:t>
            </a:r>
            <a:endParaRPr lang="en-US" dirty="0"/>
          </a:p>
        </p:txBody>
      </p:sp>
    </p:spTree>
    <p:extLst>
      <p:ext uri="{BB962C8B-B14F-4D97-AF65-F5344CB8AC3E}">
        <p14:creationId xmlns:p14="http://schemas.microsoft.com/office/powerpoint/2010/main" val="228859068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IntelliTrace serves you …</a:t>
            </a:r>
            <a:endParaRPr lang="en-US" dirty="0"/>
          </a:p>
        </p:txBody>
      </p:sp>
    </p:spTree>
    <p:extLst>
      <p:ext uri="{BB962C8B-B14F-4D97-AF65-F5344CB8AC3E}">
        <p14:creationId xmlns:p14="http://schemas.microsoft.com/office/powerpoint/2010/main" val="117643724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3300" dirty="0" smtClean="0"/>
              <a:t>2</a:t>
            </a:r>
            <a:r>
              <a:rPr lang="en-US" dirty="0" smtClean="0"/>
              <a:t/>
            </a:r>
            <a:br>
              <a:rPr lang="en-US" dirty="0" smtClean="0"/>
            </a:br>
            <a:r>
              <a:rPr lang="en-US" dirty="0" smtClean="0"/>
              <a:t>ways</a:t>
            </a:r>
            <a:endParaRPr lang="en-US" dirty="0"/>
          </a:p>
        </p:txBody>
      </p:sp>
    </p:spTree>
    <p:extLst>
      <p:ext uri="{BB962C8B-B14F-4D97-AF65-F5344CB8AC3E}">
        <p14:creationId xmlns:p14="http://schemas.microsoft.com/office/powerpoint/2010/main" val="8944346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Brian A. Randell</a:t>
            </a:r>
            <a:endParaRPr lang="en-US" dirty="0"/>
          </a:p>
        </p:txBody>
      </p:sp>
      <p:sp>
        <p:nvSpPr>
          <p:cNvPr id="3" name="Content Placeholder 2"/>
          <p:cNvSpPr>
            <a:spLocks noGrp="1"/>
          </p:cNvSpPr>
          <p:nvPr>
            <p:ph sz="quarter" idx="10"/>
          </p:nvPr>
        </p:nvSpPr>
        <p:spPr>
          <a:xfrm>
            <a:off x="274638" y="1214438"/>
            <a:ext cx="11887200" cy="3277820"/>
          </a:xfrm>
        </p:spPr>
        <p:txBody>
          <a:bodyPr/>
          <a:lstStyle/>
          <a:p>
            <a:r>
              <a:rPr lang="en-US" dirty="0" smtClean="0"/>
              <a:t>Partner with MCW Technologies</a:t>
            </a:r>
          </a:p>
          <a:p>
            <a:r>
              <a:rPr lang="en-US" dirty="0" smtClean="0"/>
              <a:t>Microsoft MVP for Visual Studio ALM</a:t>
            </a:r>
          </a:p>
          <a:p>
            <a:r>
              <a:rPr lang="en-US" dirty="0" smtClean="0"/>
              <a:t>Member of </a:t>
            </a:r>
            <a:r>
              <a:rPr lang="en-US" dirty="0" err="1" smtClean="0"/>
              <a:t>Pluralsight’s</a:t>
            </a:r>
            <a:r>
              <a:rPr lang="en-US" dirty="0" smtClean="0"/>
              <a:t> Technical Staff</a:t>
            </a:r>
          </a:p>
          <a:p>
            <a:endParaRPr lang="en-US" dirty="0"/>
          </a:p>
          <a:p>
            <a:pPr marL="0" indent="0">
              <a:buNone/>
            </a:pPr>
            <a:r>
              <a:rPr lang="en-US" sz="3000" dirty="0" smtClean="0"/>
              <a:t>brianr@mcwtech.com | @</a:t>
            </a:r>
            <a:r>
              <a:rPr lang="en-US" sz="3000" dirty="0" err="1" smtClean="0"/>
              <a:t>brianrandell</a:t>
            </a:r>
            <a:r>
              <a:rPr lang="en-US" sz="3000" dirty="0" smtClean="0"/>
              <a:t> | www.mcwtech.com/blogs/brianr</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061" y="5486400"/>
            <a:ext cx="914400" cy="14351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5486400"/>
            <a:ext cx="2322576" cy="9138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308" y="5485801"/>
            <a:ext cx="4194495" cy="914400"/>
          </a:xfrm>
          <a:prstGeom prst="rect">
            <a:avLst/>
          </a:prstGeom>
        </p:spPr>
      </p:pic>
    </p:spTree>
    <p:extLst>
      <p:ext uri="{BB962C8B-B14F-4D97-AF65-F5344CB8AC3E}">
        <p14:creationId xmlns:p14="http://schemas.microsoft.com/office/powerpoint/2010/main" val="287257477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debugging</a:t>
            </a:r>
            <a:endParaRPr lang="en-US" dirty="0"/>
          </a:p>
        </p:txBody>
      </p:sp>
    </p:spTree>
    <p:extLst>
      <p:ext uri="{BB962C8B-B14F-4D97-AF65-F5344CB8AC3E}">
        <p14:creationId xmlns:p14="http://schemas.microsoft.com/office/powerpoint/2010/main" val="425136445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debugging</a:t>
            </a:r>
            <a:endParaRPr lang="en-US" dirty="0"/>
          </a:p>
        </p:txBody>
      </p:sp>
    </p:spTree>
    <p:extLst>
      <p:ext uri="{BB962C8B-B14F-4D97-AF65-F5344CB8AC3E}">
        <p14:creationId xmlns:p14="http://schemas.microsoft.com/office/powerpoint/2010/main" val="58938759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SharePoint, you can do both.</a:t>
            </a:r>
            <a:endParaRPr lang="en-US" dirty="0"/>
          </a:p>
        </p:txBody>
      </p:sp>
    </p:spTree>
    <p:extLst>
      <p:ext uri="{BB962C8B-B14F-4D97-AF65-F5344CB8AC3E}">
        <p14:creationId xmlns:p14="http://schemas.microsoft.com/office/powerpoint/2010/main" val="320879428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 captures </a:t>
            </a:r>
            <a:br>
              <a:rPr lang="en-US" dirty="0" smtClean="0"/>
            </a:br>
            <a:r>
              <a:rPr lang="en-US" dirty="0" smtClean="0"/>
              <a:t>debugger </a:t>
            </a:r>
            <a:r>
              <a:rPr lang="en-US" dirty="0"/>
              <a:t>state information </a:t>
            </a:r>
            <a:br>
              <a:rPr lang="en-US" dirty="0"/>
            </a:br>
            <a:r>
              <a:rPr lang="en-US" dirty="0"/>
              <a:t>during program </a:t>
            </a:r>
            <a:r>
              <a:rPr lang="en-US" dirty="0" smtClean="0"/>
              <a:t>execution.</a:t>
            </a:r>
            <a:endParaRPr lang="en-US" dirty="0"/>
          </a:p>
        </p:txBody>
      </p:sp>
    </p:spTree>
    <p:extLst>
      <p:ext uri="{BB962C8B-B14F-4D97-AF65-F5344CB8AC3E}">
        <p14:creationId xmlns:p14="http://schemas.microsoft.com/office/powerpoint/2010/main" val="80335709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eliminating the</a:t>
            </a:r>
            <a:br>
              <a:rPr lang="en-US" dirty="0" smtClean="0"/>
            </a:br>
            <a:r>
              <a:rPr lang="en-US" dirty="0" smtClean="0"/>
              <a:t>“no repro” scenario.</a:t>
            </a:r>
            <a:endParaRPr lang="en-US" dirty="0"/>
          </a:p>
        </p:txBody>
      </p:sp>
    </p:spTree>
    <p:extLst>
      <p:ext uri="{BB962C8B-B14F-4D97-AF65-F5344CB8AC3E}">
        <p14:creationId xmlns:p14="http://schemas.microsoft.com/office/powerpoint/2010/main" val="367626546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IntelliTrace collects:</a:t>
            </a:r>
            <a:br>
              <a:rPr lang="en-US" dirty="0"/>
            </a:br>
            <a:r>
              <a:rPr lang="en-US" dirty="0"/>
              <a:t>IntelliTrace Events</a:t>
            </a:r>
            <a:br>
              <a:rPr lang="en-US" dirty="0"/>
            </a:br>
            <a:r>
              <a:rPr lang="en-US" dirty="0"/>
              <a:t>Method entry/exit calls</a:t>
            </a:r>
            <a:br>
              <a:rPr lang="en-US" dirty="0"/>
            </a:br>
            <a:r>
              <a:rPr lang="en-US" dirty="0"/>
              <a:t>Breakpoints</a:t>
            </a:r>
          </a:p>
        </p:txBody>
      </p:sp>
    </p:spTree>
    <p:extLst>
      <p:ext uri="{BB962C8B-B14F-4D97-AF65-F5344CB8AC3E}">
        <p14:creationId xmlns:p14="http://schemas.microsoft.com/office/powerpoint/2010/main" val="19552158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 live debugging supports </a:t>
            </a:r>
            <a:br>
              <a:rPr lang="en-US" dirty="0" smtClean="0"/>
            </a:br>
            <a:r>
              <a:rPr lang="en-US" dirty="0" smtClean="0"/>
              <a:t>two modes:</a:t>
            </a:r>
            <a:br>
              <a:rPr lang="en-US" dirty="0" smtClean="0"/>
            </a:br>
            <a:r>
              <a:rPr lang="en-US" dirty="0" smtClean="0"/>
              <a:t>Events only</a:t>
            </a:r>
            <a:br>
              <a:rPr lang="en-US" dirty="0" smtClean="0"/>
            </a:br>
            <a:r>
              <a:rPr lang="en-US" dirty="0" smtClean="0"/>
              <a:t>Events and Methods</a:t>
            </a:r>
            <a:endParaRPr lang="en-US" dirty="0"/>
          </a:p>
        </p:txBody>
      </p:sp>
    </p:spTree>
    <p:extLst>
      <p:ext uri="{BB962C8B-B14F-4D97-AF65-F5344CB8AC3E}">
        <p14:creationId xmlns:p14="http://schemas.microsoft.com/office/powerpoint/2010/main" val="129947556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a:t>
            </a:r>
            <a:endParaRPr lang="en-US" dirty="0"/>
          </a:p>
        </p:txBody>
      </p:sp>
      <p:sp>
        <p:nvSpPr>
          <p:cNvPr id="3" name="Content Placeholder 2"/>
          <p:cNvSpPr>
            <a:spLocks noGrp="1"/>
          </p:cNvSpPr>
          <p:nvPr>
            <p:ph sz="quarter" idx="10"/>
          </p:nvPr>
        </p:nvSpPr>
        <p:spPr>
          <a:xfrm>
            <a:off x="274638" y="1214438"/>
            <a:ext cx="11887200" cy="3865674"/>
          </a:xfrm>
        </p:spPr>
        <p:txBody>
          <a:bodyPr/>
          <a:lstStyle/>
          <a:p>
            <a:r>
              <a:rPr lang="en-US" dirty="0" smtClean="0"/>
              <a:t>A feature of Visual Studio Ultimate</a:t>
            </a:r>
          </a:p>
          <a:p>
            <a:pPr lvl="1"/>
            <a:r>
              <a:rPr lang="en-US" dirty="0" smtClean="0"/>
              <a:t>Visual Studio 2010 provides live debugging and historical debugging (from test)</a:t>
            </a:r>
          </a:p>
          <a:p>
            <a:pPr lvl="1"/>
            <a:r>
              <a:rPr lang="en-US" dirty="0" smtClean="0"/>
              <a:t>Visual Studio 2012 adds historical debugging (from production)</a:t>
            </a:r>
          </a:p>
          <a:p>
            <a:r>
              <a:rPr lang="en-US" dirty="0" smtClean="0"/>
              <a:t>Supports managed code only</a:t>
            </a:r>
          </a:p>
          <a:p>
            <a:pPr lvl="1"/>
            <a:r>
              <a:rPr lang="en-US" dirty="0" smtClean="0"/>
              <a:t>Visual Basic and Visual C# version 2.0 and higher</a:t>
            </a:r>
          </a:p>
          <a:p>
            <a:r>
              <a:rPr lang="en-US" dirty="0" smtClean="0"/>
              <a:t>Visual Studio 2012 Update 2 provides enhanced support specific to SharePoint 2010 and 2013</a:t>
            </a:r>
          </a:p>
        </p:txBody>
      </p:sp>
    </p:spTree>
    <p:extLst>
      <p:ext uri="{BB962C8B-B14F-4D97-AF65-F5344CB8AC3E}">
        <p14:creationId xmlns:p14="http://schemas.microsoft.com/office/powerpoint/2010/main" val="201653539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ive Debugging with</a:t>
            </a:r>
            <a:br>
              <a:rPr lang="en-US" dirty="0" smtClean="0"/>
            </a:br>
            <a:r>
              <a:rPr lang="en-US" dirty="0" smtClean="0"/>
              <a:t>IntelliTrace</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73583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Awesome.</a:t>
            </a:r>
            <a:endParaRPr lang="en-US" dirty="0"/>
          </a:p>
        </p:txBody>
      </p:sp>
    </p:spTree>
    <p:extLst>
      <p:ext uri="{BB962C8B-B14F-4D97-AF65-F5344CB8AC3E}">
        <p14:creationId xmlns:p14="http://schemas.microsoft.com/office/powerpoint/2010/main" val="31580280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Here’s the mission.</a:t>
            </a:r>
            <a:endParaRPr lang="en-US" dirty="0"/>
          </a:p>
        </p:txBody>
      </p:sp>
    </p:spTree>
    <p:extLst>
      <p:ext uri="{BB962C8B-B14F-4D97-AF65-F5344CB8AC3E}">
        <p14:creationId xmlns:p14="http://schemas.microsoft.com/office/powerpoint/2010/main" val="345433713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we’ve got tests for the innards.</a:t>
            </a:r>
            <a:endParaRPr lang="en-US" dirty="0"/>
          </a:p>
        </p:txBody>
      </p:sp>
    </p:spTree>
    <p:extLst>
      <p:ext uri="{BB962C8B-B14F-4D97-AF65-F5344CB8AC3E}">
        <p14:creationId xmlns:p14="http://schemas.microsoft.com/office/powerpoint/2010/main" val="51393358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user interface?</a:t>
            </a:r>
            <a:endParaRPr lang="en-US" dirty="0"/>
          </a:p>
        </p:txBody>
      </p:sp>
    </p:spTree>
    <p:extLst>
      <p:ext uri="{BB962C8B-B14F-4D97-AF65-F5344CB8AC3E}">
        <p14:creationId xmlns:p14="http://schemas.microsoft.com/office/powerpoint/2010/main" val="394909840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Gimme</a:t>
            </a:r>
            <a:r>
              <a:rPr lang="en-US" dirty="0" smtClean="0"/>
              <a:t> something for the tedium.”</a:t>
            </a:r>
            <a:endParaRPr lang="en-US" dirty="0"/>
          </a:p>
        </p:txBody>
      </p:sp>
    </p:spTree>
    <p:extLst>
      <p:ext uri="{BB962C8B-B14F-4D97-AF65-F5344CB8AC3E}">
        <p14:creationId xmlns:p14="http://schemas.microsoft.com/office/powerpoint/2010/main" val="276424554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UI Tests.</a:t>
            </a:r>
            <a:endParaRPr lang="en-US" dirty="0"/>
          </a:p>
        </p:txBody>
      </p:sp>
    </p:spTree>
    <p:extLst>
      <p:ext uri="{BB962C8B-B14F-4D97-AF65-F5344CB8AC3E}">
        <p14:creationId xmlns:p14="http://schemas.microsoft.com/office/powerpoint/2010/main" val="3702285026"/>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 vs. Coded UI Tests</a:t>
            </a:r>
            <a:endParaRPr lang="en-US" dirty="0"/>
          </a:p>
        </p:txBody>
      </p:sp>
      <p:sp>
        <p:nvSpPr>
          <p:cNvPr id="3" name="Text Placeholder 2"/>
          <p:cNvSpPr>
            <a:spLocks noGrp="1"/>
          </p:cNvSpPr>
          <p:nvPr>
            <p:ph type="body" sz="quarter" idx="10"/>
          </p:nvPr>
        </p:nvSpPr>
        <p:spPr>
          <a:xfrm>
            <a:off x="274639" y="2343149"/>
            <a:ext cx="5486399" cy="3502497"/>
          </a:xfrm>
        </p:spPr>
        <p:txBody>
          <a:bodyPr/>
          <a:lstStyle/>
          <a:p>
            <a:r>
              <a:rPr lang="en-US" dirty="0" smtClean="0"/>
              <a:t>Tests at the API level</a:t>
            </a:r>
          </a:p>
          <a:p>
            <a:r>
              <a:rPr lang="en-US" dirty="0" smtClean="0"/>
              <a:t>If it tests a UI, it’s testing an abstraction.</a:t>
            </a:r>
          </a:p>
          <a:p>
            <a:pPr lvl="1"/>
            <a:r>
              <a:rPr lang="en-US" dirty="0" smtClean="0"/>
              <a:t>(not quite testing the UI)</a:t>
            </a:r>
          </a:p>
          <a:p>
            <a:pPr lvl="1"/>
            <a:r>
              <a:rPr lang="en-US" dirty="0" smtClean="0"/>
              <a:t>UI testing has been hard</a:t>
            </a:r>
          </a:p>
          <a:p>
            <a:r>
              <a:rPr lang="en-US" dirty="0" smtClean="0"/>
              <a:t>Test stuff as you build it</a:t>
            </a:r>
          </a:p>
          <a:p>
            <a:pPr lvl="1"/>
            <a:endParaRPr lang="en-US" dirty="0"/>
          </a:p>
        </p:txBody>
      </p:sp>
      <p:sp>
        <p:nvSpPr>
          <p:cNvPr id="5" name="Text Placeholder 4"/>
          <p:cNvSpPr>
            <a:spLocks noGrp="1"/>
          </p:cNvSpPr>
          <p:nvPr>
            <p:ph type="body" sz="quarter" idx="11"/>
          </p:nvPr>
        </p:nvSpPr>
        <p:spPr>
          <a:xfrm>
            <a:off x="6286501" y="2343149"/>
            <a:ext cx="5875338" cy="5441490"/>
          </a:xfrm>
        </p:spPr>
        <p:txBody>
          <a:bodyPr/>
          <a:lstStyle/>
          <a:p>
            <a:r>
              <a:rPr lang="en-US" dirty="0"/>
              <a:t>UI testing</a:t>
            </a:r>
          </a:p>
          <a:p>
            <a:r>
              <a:rPr lang="en-US" dirty="0"/>
              <a:t>Test a running application</a:t>
            </a:r>
          </a:p>
          <a:p>
            <a:r>
              <a:rPr lang="en-US" dirty="0"/>
              <a:t>Simulates a user’s keyboard and mouse activities</a:t>
            </a:r>
          </a:p>
          <a:p>
            <a:r>
              <a:rPr lang="en-US" dirty="0"/>
              <a:t>Test stuff that’s pretty much done</a:t>
            </a:r>
          </a:p>
          <a:p>
            <a:r>
              <a:rPr lang="en-US" dirty="0"/>
              <a:t>Integration testing</a:t>
            </a:r>
          </a:p>
          <a:p>
            <a:endParaRPr lang="en-US" dirty="0"/>
          </a:p>
        </p:txBody>
      </p:sp>
      <p:sp>
        <p:nvSpPr>
          <p:cNvPr id="6" name="Text Placeholder 5"/>
          <p:cNvSpPr>
            <a:spLocks noGrp="1"/>
          </p:cNvSpPr>
          <p:nvPr>
            <p:ph type="body" sz="quarter" idx="12"/>
          </p:nvPr>
        </p:nvSpPr>
        <p:spPr>
          <a:xfrm>
            <a:off x="274638" y="1473200"/>
            <a:ext cx="5486400" cy="627864"/>
          </a:xfrm>
        </p:spPr>
        <p:txBody>
          <a:bodyPr/>
          <a:lstStyle/>
          <a:p>
            <a:r>
              <a:rPr lang="en-US" sz="3200" u="sng" dirty="0" smtClean="0"/>
              <a:t>Unit Tests</a:t>
            </a:r>
            <a:endParaRPr lang="en-US" u="sng" dirty="0"/>
          </a:p>
        </p:txBody>
      </p:sp>
      <p:sp>
        <p:nvSpPr>
          <p:cNvPr id="8" name="Text Placeholder 7"/>
          <p:cNvSpPr>
            <a:spLocks noGrp="1"/>
          </p:cNvSpPr>
          <p:nvPr>
            <p:ph type="body" sz="quarter" idx="13"/>
          </p:nvPr>
        </p:nvSpPr>
        <p:spPr>
          <a:xfrm>
            <a:off x="6675439" y="1473200"/>
            <a:ext cx="5486400" cy="627864"/>
          </a:xfrm>
        </p:spPr>
        <p:txBody>
          <a:bodyPr/>
          <a:lstStyle/>
          <a:p>
            <a:r>
              <a:rPr lang="en-US" sz="3200" u="sng" dirty="0" smtClean="0"/>
              <a:t>Coded UI Tests</a:t>
            </a:r>
            <a:endParaRPr lang="en-US" u="sng" dirty="0"/>
          </a:p>
        </p:txBody>
      </p:sp>
    </p:spTree>
    <p:extLst>
      <p:ext uri="{BB962C8B-B14F-4D97-AF65-F5344CB8AC3E}">
        <p14:creationId xmlns:p14="http://schemas.microsoft.com/office/powerpoint/2010/main" val="414830773"/>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tests test your </a:t>
            </a:r>
            <a:r>
              <a:rPr lang="en-US" u="sng" dirty="0" smtClean="0"/>
              <a:t>APIs</a:t>
            </a:r>
            <a:r>
              <a:rPr lang="en-US" dirty="0" smtClean="0"/>
              <a:t>.</a:t>
            </a:r>
            <a:br>
              <a:rPr lang="en-US" dirty="0" smtClean="0"/>
            </a:br>
            <a:r>
              <a:rPr lang="en-US" dirty="0"/>
              <a:t/>
            </a:r>
            <a:br>
              <a:rPr lang="en-US" dirty="0"/>
            </a:br>
            <a:r>
              <a:rPr lang="en-US" dirty="0" smtClean="0"/>
              <a:t>Coded UI Tests test your running </a:t>
            </a:r>
            <a:br>
              <a:rPr lang="en-US" dirty="0" smtClean="0"/>
            </a:br>
            <a:r>
              <a:rPr lang="en-US" u="sng" dirty="0" smtClean="0"/>
              <a:t>user interfaces</a:t>
            </a:r>
            <a:r>
              <a:rPr lang="en-US" dirty="0" smtClean="0"/>
              <a:t>.</a:t>
            </a:r>
            <a:endParaRPr lang="en-US" dirty="0"/>
          </a:p>
        </p:txBody>
      </p:sp>
    </p:spTree>
    <p:extLst>
      <p:ext uri="{BB962C8B-B14F-4D97-AF65-F5344CB8AC3E}">
        <p14:creationId xmlns:p14="http://schemas.microsoft.com/office/powerpoint/2010/main" val="264464983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UI with</a:t>
            </a:r>
            <a:br>
              <a:rPr lang="en-US" dirty="0" smtClean="0"/>
            </a:br>
            <a:r>
              <a:rPr lang="en-US" dirty="0" smtClean="0"/>
              <a:t>SharePoint</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68507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Wickid.</a:t>
            </a:r>
            <a:endParaRPr lang="en-US" dirty="0"/>
          </a:p>
        </p:txBody>
      </p:sp>
    </p:spTree>
    <p:extLst>
      <p:ext uri="{BB962C8B-B14F-4D97-AF65-F5344CB8AC3E}">
        <p14:creationId xmlns:p14="http://schemas.microsoft.com/office/powerpoint/2010/main" val="3955866767"/>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if it’s slow?”</a:t>
            </a:r>
            <a:endParaRPr lang="en-US" dirty="0"/>
          </a:p>
        </p:txBody>
      </p:sp>
    </p:spTree>
    <p:extLst>
      <p:ext uri="{BB962C8B-B14F-4D97-AF65-F5344CB8AC3E}">
        <p14:creationId xmlns:p14="http://schemas.microsoft.com/office/powerpoint/2010/main" val="246539069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company is toast if</a:t>
            </a:r>
            <a:br>
              <a:rPr lang="en-US" dirty="0" smtClean="0"/>
            </a:br>
            <a:r>
              <a:rPr lang="en-US" dirty="0" smtClean="0"/>
              <a:t>our SharePoint app is slow.”</a:t>
            </a:r>
            <a:endParaRPr lang="en-US" dirty="0"/>
          </a:p>
        </p:txBody>
      </p:sp>
    </p:spTree>
    <p:extLst>
      <p:ext uri="{BB962C8B-B14F-4D97-AF65-F5344CB8AC3E}">
        <p14:creationId xmlns:p14="http://schemas.microsoft.com/office/powerpoint/2010/main" val="393664345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you the testing &amp; debugging</a:t>
            </a:r>
            <a:br>
              <a:rPr lang="en-US" dirty="0" smtClean="0"/>
            </a:br>
            <a:r>
              <a:rPr lang="en-US" dirty="0" smtClean="0"/>
              <a:t>features in </a:t>
            </a:r>
            <a:br>
              <a:rPr lang="en-US" dirty="0" smtClean="0"/>
            </a:br>
            <a:r>
              <a:rPr lang="en-US" dirty="0" smtClean="0"/>
              <a:t>Visual Studio 2012.</a:t>
            </a:r>
            <a:endParaRPr lang="en-US" dirty="0"/>
          </a:p>
        </p:txBody>
      </p:sp>
    </p:spTree>
    <p:extLst>
      <p:ext uri="{BB962C8B-B14F-4D97-AF65-F5344CB8AC3E}">
        <p14:creationId xmlns:p14="http://schemas.microsoft.com/office/powerpoint/2010/main" val="422610430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a:t>
            </a:r>
            <a:endParaRPr lang="en-US" dirty="0"/>
          </a:p>
        </p:txBody>
      </p:sp>
    </p:spTree>
    <p:extLst>
      <p:ext uri="{BB962C8B-B14F-4D97-AF65-F5344CB8AC3E}">
        <p14:creationId xmlns:p14="http://schemas.microsoft.com/office/powerpoint/2010/main" val="3289044745"/>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Purpose of Load Testing</a:t>
            </a:r>
            <a:endParaRPr lang="en-US" dirty="0"/>
          </a:p>
        </p:txBody>
      </p:sp>
      <p:sp>
        <p:nvSpPr>
          <p:cNvPr id="4" name="Text Placeholder 3"/>
          <p:cNvSpPr>
            <a:spLocks noGrp="1"/>
          </p:cNvSpPr>
          <p:nvPr>
            <p:ph type="body" sz="quarter" idx="10"/>
          </p:nvPr>
        </p:nvSpPr>
        <p:spPr>
          <a:xfrm>
            <a:off x="531948" y="1476621"/>
            <a:ext cx="11370961" cy="3717941"/>
          </a:xfrm>
        </p:spPr>
        <p:txBody>
          <a:bodyPr/>
          <a:lstStyle/>
          <a:p>
            <a:r>
              <a:rPr lang="en-US" dirty="0" smtClean="0"/>
              <a:t>Identify the capabilities of your application</a:t>
            </a:r>
          </a:p>
          <a:p>
            <a:endParaRPr lang="en-US" dirty="0" smtClean="0"/>
          </a:p>
          <a:p>
            <a:r>
              <a:rPr lang="en-US" dirty="0" smtClean="0"/>
              <a:t>Possible goals</a:t>
            </a:r>
          </a:p>
          <a:p>
            <a:pPr lvl="1"/>
            <a:r>
              <a:rPr lang="en-US" dirty="0" smtClean="0"/>
              <a:t>Explore</a:t>
            </a:r>
          </a:p>
          <a:p>
            <a:pPr lvl="1"/>
            <a:r>
              <a:rPr lang="en-US" dirty="0" smtClean="0"/>
              <a:t>Verify </a:t>
            </a:r>
          </a:p>
          <a:p>
            <a:pPr lvl="1"/>
            <a:r>
              <a:rPr lang="en-US" dirty="0" smtClean="0"/>
              <a:t>Find the limits</a:t>
            </a:r>
          </a:p>
          <a:p>
            <a:pPr lvl="1"/>
            <a:r>
              <a:rPr lang="en-US" dirty="0" smtClean="0"/>
              <a:t>Crush</a:t>
            </a:r>
            <a:endParaRPr lang="en-US" dirty="0"/>
          </a:p>
        </p:txBody>
      </p:sp>
    </p:spTree>
    <p:extLst>
      <p:ext uri="{BB962C8B-B14F-4D97-AF65-F5344CB8AC3E}">
        <p14:creationId xmlns:p14="http://schemas.microsoft.com/office/powerpoint/2010/main" val="85684248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The Obligatory “Eat Your Vegetables” Slide.</a:t>
            </a:r>
            <a:endParaRPr lang="en-US" dirty="0"/>
          </a:p>
        </p:txBody>
      </p:sp>
      <p:sp>
        <p:nvSpPr>
          <p:cNvPr id="3" name="Text Placeholder 2"/>
          <p:cNvSpPr>
            <a:spLocks noGrp="1"/>
          </p:cNvSpPr>
          <p:nvPr>
            <p:ph sz="quarter" idx="10"/>
          </p:nvPr>
        </p:nvSpPr>
        <p:spPr>
          <a:xfrm>
            <a:off x="274638" y="1331884"/>
            <a:ext cx="11887200" cy="6235553"/>
          </a:xfrm>
        </p:spPr>
        <p:txBody>
          <a:bodyPr/>
          <a:lstStyle/>
          <a:p>
            <a:r>
              <a:rPr lang="en-US" sz="3600" dirty="0"/>
              <a:t>Load test throughout the development cycle.</a:t>
            </a:r>
          </a:p>
          <a:p>
            <a:endParaRPr lang="en-US" sz="3600" dirty="0"/>
          </a:p>
          <a:p>
            <a:r>
              <a:rPr lang="en-US" sz="3600" dirty="0"/>
              <a:t>Catch problems early</a:t>
            </a:r>
          </a:p>
          <a:p>
            <a:r>
              <a:rPr lang="en-US" sz="3600" dirty="0"/>
              <a:t>Establish performance baseline</a:t>
            </a:r>
          </a:p>
          <a:p>
            <a:r>
              <a:rPr lang="en-US" sz="3600" dirty="0"/>
              <a:t>Watch for performance trends</a:t>
            </a:r>
          </a:p>
          <a:p>
            <a:endParaRPr lang="en-US" sz="3600" dirty="0"/>
          </a:p>
          <a:p>
            <a:r>
              <a:rPr lang="en-US" sz="3600" dirty="0"/>
              <a:t>Cheaper to fix </a:t>
            </a:r>
            <a:r>
              <a:rPr lang="en-US" sz="3600" dirty="0" smtClean="0"/>
              <a:t>early</a:t>
            </a:r>
          </a:p>
          <a:p>
            <a:endParaRPr lang="en-US" sz="3600" dirty="0" smtClean="0"/>
          </a:p>
          <a:p>
            <a:r>
              <a:rPr lang="en-US" sz="3600" dirty="0" smtClean="0"/>
              <a:t>Plan </a:t>
            </a:r>
            <a:r>
              <a:rPr lang="en-US" sz="3600" dirty="0"/>
              <a:t>for performance</a:t>
            </a:r>
          </a:p>
          <a:p>
            <a:pPr marL="0" indent="0">
              <a:buNone/>
            </a:pPr>
            <a:endParaRPr lang="en-US" sz="3600" dirty="0"/>
          </a:p>
        </p:txBody>
      </p:sp>
      <p:sp>
        <p:nvSpPr>
          <p:cNvPr id="4" name="Text Placeholder 3"/>
          <p:cNvSpPr txBox="1">
            <a:spLocks/>
          </p:cNvSpPr>
          <p:nvPr/>
        </p:nvSpPr>
        <p:spPr>
          <a:xfrm>
            <a:off x="8459470" y="4017960"/>
            <a:ext cx="3702368" cy="507201"/>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a:solidFill>
                  <a:schemeClr val="accent2"/>
                </a:solidFill>
              </a:rPr>
              <a:t>Best Practice</a:t>
            </a:r>
          </a:p>
        </p:txBody>
      </p:sp>
    </p:spTree>
    <p:extLst>
      <p:ext uri="{BB962C8B-B14F-4D97-AF65-F5344CB8AC3E}">
        <p14:creationId xmlns:p14="http://schemas.microsoft.com/office/powerpoint/2010/main" val="259511045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Cheaper to Fix Early</a:t>
            </a:r>
            <a:endParaRPr lang="en-US" dirty="0"/>
          </a:p>
        </p:txBody>
      </p:sp>
      <p:sp>
        <p:nvSpPr>
          <p:cNvPr id="3" name="Text Placeholder 2"/>
          <p:cNvSpPr>
            <a:spLocks noGrp="1"/>
          </p:cNvSpPr>
          <p:nvPr>
            <p:ph type="body" sz="quarter" idx="10"/>
          </p:nvPr>
        </p:nvSpPr>
        <p:spPr>
          <a:xfrm>
            <a:off x="219267" y="6367404"/>
            <a:ext cx="11375536" cy="572464"/>
          </a:xfrm>
        </p:spPr>
        <p:txBody>
          <a:bodyPr/>
          <a:lstStyle/>
          <a:p>
            <a:pPr marL="0" indent="0">
              <a:buNone/>
            </a:pPr>
            <a:r>
              <a:rPr lang="en-US" sz="2800" i="1" dirty="0" smtClean="0"/>
              <a:t>Graph courtesy of May-</a:t>
            </a:r>
            <a:r>
              <a:rPr lang="en-US" sz="2800" i="1" dirty="0" err="1" smtClean="0"/>
              <a:t>Dupp</a:t>
            </a:r>
            <a:r>
              <a:rPr lang="en-US" sz="2800" i="1" dirty="0" smtClean="0"/>
              <a:t> Info, LLC</a:t>
            </a:r>
            <a:endParaRPr lang="en-US" i="1" dirty="0"/>
          </a:p>
        </p:txBody>
      </p:sp>
      <p:graphicFrame>
        <p:nvGraphicFramePr>
          <p:cNvPr id="4" name="Chart 3"/>
          <p:cNvGraphicFramePr/>
          <p:nvPr>
            <p:extLst/>
          </p:nvPr>
        </p:nvGraphicFramePr>
        <p:xfrm>
          <a:off x="1668512" y="1071918"/>
          <a:ext cx="8423987" cy="5474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923116"/>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Dose Of Reality</a:t>
            </a:r>
            <a:endParaRPr lang="en-US" dirty="0"/>
          </a:p>
        </p:txBody>
      </p:sp>
      <p:sp>
        <p:nvSpPr>
          <p:cNvPr id="6" name="Text Placeholder 5"/>
          <p:cNvSpPr>
            <a:spLocks noGrp="1"/>
          </p:cNvSpPr>
          <p:nvPr>
            <p:ph type="body" sz="quarter" idx="10"/>
          </p:nvPr>
        </p:nvSpPr>
        <p:spPr>
          <a:xfrm>
            <a:off x="531948" y="1476621"/>
            <a:ext cx="11370961" cy="3447098"/>
          </a:xfrm>
        </p:spPr>
        <p:txBody>
          <a:bodyPr/>
          <a:lstStyle/>
          <a:p>
            <a:r>
              <a:rPr lang="en-US" dirty="0" smtClean="0"/>
              <a:t>You know you </a:t>
            </a:r>
            <a:r>
              <a:rPr lang="en-US" i="1" u="sng" dirty="0" smtClean="0"/>
              <a:t>should</a:t>
            </a:r>
            <a:r>
              <a:rPr lang="en-US" dirty="0" smtClean="0"/>
              <a:t> work that way.</a:t>
            </a:r>
          </a:p>
          <a:p>
            <a:r>
              <a:rPr lang="en-US" dirty="0" smtClean="0"/>
              <a:t>You probably don’t.</a:t>
            </a:r>
          </a:p>
          <a:p>
            <a:endParaRPr lang="en-US" dirty="0" smtClean="0"/>
          </a:p>
          <a:p>
            <a:r>
              <a:rPr lang="en-US" dirty="0" smtClean="0"/>
              <a:t>You have problems.</a:t>
            </a:r>
          </a:p>
          <a:p>
            <a:r>
              <a:rPr lang="en-US" dirty="0" smtClean="0"/>
              <a:t>How do you figure out what’s going wrong?</a:t>
            </a:r>
          </a:p>
        </p:txBody>
      </p:sp>
    </p:spTree>
    <p:extLst>
      <p:ext uri="{BB962C8B-B14F-4D97-AF65-F5344CB8AC3E}">
        <p14:creationId xmlns:p14="http://schemas.microsoft.com/office/powerpoint/2010/main" val="341023472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Web Performance Test?</a:t>
            </a:r>
            <a:endParaRPr lang="en-US" dirty="0"/>
          </a:p>
        </p:txBody>
      </p:sp>
      <p:sp>
        <p:nvSpPr>
          <p:cNvPr id="7" name="Content Placeholder 6"/>
          <p:cNvSpPr>
            <a:spLocks noGrp="1"/>
          </p:cNvSpPr>
          <p:nvPr>
            <p:ph sz="quarter" idx="10"/>
          </p:nvPr>
        </p:nvSpPr>
        <p:spPr>
          <a:prstGeom prst="rect">
            <a:avLst/>
          </a:prstGeom>
        </p:spPr>
        <p:txBody>
          <a:bodyPr/>
          <a:lstStyle/>
          <a:p>
            <a:r>
              <a:rPr lang="en-US" dirty="0" smtClean="0"/>
              <a:t>Test type in Visual Studio 2012 Ultimate</a:t>
            </a:r>
          </a:p>
          <a:p>
            <a:endParaRPr lang="en-US" dirty="0" smtClean="0"/>
          </a:p>
          <a:p>
            <a:r>
              <a:rPr lang="en-US" dirty="0" smtClean="0"/>
              <a:t>Exist in a Web Performance and Load Test project</a:t>
            </a:r>
          </a:p>
          <a:p>
            <a:endParaRPr lang="en-US" dirty="0" smtClean="0"/>
          </a:p>
          <a:p>
            <a:r>
              <a:rPr lang="en-US" dirty="0" smtClean="0"/>
              <a:t>Collection of HTTP requests</a:t>
            </a:r>
          </a:p>
          <a:p>
            <a:endParaRPr lang="en-US" dirty="0"/>
          </a:p>
          <a:p>
            <a:r>
              <a:rPr lang="en-US" dirty="0" smtClean="0"/>
              <a:t>Simulates a user using an ASP.NET (or other web) application</a:t>
            </a:r>
          </a:p>
          <a:p>
            <a:endParaRPr lang="en-US" dirty="0" smtClean="0"/>
          </a:p>
          <a:p>
            <a:r>
              <a:rPr lang="en-US" dirty="0" smtClean="0"/>
              <a:t>Building block of Load Tests</a:t>
            </a:r>
            <a:endParaRPr lang="en-US" dirty="0"/>
          </a:p>
        </p:txBody>
      </p:sp>
    </p:spTree>
    <p:extLst>
      <p:ext uri="{BB962C8B-B14F-4D97-AF65-F5344CB8AC3E}">
        <p14:creationId xmlns:p14="http://schemas.microsoft.com/office/powerpoint/2010/main" val="100730142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Tests</a:t>
            </a:r>
            <a:endParaRPr lang="en-US" dirty="0"/>
          </a:p>
        </p:txBody>
      </p:sp>
      <p:sp>
        <p:nvSpPr>
          <p:cNvPr id="3" name="Content Placeholder 2"/>
          <p:cNvSpPr>
            <a:spLocks noGrp="1"/>
          </p:cNvSpPr>
          <p:nvPr>
            <p:ph sz="quarter" idx="10"/>
          </p:nvPr>
        </p:nvSpPr>
        <p:spPr>
          <a:xfrm>
            <a:off x="274638" y="1214438"/>
            <a:ext cx="11887200" cy="3447098"/>
          </a:xfrm>
        </p:spPr>
        <p:txBody>
          <a:bodyPr/>
          <a:lstStyle/>
          <a:p>
            <a:r>
              <a:rPr lang="en-US" dirty="0" smtClean="0"/>
              <a:t>Made up of…</a:t>
            </a:r>
          </a:p>
          <a:p>
            <a:r>
              <a:rPr lang="en-US" dirty="0" smtClean="0"/>
              <a:t>...Web Performance Tests</a:t>
            </a:r>
          </a:p>
          <a:p>
            <a:r>
              <a:rPr lang="en-US" dirty="0" smtClean="0"/>
              <a:t>…Unit Tests</a:t>
            </a:r>
          </a:p>
          <a:p>
            <a:endParaRPr lang="en-US" dirty="0"/>
          </a:p>
          <a:p>
            <a:r>
              <a:rPr lang="en-US" dirty="0" smtClean="0"/>
              <a:t>Simulates lots of users hitting your app</a:t>
            </a:r>
            <a:endParaRPr lang="en-US" dirty="0"/>
          </a:p>
        </p:txBody>
      </p:sp>
    </p:spTree>
    <p:extLst>
      <p:ext uri="{BB962C8B-B14F-4D97-AF65-F5344CB8AC3E}">
        <p14:creationId xmlns:p14="http://schemas.microsoft.com/office/powerpoint/2010/main" val="344537685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ways to run load tests.</a:t>
            </a:r>
            <a:endParaRPr lang="en-US" dirty="0"/>
          </a:p>
        </p:txBody>
      </p:sp>
      <p:sp>
        <p:nvSpPr>
          <p:cNvPr id="4" name="Text Placeholder 3"/>
          <p:cNvSpPr>
            <a:spLocks noGrp="1"/>
          </p:cNvSpPr>
          <p:nvPr>
            <p:ph type="body" sz="quarter" idx="10"/>
          </p:nvPr>
        </p:nvSpPr>
        <p:spPr>
          <a:xfrm>
            <a:off x="531948" y="1476621"/>
            <a:ext cx="11370961" cy="3717941"/>
          </a:xfrm>
        </p:spPr>
        <p:txBody>
          <a:bodyPr/>
          <a:lstStyle/>
          <a:p>
            <a:r>
              <a:rPr lang="en-US" dirty="0"/>
              <a:t>Generate load from </a:t>
            </a:r>
            <a:r>
              <a:rPr lang="en-US" dirty="0" smtClean="0"/>
              <a:t>Visual Studio 2012</a:t>
            </a:r>
            <a:endParaRPr lang="en-US" dirty="0"/>
          </a:p>
          <a:p>
            <a:pPr lvl="1"/>
            <a:r>
              <a:rPr lang="en-US" dirty="0"/>
              <a:t>Uses only 1 core/processor</a:t>
            </a:r>
          </a:p>
          <a:p>
            <a:pPr lvl="1"/>
            <a:r>
              <a:rPr lang="en-US" dirty="0"/>
              <a:t>Limited to 250 simulated users</a:t>
            </a:r>
          </a:p>
          <a:p>
            <a:endParaRPr lang="en-US" dirty="0" smtClean="0"/>
          </a:p>
          <a:p>
            <a:r>
              <a:rPr lang="en-US" dirty="0" smtClean="0"/>
              <a:t>Generate </a:t>
            </a:r>
            <a:r>
              <a:rPr lang="en-US" dirty="0"/>
              <a:t>load from a Test Rig</a:t>
            </a:r>
          </a:p>
          <a:p>
            <a:pPr lvl="1"/>
            <a:r>
              <a:rPr lang="en-US" dirty="0"/>
              <a:t>Far better test</a:t>
            </a:r>
          </a:p>
          <a:p>
            <a:pPr lvl="1"/>
            <a:r>
              <a:rPr lang="en-US" dirty="0"/>
              <a:t>Simulate lots more </a:t>
            </a:r>
            <a:r>
              <a:rPr lang="en-US" dirty="0" smtClean="0"/>
              <a:t>users</a:t>
            </a:r>
            <a:endParaRPr lang="en-US" dirty="0"/>
          </a:p>
        </p:txBody>
      </p:sp>
    </p:spTree>
    <p:extLst>
      <p:ext uri="{BB962C8B-B14F-4D97-AF65-F5344CB8AC3E}">
        <p14:creationId xmlns:p14="http://schemas.microsoft.com/office/powerpoint/2010/main" val="296095521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 Rig &amp; The Application</a:t>
            </a:r>
            <a:endParaRPr lang="en-US" dirty="0"/>
          </a:p>
        </p:txBody>
      </p:sp>
      <p:sp>
        <p:nvSpPr>
          <p:cNvPr id="3" name="Text Placeholder 2"/>
          <p:cNvSpPr>
            <a:spLocks noGrp="1"/>
          </p:cNvSpPr>
          <p:nvPr>
            <p:ph type="body" sz="quarter" idx="10"/>
          </p:nvPr>
        </p:nvSpPr>
        <p:spPr>
          <a:xfrm>
            <a:off x="531948" y="1476621"/>
            <a:ext cx="4442819" cy="4395049"/>
          </a:xfrm>
        </p:spPr>
        <p:txBody>
          <a:bodyPr/>
          <a:lstStyle/>
          <a:p>
            <a:r>
              <a:rPr lang="en-US" dirty="0"/>
              <a:t>Controller</a:t>
            </a:r>
          </a:p>
          <a:p>
            <a:pPr lvl="1"/>
            <a:r>
              <a:rPr lang="en-US" dirty="0"/>
              <a:t>Orchestrates</a:t>
            </a:r>
          </a:p>
          <a:p>
            <a:pPr lvl="1"/>
            <a:r>
              <a:rPr lang="en-US" dirty="0"/>
              <a:t>Licensing</a:t>
            </a:r>
          </a:p>
          <a:p>
            <a:pPr lvl="1"/>
            <a:r>
              <a:rPr lang="en-US" dirty="0" err="1"/>
              <a:t>PerfMon</a:t>
            </a:r>
            <a:r>
              <a:rPr lang="en-US" dirty="0"/>
              <a:t> Counters</a:t>
            </a:r>
          </a:p>
          <a:p>
            <a:endParaRPr lang="en-US" dirty="0" smtClean="0"/>
          </a:p>
          <a:p>
            <a:r>
              <a:rPr lang="en-US" dirty="0" smtClean="0"/>
              <a:t>Agent </a:t>
            </a:r>
            <a:r>
              <a:rPr lang="en-US" dirty="0"/>
              <a:t>(1..</a:t>
            </a:r>
            <a:r>
              <a:rPr lang="en-US" i="1" dirty="0"/>
              <a:t>n</a:t>
            </a:r>
            <a:r>
              <a:rPr lang="en-US" dirty="0"/>
              <a:t>)</a:t>
            </a:r>
          </a:p>
          <a:p>
            <a:pPr lvl="1"/>
            <a:r>
              <a:rPr lang="en-US" dirty="0"/>
              <a:t>Simulates users</a:t>
            </a:r>
          </a:p>
          <a:p>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441343702"/>
              </p:ext>
            </p:extLst>
          </p:nvPr>
        </p:nvGraphicFramePr>
        <p:xfrm>
          <a:off x="2687559" y="1476622"/>
          <a:ext cx="11370960" cy="4952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flipV="1">
            <a:off x="9222051" y="3829994"/>
            <a:ext cx="668520" cy="55231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222051" y="4382314"/>
            <a:ext cx="668520" cy="4708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222051" y="3979393"/>
            <a:ext cx="668520" cy="134612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222051" y="4943703"/>
            <a:ext cx="668520" cy="3818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74533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 a</a:t>
            </a:r>
            <a:br>
              <a:rPr lang="en-US" dirty="0" smtClean="0"/>
            </a:br>
            <a:r>
              <a:rPr lang="en-US" dirty="0" smtClean="0"/>
              <a:t>SharePoint app</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47953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Visual Studio 2012 </a:t>
            </a:r>
            <a:br>
              <a:rPr lang="en-US" dirty="0" smtClean="0"/>
            </a:br>
            <a:r>
              <a:rPr lang="en-US" dirty="0" smtClean="0"/>
              <a:t>testing features to your</a:t>
            </a:r>
            <a:br>
              <a:rPr lang="en-US" dirty="0" smtClean="0"/>
            </a:br>
            <a:r>
              <a:rPr lang="en-US" dirty="0" smtClean="0"/>
              <a:t>SharePoint code.</a:t>
            </a:r>
            <a:endParaRPr lang="en-US" dirty="0"/>
          </a:p>
        </p:txBody>
      </p:sp>
    </p:spTree>
    <p:extLst>
      <p:ext uri="{BB962C8B-B14F-4D97-AF65-F5344CB8AC3E}">
        <p14:creationId xmlns:p14="http://schemas.microsoft.com/office/powerpoint/2010/main" val="389646513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Nice</a:t>
            </a:r>
            <a:endParaRPr lang="en-US" dirty="0"/>
          </a:p>
        </p:txBody>
      </p:sp>
    </p:spTree>
    <p:extLst>
      <p:ext uri="{BB962C8B-B14F-4D97-AF65-F5344CB8AC3E}">
        <p14:creationId xmlns:p14="http://schemas.microsoft.com/office/powerpoint/2010/main" val="340063304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almost done.</a:t>
            </a:r>
            <a:endParaRPr lang="en-US" dirty="0"/>
          </a:p>
        </p:txBody>
      </p:sp>
    </p:spTree>
    <p:extLst>
      <p:ext uri="{BB962C8B-B14F-4D97-AF65-F5344CB8AC3E}">
        <p14:creationId xmlns:p14="http://schemas.microsoft.com/office/powerpoint/2010/main" val="2503563314"/>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earlier, we showed you IntelliTrace?</a:t>
            </a:r>
            <a:endParaRPr lang="en-US" dirty="0"/>
          </a:p>
        </p:txBody>
      </p:sp>
    </p:spTree>
    <p:extLst>
      <p:ext uri="{BB962C8B-B14F-4D97-AF65-F5344CB8AC3E}">
        <p14:creationId xmlns:p14="http://schemas.microsoft.com/office/powerpoint/2010/main" val="355852246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Wouldn’t it be cool if you could use that with your production sites?</a:t>
            </a:r>
            <a:endParaRPr lang="en-US" dirty="0"/>
          </a:p>
        </p:txBody>
      </p:sp>
    </p:spTree>
    <p:extLst>
      <p:ext uri="{BB962C8B-B14F-4D97-AF65-F5344CB8AC3E}">
        <p14:creationId xmlns:p14="http://schemas.microsoft.com/office/powerpoint/2010/main" val="2448993094"/>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a:t>
            </a:r>
            <a:endParaRPr lang="en-US" dirty="0"/>
          </a:p>
        </p:txBody>
      </p:sp>
    </p:spTree>
    <p:extLst>
      <p:ext uri="{BB962C8B-B14F-4D97-AF65-F5344CB8AC3E}">
        <p14:creationId xmlns:p14="http://schemas.microsoft.com/office/powerpoint/2010/main" val="2201671461"/>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 in Production</a:t>
            </a:r>
            <a:endParaRPr lang="en-US" dirty="0"/>
          </a:p>
        </p:txBody>
      </p:sp>
      <p:sp>
        <p:nvSpPr>
          <p:cNvPr id="3" name="Content Placeholder 2"/>
          <p:cNvSpPr>
            <a:spLocks noGrp="1"/>
          </p:cNvSpPr>
          <p:nvPr>
            <p:ph sz="quarter" idx="10"/>
          </p:nvPr>
        </p:nvSpPr>
        <p:spPr>
          <a:xfrm>
            <a:off x="274638" y="1214438"/>
            <a:ext cx="11887200" cy="4271939"/>
          </a:xfrm>
        </p:spPr>
        <p:txBody>
          <a:bodyPr/>
          <a:lstStyle/>
          <a:p>
            <a:r>
              <a:rPr lang="en-US" dirty="0" smtClean="0"/>
              <a:t>Free to collect</a:t>
            </a:r>
          </a:p>
          <a:p>
            <a:pPr lvl="1"/>
            <a:r>
              <a:rPr lang="en-US" dirty="0" smtClean="0"/>
              <a:t>Download “</a:t>
            </a:r>
            <a:r>
              <a:rPr lang="en-US" dirty="0" err="1" smtClean="0"/>
              <a:t>xcopyable</a:t>
            </a:r>
            <a:r>
              <a:rPr lang="en-US" dirty="0" smtClean="0"/>
              <a:t>” package</a:t>
            </a:r>
          </a:p>
          <a:p>
            <a:pPr lvl="1"/>
            <a:r>
              <a:rPr lang="en-US" dirty="0" smtClean="0"/>
              <a:t>Activate via command-line, PowerShell, whatever</a:t>
            </a:r>
          </a:p>
          <a:p>
            <a:pPr lvl="1"/>
            <a:r>
              <a:rPr lang="en-US" dirty="0" smtClean="0"/>
              <a:t>Run app</a:t>
            </a:r>
          </a:p>
          <a:p>
            <a:pPr lvl="1"/>
            <a:r>
              <a:rPr lang="en-US" dirty="0" smtClean="0"/>
              <a:t>Collect logs</a:t>
            </a:r>
          </a:p>
          <a:p>
            <a:r>
              <a:rPr lang="en-US" dirty="0" smtClean="0"/>
              <a:t>Analyze with Visual Studio 2012 Ultimate</a:t>
            </a:r>
          </a:p>
          <a:p>
            <a:r>
              <a:rPr lang="en-US" dirty="0"/>
              <a:t>Visual Studio 2012 Update 2 provides enhanced support specific to SharePoint 2010 and </a:t>
            </a:r>
            <a:r>
              <a:rPr lang="en-US" dirty="0" smtClean="0"/>
              <a:t>2013</a:t>
            </a:r>
            <a:endParaRPr lang="en-US" dirty="0"/>
          </a:p>
        </p:txBody>
      </p:sp>
    </p:spTree>
    <p:extLst>
      <p:ext uri="{BB962C8B-B14F-4D97-AF65-F5344CB8AC3E}">
        <p14:creationId xmlns:p14="http://schemas.microsoft.com/office/powerpoint/2010/main" val="3085131541"/>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debugging with</a:t>
            </a:r>
            <a:br>
              <a:rPr lang="en-US" dirty="0" smtClean="0"/>
            </a:br>
            <a:r>
              <a:rPr lang="en-US" dirty="0" smtClean="0"/>
              <a:t>IntelliTrace</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69596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Tree>
    <p:extLst>
      <p:ext uri="{BB962C8B-B14F-4D97-AF65-F5344CB8AC3E}">
        <p14:creationId xmlns:p14="http://schemas.microsoft.com/office/powerpoint/2010/main" val="1326433797"/>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testing.</a:t>
            </a:r>
            <a:endParaRPr lang="en-US" dirty="0"/>
          </a:p>
        </p:txBody>
      </p:sp>
    </p:spTree>
    <p:extLst>
      <p:ext uri="{BB962C8B-B14F-4D97-AF65-F5344CB8AC3E}">
        <p14:creationId xmlns:p14="http://schemas.microsoft.com/office/powerpoint/2010/main" val="3428527834"/>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Fakes Framework.</a:t>
            </a:r>
            <a:endParaRPr lang="en-US" dirty="0"/>
          </a:p>
        </p:txBody>
      </p:sp>
    </p:spTree>
    <p:extLst>
      <p:ext uri="{BB962C8B-B14F-4D97-AF65-F5344CB8AC3E}">
        <p14:creationId xmlns:p14="http://schemas.microsoft.com/office/powerpoint/2010/main" val="35310285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you why you should care.</a:t>
            </a:r>
            <a:endParaRPr lang="en-US" dirty="0"/>
          </a:p>
        </p:txBody>
      </p:sp>
    </p:spTree>
    <p:extLst>
      <p:ext uri="{BB962C8B-B14F-4D97-AF65-F5344CB8AC3E}">
        <p14:creationId xmlns:p14="http://schemas.microsoft.com/office/powerpoint/2010/main" val="2839510872"/>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IntelliTrace</a:t>
            </a:r>
            <a:r>
              <a:rPr lang="en-US" dirty="0" smtClean="0"/>
              <a:t>.</a:t>
            </a:r>
            <a:endParaRPr lang="en-US" dirty="0"/>
          </a:p>
        </p:txBody>
      </p:sp>
    </p:spTree>
    <p:extLst>
      <p:ext uri="{BB962C8B-B14F-4D97-AF65-F5344CB8AC3E}">
        <p14:creationId xmlns:p14="http://schemas.microsoft.com/office/powerpoint/2010/main" val="1245715070"/>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UI Tests.</a:t>
            </a:r>
            <a:endParaRPr lang="en-US" dirty="0"/>
          </a:p>
        </p:txBody>
      </p:sp>
    </p:spTree>
    <p:extLst>
      <p:ext uri="{BB962C8B-B14F-4D97-AF65-F5344CB8AC3E}">
        <p14:creationId xmlns:p14="http://schemas.microsoft.com/office/powerpoint/2010/main" val="2450827686"/>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a:t>
            </a:r>
            <a:endParaRPr lang="en-US" dirty="0"/>
          </a:p>
        </p:txBody>
      </p:sp>
    </p:spTree>
    <p:extLst>
      <p:ext uri="{BB962C8B-B14F-4D97-AF65-F5344CB8AC3E}">
        <p14:creationId xmlns:p14="http://schemas.microsoft.com/office/powerpoint/2010/main" val="2626371949"/>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a:t>
            </a:r>
            <a:endParaRPr lang="en-US" dirty="0"/>
          </a:p>
        </p:txBody>
      </p:sp>
      <p:sp>
        <p:nvSpPr>
          <p:cNvPr id="5" name="Rectangle 4"/>
          <p:cNvSpPr/>
          <p:nvPr/>
        </p:nvSpPr>
        <p:spPr>
          <a:xfrm>
            <a:off x="206225" y="6400201"/>
            <a:ext cx="2120645" cy="369332"/>
          </a:xfrm>
          <a:prstGeom prst="rect">
            <a:avLst/>
          </a:prstGeom>
        </p:spPr>
        <p:txBody>
          <a:bodyPr wrap="none">
            <a:spAutoFit/>
          </a:bodyPr>
          <a:lstStyle/>
          <a:p>
            <a:r>
              <a:rPr lang="en-US" dirty="0"/>
              <a:t>www.mcwtech.com</a:t>
            </a:r>
          </a:p>
        </p:txBody>
      </p:sp>
      <p:sp>
        <p:nvSpPr>
          <p:cNvPr id="8" name="Rectangle 7"/>
          <p:cNvSpPr/>
          <p:nvPr/>
        </p:nvSpPr>
        <p:spPr>
          <a:xfrm>
            <a:off x="10266640" y="6400201"/>
            <a:ext cx="1951047" cy="369332"/>
          </a:xfrm>
          <a:prstGeom prst="rect">
            <a:avLst/>
          </a:prstGeom>
        </p:spPr>
        <p:txBody>
          <a:bodyPr wrap="none">
            <a:spAutoFit/>
          </a:bodyPr>
          <a:lstStyle/>
          <a:p>
            <a:r>
              <a:rPr lang="en-US" dirty="0" smtClean="0"/>
              <a:t>www.benday.com</a:t>
            </a:r>
            <a:endParaRPr lang="en-US" dirty="0"/>
          </a:p>
        </p:txBody>
      </p:sp>
    </p:spTree>
    <p:extLst>
      <p:ext uri="{BB962C8B-B14F-4D97-AF65-F5344CB8AC3E}">
        <p14:creationId xmlns:p14="http://schemas.microsoft.com/office/powerpoint/2010/main" val="3969659122"/>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453295686"/>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1833</TotalTime>
  <Words>1803</Words>
  <Application>Microsoft Office PowerPoint</Application>
  <PresentationFormat>Custom</PresentationFormat>
  <Paragraphs>256</Paragraphs>
  <Slides>97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Arial</vt:lpstr>
      <vt:lpstr>Consolas</vt:lpstr>
      <vt:lpstr>Myriad Pro</vt:lpstr>
      <vt:lpstr>Myriad Pro Light</vt:lpstr>
      <vt:lpstr>Segoe UI</vt:lpstr>
      <vt:lpstr>Segoe UI Light</vt:lpstr>
      <vt:lpstr>Wingdings</vt:lpstr>
      <vt:lpstr>TechEd_2013_Template_16x9</vt:lpstr>
      <vt:lpstr>PowerPoint Presentation</vt:lpstr>
      <vt:lpstr>Testing and Debugging Microsoft SharePoint Applications with Microsoft Visual Studio 2012</vt:lpstr>
      <vt:lpstr>Who are these guys?</vt:lpstr>
      <vt:lpstr>Benjamin Day</vt:lpstr>
      <vt:lpstr>Brian A. Randell</vt:lpstr>
      <vt:lpstr>Here’s the mission.</vt:lpstr>
      <vt:lpstr>Show you the testing &amp; debugging features in  Visual Studio 2012.</vt:lpstr>
      <vt:lpstr>Apply the Visual Studio 2012  testing features to your SharePoint code.</vt:lpstr>
      <vt:lpstr>Show you why you should care.</vt:lpstr>
      <vt:lpstr>Debug stuff.</vt:lpstr>
      <vt:lpstr>The testing features.</vt:lpstr>
      <vt:lpstr>Debugging features.</vt:lpstr>
      <vt:lpstr>What’s a unit test?</vt:lpstr>
      <vt:lpstr>It’s code-based proof that your stuff works.</vt:lpstr>
      <vt:lpstr>Small chunks of code that run and validate small chunks of code in your app.</vt:lpstr>
      <vt:lpstr>Small chunk = unit test</vt:lpstr>
      <vt:lpstr>Lots of small chunks =  the test suite.</vt:lpstr>
      <vt:lpstr>Automated.</vt:lpstr>
      <vt:lpstr>Should run fast.</vt:lpstr>
      <vt:lpstr>Should not get in your way.</vt:lpstr>
      <vt:lpstr>If something in your  automated test suite is failing…</vt:lpstr>
      <vt:lpstr>…your app is broken.</vt:lpstr>
      <vt:lpstr>Unit tests are automated debugging.</vt:lpstr>
      <vt:lpstr>“Now what does this have to do with an airplane bathroom?”</vt:lpstr>
      <vt:lpstr>How would you test this?</vt:lpstr>
      <vt:lpstr>Anything that makes it hard to test causes…</vt:lpstr>
      <vt:lpstr>…testing friction.</vt:lpstr>
      <vt:lpstr>The Microsoft Fakes Framework helps you to minimize  testing friction.</vt:lpstr>
      <vt:lpstr>The Microsoft Fakes Framework</vt:lpstr>
      <vt:lpstr>Fakes &amp; Unit Tests with SharePoint</vt:lpstr>
      <vt:lpstr>Sweet.</vt:lpstr>
      <vt:lpstr>“What if it doesn’t go as smoothly as  your demo?”</vt:lpstr>
      <vt:lpstr>Debugging.</vt:lpstr>
      <vt:lpstr>Actually, have you looked at the debugging features lately?</vt:lpstr>
      <vt:lpstr>(Ben hadn’t.)</vt:lpstr>
      <vt:lpstr>There’s a lot more than just  watch windows, breakpoints,  and F11.</vt:lpstr>
      <vt:lpstr>Breakpoint labeling.</vt:lpstr>
      <vt:lpstr>Import &amp; Export Breakpoints.</vt:lpstr>
      <vt:lpstr>Conditional breakpoints.</vt:lpstr>
      <vt:lpstr>Breakpoint hit counts.</vt:lpstr>
      <vt:lpstr>Pinnable data tips.</vt:lpstr>
      <vt:lpstr>Import &amp; export data tips.</vt:lpstr>
      <vt:lpstr>And then there’s the 800 lb. gorilla of debugging in Visual Studio 2012…</vt:lpstr>
      <vt:lpstr>IntelliTrace</vt:lpstr>
      <vt:lpstr>IntelliTrace®</vt:lpstr>
      <vt:lpstr>… because</vt:lpstr>
      <vt:lpstr>F11 can start to suck</vt:lpstr>
      <vt:lpstr>IntelliTrace serves you …</vt:lpstr>
      <vt:lpstr>2 ways</vt:lpstr>
      <vt:lpstr>live debugging</vt:lpstr>
      <vt:lpstr>historical debugging</vt:lpstr>
      <vt:lpstr>With SharePoint, you can do both.</vt:lpstr>
      <vt:lpstr>IntelliTrace captures  debugger state information  during program execution.</vt:lpstr>
      <vt:lpstr>It’s all about eliminating the “no repro” scenario.</vt:lpstr>
      <vt:lpstr>IntelliTrace collects: IntelliTrace Events Method entry/exit calls Breakpoints</vt:lpstr>
      <vt:lpstr>IntelliTrace live debugging supports  two modes: Events only Events and Methods</vt:lpstr>
      <vt:lpstr>IntelliTrace</vt:lpstr>
      <vt:lpstr>Live Debugging with IntelliTrace</vt:lpstr>
      <vt:lpstr>Awesome.</vt:lpstr>
      <vt:lpstr>So we’ve got tests for the innards.</vt:lpstr>
      <vt:lpstr>What about the user interface?</vt:lpstr>
      <vt:lpstr>“Gimme something for the tedium.”</vt:lpstr>
      <vt:lpstr>Coded UI Tests.</vt:lpstr>
      <vt:lpstr>Unit Tests vs. Coded UI Tests</vt:lpstr>
      <vt:lpstr>Unit tests test your APIs.  Coded UI Tests test your running  user interfaces.</vt:lpstr>
      <vt:lpstr>Coded UI with SharePoint</vt:lpstr>
      <vt:lpstr>Wickid.</vt:lpstr>
      <vt:lpstr>“But what if it’s slow?”</vt:lpstr>
      <vt:lpstr>“Our company is toast if our SharePoint app is slow.”</vt:lpstr>
      <vt:lpstr>Load Testing.</vt:lpstr>
      <vt:lpstr>The Purpose of Load Testing</vt:lpstr>
      <vt:lpstr>The Obligatory “Eat Your Vegetables” Slide.</vt:lpstr>
      <vt:lpstr>Cheaper to Fix Early</vt:lpstr>
      <vt:lpstr>Dose Of Reality</vt:lpstr>
      <vt:lpstr>What is a Web Performance Test?</vt:lpstr>
      <vt:lpstr>Load Tests</vt:lpstr>
      <vt:lpstr>Two ways to run load tests.</vt:lpstr>
      <vt:lpstr>Load Test Rig &amp; The Application</vt:lpstr>
      <vt:lpstr>Load Testing a SharePoint app</vt:lpstr>
      <vt:lpstr>Nice</vt:lpstr>
      <vt:lpstr>We’re almost done.</vt:lpstr>
      <vt:lpstr>Remember earlier, we showed you IntelliTrace?</vt:lpstr>
      <vt:lpstr>Wouldn’t it be cool if you could use that with your production sites?</vt:lpstr>
      <vt:lpstr>You can.</vt:lpstr>
      <vt:lpstr>IntelliTrace in Production</vt:lpstr>
      <vt:lpstr>historical debugging with IntelliTrace</vt:lpstr>
      <vt:lpstr>In summary.</vt:lpstr>
      <vt:lpstr>Unit testing.</vt:lpstr>
      <vt:lpstr>The Fakes Framework.</vt:lpstr>
      <vt:lpstr>IntelliTrace.</vt:lpstr>
      <vt:lpstr>Coded UI Tests.</vt:lpstr>
      <vt:lpstr>Load Testing.</vt:lpstr>
      <vt:lpstr>Thank you.</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DEV-B332 Testing and Debugging Microsoft SharePoint Applications with Microsoft Visual Studio 2012</dc:title>
  <dc:subject>TechEd 2013</dc:subject>
  <dc:creator>Benjamin Day Brian Randell</dc:creator>
  <cp:keywords>TechEd 2013</cp:keywords>
  <dc:description>Template by: Jordan Cayabyab, Artitudes Design, Inc.
Formatting by: Brett Perry, Silver Fox Productions Inc.
Audience Type: Internal/External</dc:description>
  <cp:lastModifiedBy>Shows</cp:lastModifiedBy>
  <cp:revision>96</cp:revision>
  <dcterms:created xsi:type="dcterms:W3CDTF">2013-05-23T13:33:54Z</dcterms:created>
  <dcterms:modified xsi:type="dcterms:W3CDTF">2013-06-05T20:05:41Z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