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 id="2147484236" r:id="rId6"/>
  </p:sldMasterIdLst>
  <p:notesMasterIdLst>
    <p:notesMasterId r:id="rId16"/>
  </p:notesMasterIdLst>
  <p:handoutMasterIdLst>
    <p:handoutMasterId r:id="rId17"/>
  </p:handoutMasterIdLst>
  <p:sldIdLst>
    <p:sldId id="1135" r:id="rId7"/>
    <p:sldId id="1054" r:id="rId8"/>
    <p:sldId id="1152" r:id="rId9"/>
    <p:sldId id="1138" r:id="rId10"/>
    <p:sldId id="1153" r:id="rId11"/>
    <p:sldId id="1154" r:id="rId12"/>
    <p:sldId id="1147" r:id="rId13"/>
    <p:sldId id="1155" r:id="rId14"/>
    <p:sldId id="1076" r:id="rId1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2"/>
            <p14:sldId id="1138"/>
            <p14:sldId id="1153"/>
          </p14:sldIdLst>
        </p14:section>
        <p14:section name="Special content" id="{6925D2A1-AD53-4951-AB34-79DFA02CD676}">
          <p14:sldIdLst>
            <p14:sldId id="1154"/>
            <p14:sldId id="1147"/>
            <p14:sldId id="115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10:58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10:58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10:58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10:58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6/4/2013 10:58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6/4/2013 10:58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078821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10:58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10:58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474367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10:58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162521507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1075155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740637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99202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111770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8633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9974484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8182968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5990615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189775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511179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241037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628891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187779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568755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242517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43344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53827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37963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9306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803196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827322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977533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82452355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8690454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11141986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53139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222440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9303341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49577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955442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0437296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2197886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694379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988644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429330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722066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26450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13091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583769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47131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70667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49607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157991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927035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12463259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211161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425052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793036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00440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720275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451342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9838394"/>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718124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3201263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70609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262670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7862210"/>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700424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6676573"/>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8835599"/>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884073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33513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231294"/>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49187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795233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414206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248655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41" Type="http://schemas.openxmlformats.org/officeDocument/2006/relationships/slideLayout" Target="../slideLayouts/slideLayout6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theme" Target="../theme/theme3.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2098782"/>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 id="2147484214" r:id="rId24"/>
    <p:sldLayoutId id="2147484215" r:id="rId25"/>
    <p:sldLayoutId id="2147484216" r:id="rId26"/>
    <p:sldLayoutId id="2147484217" r:id="rId27"/>
    <p:sldLayoutId id="2147484218" r:id="rId28"/>
    <p:sldLayoutId id="2147484219" r:id="rId29"/>
    <p:sldLayoutId id="2147484220" r:id="rId30"/>
    <p:sldLayoutId id="2147484221" r:id="rId31"/>
    <p:sldLayoutId id="2147484222" r:id="rId32"/>
    <p:sldLayoutId id="2147484223" r:id="rId33"/>
    <p:sldLayoutId id="2147484224" r:id="rId34"/>
    <p:sldLayoutId id="2147484225" r:id="rId35"/>
    <p:sldLayoutId id="2147484226" r:id="rId36"/>
    <p:sldLayoutId id="2147484227" r:id="rId37"/>
    <p:sldLayoutId id="2147484228" r:id="rId38"/>
    <p:sldLayoutId id="2147484229" r:id="rId39"/>
    <p:sldLayoutId id="2147484230" r:id="rId40"/>
    <p:sldLayoutId id="2147484231" r:id="rId41"/>
    <p:sldLayoutId id="2147484232" r:id="rId42"/>
    <p:sldLayoutId id="2147484233" r:id="rId43"/>
    <p:sldLayoutId id="2147484234" r:id="rId44"/>
    <p:sldLayoutId id="2147484235" r:id="rId45"/>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6505665"/>
      </p:ext>
    </p:extLst>
  </p:cSld>
  <p:clrMap bg1="dk1" tx1="lt1" bg2="dk2" tx2="lt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 id="2147484248" r:id="rId12"/>
    <p:sldLayoutId id="2147484249" r:id="rId13"/>
    <p:sldLayoutId id="2147484250" r:id="rId14"/>
    <p:sldLayoutId id="2147484251" r:id="rId15"/>
    <p:sldLayoutId id="2147484252" r:id="rId16"/>
    <p:sldLayoutId id="2147484253" r:id="rId17"/>
    <p:sldLayoutId id="2147484254" r:id="rId18"/>
    <p:sldLayoutId id="2147484255" r:id="rId19"/>
    <p:sldLayoutId id="2147484256" r:id="rId20"/>
    <p:sldLayoutId id="2147484257" r:id="rId21"/>
    <p:sldLayoutId id="2147484258" r:id="rId22"/>
    <p:sldLayoutId id="2147484259"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3.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83.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PowerShell Unplugged</a:t>
            </a:r>
            <a:endParaRPr lang="en-US" dirty="0"/>
          </a:p>
        </p:txBody>
      </p:sp>
      <p:sp>
        <p:nvSpPr>
          <p:cNvPr id="5" name="Text Placeholder 4"/>
          <p:cNvSpPr>
            <a:spLocks noGrp="1"/>
          </p:cNvSpPr>
          <p:nvPr>
            <p:ph type="body" sz="quarter" idx="12"/>
          </p:nvPr>
        </p:nvSpPr>
        <p:spPr/>
        <p:txBody>
          <a:bodyPr/>
          <a:lstStyle/>
          <a:p>
            <a:r>
              <a:rPr lang="en-US" dirty="0" smtClean="0"/>
              <a:t>Jeffrey Snover</a:t>
            </a:r>
            <a:endParaRPr lang="en-US" dirty="0"/>
          </a:p>
        </p:txBody>
      </p:sp>
      <p:sp>
        <p:nvSpPr>
          <p:cNvPr id="14" name="Text Placeholder 13"/>
          <p:cNvSpPr>
            <a:spLocks noGrp="1"/>
          </p:cNvSpPr>
          <p:nvPr>
            <p:ph type="body" sz="quarter" idx="13"/>
          </p:nvPr>
        </p:nvSpPr>
        <p:spPr/>
        <p:txBody>
          <a:bodyPr/>
          <a:lstStyle/>
          <a:p>
            <a:r>
              <a:rPr lang="en-US" dirty="0" smtClean="0"/>
              <a:t>MDC-B340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My favorite </a:t>
            </a:r>
            <a:r>
              <a:rPr lang="en-US" dirty="0" err="1" smtClean="0"/>
              <a:t>Cmdlet</a:t>
            </a:r>
            <a:r>
              <a:rPr lang="en-US" dirty="0" smtClean="0"/>
              <a:t>?</a:t>
            </a:r>
            <a:endParaRPr lang="en-US" dirty="0"/>
          </a:p>
        </p:txBody>
      </p:sp>
      <p:sp>
        <p:nvSpPr>
          <p:cNvPr id="6" name="Text Placeholder 5"/>
          <p:cNvSpPr>
            <a:spLocks noGrp="1"/>
          </p:cNvSpPr>
          <p:nvPr>
            <p:ph type="body" sz="quarter" idx="10"/>
          </p:nvPr>
        </p:nvSpPr>
        <p:spPr>
          <a:xfrm>
            <a:off x="274638" y="1212850"/>
            <a:ext cx="11887200" cy="738664"/>
          </a:xfrm>
        </p:spPr>
        <p:txBody>
          <a:bodyPr/>
          <a:lstStyle/>
          <a:p>
            <a:r>
              <a:rPr lang="en-US" dirty="0" smtClean="0"/>
              <a:t>PS&gt; Get-Help</a:t>
            </a:r>
            <a:endParaRPr lang="en-US" dirty="0"/>
          </a:p>
        </p:txBody>
      </p:sp>
    </p:spTree>
    <p:extLst>
      <p:ext uri="{BB962C8B-B14F-4D97-AF65-F5344CB8AC3E}">
        <p14:creationId xmlns:p14="http://schemas.microsoft.com/office/powerpoint/2010/main" val="42479939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600" dirty="0" smtClean="0"/>
              <a:t>PowerShell Unplugged</a:t>
            </a:r>
            <a:endParaRPr lang="en-US" dirty="0"/>
          </a:p>
        </p:txBody>
      </p:sp>
      <p:sp>
        <p:nvSpPr>
          <p:cNvPr id="5" name="Text Placeholder 4"/>
          <p:cNvSpPr>
            <a:spLocks noGrp="1"/>
          </p:cNvSpPr>
          <p:nvPr>
            <p:ph type="body" sz="quarter" idx="12"/>
          </p:nvPr>
        </p:nvSpPr>
        <p:spPr/>
        <p:txBody>
          <a:bodyPr/>
          <a:lstStyle/>
          <a:p>
            <a:r>
              <a:rPr lang="en-US" dirty="0" smtClean="0"/>
              <a:t>Jeffrey Snover</a:t>
            </a:r>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Keys to learning PowerShell</a:t>
            </a:r>
            <a:endParaRPr lang="en-US" dirty="0"/>
          </a:p>
        </p:txBody>
      </p:sp>
      <p:sp>
        <p:nvSpPr>
          <p:cNvPr id="4" name="Text Placeholder 3"/>
          <p:cNvSpPr>
            <a:spLocks noGrp="1"/>
          </p:cNvSpPr>
          <p:nvPr>
            <p:ph type="body" sz="quarter" idx="10"/>
          </p:nvPr>
        </p:nvSpPr>
        <p:spPr>
          <a:xfrm>
            <a:off x="274638" y="1212850"/>
            <a:ext cx="11887200" cy="3447098"/>
          </a:xfrm>
        </p:spPr>
        <p:txBody>
          <a:bodyPr/>
          <a:lstStyle/>
          <a:p>
            <a:pPr marL="742950" indent="-742950">
              <a:buAutoNum type="arabicParenR"/>
            </a:pPr>
            <a:r>
              <a:rPr lang="en-US" dirty="0" smtClean="0"/>
              <a:t>Learn how to learn</a:t>
            </a:r>
          </a:p>
          <a:p>
            <a:pPr marL="742950" indent="-742950">
              <a:buAutoNum type="arabicParenR"/>
            </a:pPr>
            <a:r>
              <a:rPr lang="en-US" dirty="0" smtClean="0"/>
              <a:t>Get-Help</a:t>
            </a:r>
          </a:p>
          <a:p>
            <a:pPr marL="742950" indent="-742950">
              <a:buAutoNum type="arabicParenR"/>
            </a:pPr>
            <a:r>
              <a:rPr lang="en-US" dirty="0" smtClean="0"/>
              <a:t>Get-Member</a:t>
            </a:r>
          </a:p>
          <a:p>
            <a:pPr marL="742950" indent="-742950">
              <a:buAutoNum type="arabicParenR"/>
            </a:pPr>
            <a:r>
              <a:rPr lang="en-US" dirty="0" smtClean="0"/>
              <a:t>Get-</a:t>
            </a:r>
            <a:r>
              <a:rPr lang="en-US" dirty="0" err="1" smtClean="0"/>
              <a:t>PSDrive</a:t>
            </a:r>
            <a:endParaRPr lang="en-US" dirty="0" smtClean="0"/>
          </a:p>
          <a:p>
            <a:pPr marL="742950" indent="-742950">
              <a:buAutoNum type="arabicParenR"/>
            </a:pPr>
            <a:endParaRPr lang="en-US" dirty="0"/>
          </a:p>
        </p:txBody>
      </p:sp>
    </p:spTree>
    <p:extLst>
      <p:ext uri="{BB962C8B-B14F-4D97-AF65-F5344CB8AC3E}">
        <p14:creationId xmlns:p14="http://schemas.microsoft.com/office/powerpoint/2010/main" val="21421224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533637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44007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 [Read-Only]" id="{558F04C0-CEA6-4930-B39B-04E906AF0151}" vid="{3D28E332-09A5-4763-83BD-D8EF70BFDD91}"/>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237</TotalTime>
  <Words>1046</Words>
  <Application>Microsoft Office PowerPoint</Application>
  <PresentationFormat>Custom</PresentationFormat>
  <Paragraphs>46</Paragraphs>
  <Slides>9</Slides>
  <Notes>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vt:i4>
      </vt:variant>
    </vt:vector>
  </HeadingPairs>
  <TitlesOfParts>
    <vt:vector size="17" baseType="lpstr">
      <vt:lpstr>Arial</vt:lpstr>
      <vt:lpstr>Consolas</vt:lpstr>
      <vt:lpstr>Segoe UI</vt:lpstr>
      <vt:lpstr>Segoe UI Light</vt:lpstr>
      <vt:lpstr>Wingdings</vt:lpstr>
      <vt:lpstr>TechEd_2013_Template_16x9</vt:lpstr>
      <vt:lpstr>1_TechEd_2013_Template_16x9</vt:lpstr>
      <vt:lpstr>2_TechEd_2013_Template_16x9</vt:lpstr>
      <vt:lpstr>PowerPoint Presentation</vt:lpstr>
      <vt:lpstr>Windows PowerShell Unplugged</vt:lpstr>
      <vt:lpstr>My favorite Cmdlet?</vt:lpstr>
      <vt:lpstr>PowerShell Unplugged</vt:lpstr>
      <vt:lpstr>Keys to learning PowerShell</vt:lpstr>
      <vt:lpstr>Track 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MDC-B340: Windows PowerShell Unplugged</dc:title>
  <dc:subject>TechEd 2013</dc:subject>
  <dc:creator> Jeffrey Snover</dc:creator>
  <cp:keywords>TechEd 2013</cp:keywords>
  <dc:description>Template by: Jordan Cayabyab, Artitudes Design, Inc.
Formatting by: Dana KW, Silver Fox Productions, Inc.
Audience Type: Internal/External</dc:description>
  <cp:lastModifiedBy>Shows</cp:lastModifiedBy>
  <cp:revision>20</cp:revision>
  <dcterms:created xsi:type="dcterms:W3CDTF">2013-04-23T17:53:56Z</dcterms:created>
  <dcterms:modified xsi:type="dcterms:W3CDTF">2013-06-04T16:06:11Z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