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Lst>
  <p:notesMasterIdLst>
    <p:notesMasterId r:id="rId45"/>
  </p:notesMasterIdLst>
  <p:handoutMasterIdLst>
    <p:handoutMasterId r:id="rId46"/>
  </p:handoutMasterIdLst>
  <p:sldIdLst>
    <p:sldId id="1135" r:id="rId5"/>
    <p:sldId id="1054" r:id="rId6"/>
    <p:sldId id="1157" r:id="rId7"/>
    <p:sldId id="1158" r:id="rId8"/>
    <p:sldId id="1187" r:id="rId9"/>
    <p:sldId id="1188" r:id="rId10"/>
    <p:sldId id="1192" r:id="rId11"/>
    <p:sldId id="1160" r:id="rId12"/>
    <p:sldId id="1161" r:id="rId13"/>
    <p:sldId id="1162" r:id="rId14"/>
    <p:sldId id="1163" r:id="rId15"/>
    <p:sldId id="1164" r:id="rId16"/>
    <p:sldId id="1169" r:id="rId17"/>
    <p:sldId id="1165" r:id="rId18"/>
    <p:sldId id="1166" r:id="rId19"/>
    <p:sldId id="1167" r:id="rId20"/>
    <p:sldId id="1168" r:id="rId21"/>
    <p:sldId id="1170" r:id="rId22"/>
    <p:sldId id="1194" r:id="rId23"/>
    <p:sldId id="1172" r:id="rId24"/>
    <p:sldId id="1173" r:id="rId25"/>
    <p:sldId id="1174" r:id="rId26"/>
    <p:sldId id="1175" r:id="rId27"/>
    <p:sldId id="1176" r:id="rId28"/>
    <p:sldId id="1177" r:id="rId29"/>
    <p:sldId id="1193" r:id="rId30"/>
    <p:sldId id="1178" r:id="rId31"/>
    <p:sldId id="1179" r:id="rId32"/>
    <p:sldId id="1180" r:id="rId33"/>
    <p:sldId id="1181" r:id="rId34"/>
    <p:sldId id="1182" r:id="rId35"/>
    <p:sldId id="1183" r:id="rId36"/>
    <p:sldId id="1189" r:id="rId37"/>
    <p:sldId id="1184" r:id="rId38"/>
    <p:sldId id="1185" r:id="rId39"/>
    <p:sldId id="1196" r:id="rId40"/>
    <p:sldId id="1150" r:id="rId41"/>
    <p:sldId id="1147" r:id="rId42"/>
    <p:sldId id="1195" r:id="rId43"/>
    <p:sldId id="1076" r:id="rId44"/>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57"/>
            <p14:sldId id="1158"/>
            <p14:sldId id="1187"/>
            <p14:sldId id="1188"/>
            <p14:sldId id="1192"/>
            <p14:sldId id="1160"/>
            <p14:sldId id="1161"/>
            <p14:sldId id="1162"/>
            <p14:sldId id="1163"/>
            <p14:sldId id="1164"/>
            <p14:sldId id="1169"/>
            <p14:sldId id="1165"/>
            <p14:sldId id="1166"/>
            <p14:sldId id="1167"/>
            <p14:sldId id="1168"/>
            <p14:sldId id="1170"/>
            <p14:sldId id="1194"/>
            <p14:sldId id="1172"/>
            <p14:sldId id="1173"/>
            <p14:sldId id="1174"/>
            <p14:sldId id="1175"/>
            <p14:sldId id="1176"/>
            <p14:sldId id="1177"/>
            <p14:sldId id="1193"/>
            <p14:sldId id="1178"/>
            <p14:sldId id="1179"/>
            <p14:sldId id="1180"/>
            <p14:sldId id="1181"/>
            <p14:sldId id="1182"/>
            <p14:sldId id="1183"/>
            <p14:sldId id="1189"/>
            <p14:sldId id="1184"/>
            <p14:sldId id="1185"/>
          </p14:sldIdLst>
        </p14:section>
        <p14:section name="Special content" id="{6925D2A1-AD53-4951-AB34-79DFA02CD676}">
          <p14:sldIdLst>
            <p14:sldId id="1196"/>
            <p14:sldId id="1150"/>
            <p14:sldId id="1147"/>
            <p14:sldId id="1195"/>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9920" autoAdjust="0"/>
  </p:normalViewPr>
  <p:slideViewPr>
    <p:cSldViewPr snapToGrid="0">
      <p:cViewPr varScale="1">
        <p:scale>
          <a:sx n="91" d="100"/>
          <a:sy n="91" d="100"/>
        </p:scale>
        <p:origin x="66"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41" d="100"/>
          <a:sy n="41" d="100"/>
        </p:scale>
        <p:origin x="-379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C5207B-0587-4667-8967-4935E69EF982}"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CAD4939F-85E1-4A4D-9B33-55B0655BC6F1}">
      <dgm:prSet/>
      <dgm:spPr/>
      <dgm:t>
        <a:bodyPr/>
        <a:lstStyle/>
        <a:p>
          <a:pPr rtl="0"/>
          <a:r>
            <a:rPr lang="en-US" b="1" dirty="0" smtClean="0"/>
            <a:t>A consistent service model amongst Windows Server, System Center and Windows Azure for composing, deploying and scaling virtualized applications and workloads</a:t>
          </a:r>
        </a:p>
      </dgm:t>
    </dgm:pt>
    <dgm:pt modelId="{DF43D58B-746A-4442-B542-F43252777AFD}" type="parTrans" cxnId="{417C214A-4A6D-4CAF-A2A8-4772FE495CB9}">
      <dgm:prSet/>
      <dgm:spPr/>
      <dgm:t>
        <a:bodyPr/>
        <a:lstStyle/>
        <a:p>
          <a:endParaRPr lang="en-US"/>
        </a:p>
      </dgm:t>
    </dgm:pt>
    <dgm:pt modelId="{A24880FD-1D2E-498A-A79E-96F5819C5065}" type="sibTrans" cxnId="{417C214A-4A6D-4CAF-A2A8-4772FE495CB9}">
      <dgm:prSet/>
      <dgm:spPr/>
      <dgm:t>
        <a:bodyPr/>
        <a:lstStyle/>
        <a:p>
          <a:endParaRPr lang="en-US"/>
        </a:p>
      </dgm:t>
    </dgm:pt>
    <dgm:pt modelId="{41D1F99D-3F02-4E15-AF44-3F2AC4A2FD35}">
      <dgm:prSet custT="1"/>
      <dgm:spPr/>
      <dgm:t>
        <a:bodyPr/>
        <a:lstStyle/>
        <a:p>
          <a:pPr rtl="0"/>
          <a:r>
            <a:rPr lang="en-US" sz="3200" dirty="0" smtClean="0"/>
            <a:t>Deployment artifacts</a:t>
          </a:r>
          <a:endParaRPr lang="en-US" sz="3200" dirty="0"/>
        </a:p>
      </dgm:t>
    </dgm:pt>
    <dgm:pt modelId="{77840DA4-7420-4677-B688-CDE4AB875A93}" type="parTrans" cxnId="{B6F6B370-C72E-4E99-8D44-13D5B2187B63}">
      <dgm:prSet/>
      <dgm:spPr/>
      <dgm:t>
        <a:bodyPr/>
        <a:lstStyle/>
        <a:p>
          <a:endParaRPr lang="en-US"/>
        </a:p>
      </dgm:t>
    </dgm:pt>
    <dgm:pt modelId="{85C31662-9187-4620-BA52-32E269749D2F}" type="sibTrans" cxnId="{B6F6B370-C72E-4E99-8D44-13D5B2187B63}">
      <dgm:prSet/>
      <dgm:spPr/>
      <dgm:t>
        <a:bodyPr/>
        <a:lstStyle/>
        <a:p>
          <a:endParaRPr lang="en-US"/>
        </a:p>
      </dgm:t>
    </dgm:pt>
    <dgm:pt modelId="{9E268287-CB5E-4BA0-9232-1C6F23BF9457}">
      <dgm:prSet custT="1"/>
      <dgm:spPr/>
      <dgm:t>
        <a:bodyPr/>
        <a:lstStyle/>
        <a:p>
          <a:pPr rtl="0"/>
          <a:r>
            <a:rPr lang="en-US" sz="3200" dirty="0" smtClean="0"/>
            <a:t>Management APIs</a:t>
          </a:r>
          <a:r>
            <a:rPr lang="en-US" sz="3600" dirty="0" smtClean="0"/>
            <a:t> </a:t>
          </a:r>
          <a:endParaRPr lang="en-US" sz="3600" dirty="0"/>
        </a:p>
      </dgm:t>
    </dgm:pt>
    <dgm:pt modelId="{A605A328-1024-4026-8988-D248EFEE47D3}" type="parTrans" cxnId="{7EAB78FC-38DB-4C59-8865-DDED928A4640}">
      <dgm:prSet/>
      <dgm:spPr/>
      <dgm:t>
        <a:bodyPr/>
        <a:lstStyle/>
        <a:p>
          <a:endParaRPr lang="en-US"/>
        </a:p>
      </dgm:t>
    </dgm:pt>
    <dgm:pt modelId="{5BB991EA-6583-4759-AB6B-478510CE4A0A}" type="sibTrans" cxnId="{7EAB78FC-38DB-4C59-8865-DDED928A4640}">
      <dgm:prSet/>
      <dgm:spPr/>
      <dgm:t>
        <a:bodyPr/>
        <a:lstStyle/>
        <a:p>
          <a:endParaRPr lang="en-US"/>
        </a:p>
      </dgm:t>
    </dgm:pt>
    <dgm:pt modelId="{78FABE58-2986-48C0-B0DA-6462EF4EB8D0}">
      <dgm:prSet custT="1"/>
      <dgm:spPr/>
      <dgm:t>
        <a:bodyPr/>
        <a:lstStyle/>
        <a:p>
          <a:pPr rtl="0"/>
          <a:r>
            <a:rPr lang="en-US" sz="3200" dirty="0" smtClean="0"/>
            <a:t>Portal user experience</a:t>
          </a:r>
          <a:endParaRPr lang="en-US" sz="3200" dirty="0"/>
        </a:p>
      </dgm:t>
    </dgm:pt>
    <dgm:pt modelId="{CD88841A-7280-4182-9EDB-579E8EAEB1C1}" type="parTrans" cxnId="{BF6D8FC3-48D1-4B73-999E-BF249E241434}">
      <dgm:prSet/>
      <dgm:spPr/>
      <dgm:t>
        <a:bodyPr/>
        <a:lstStyle/>
        <a:p>
          <a:endParaRPr lang="en-US"/>
        </a:p>
      </dgm:t>
    </dgm:pt>
    <dgm:pt modelId="{A3B4BCA3-811A-4C7F-B680-55E151D798C6}" type="sibTrans" cxnId="{BF6D8FC3-48D1-4B73-999E-BF249E241434}">
      <dgm:prSet/>
      <dgm:spPr/>
      <dgm:t>
        <a:bodyPr/>
        <a:lstStyle/>
        <a:p>
          <a:endParaRPr lang="en-US"/>
        </a:p>
      </dgm:t>
    </dgm:pt>
    <dgm:pt modelId="{34357D3C-0A3A-46E2-B0D6-9EB87D2B9818}">
      <dgm:prSet custT="1"/>
      <dgm:spPr/>
      <dgm:t>
        <a:bodyPr/>
        <a:lstStyle/>
        <a:p>
          <a:pPr rtl="0"/>
          <a:r>
            <a:rPr lang="en-US" sz="3200" dirty="0" smtClean="0"/>
            <a:t>On-premises, hosted clouds,  Windows Azure</a:t>
          </a:r>
          <a:endParaRPr lang="en-US" sz="3200" dirty="0"/>
        </a:p>
      </dgm:t>
    </dgm:pt>
    <dgm:pt modelId="{71961363-EF8D-4AFE-B334-4533B30707CC}" type="parTrans" cxnId="{B7ED3A6D-8105-43E2-AC84-5FBCD962F79B}">
      <dgm:prSet/>
      <dgm:spPr/>
      <dgm:t>
        <a:bodyPr/>
        <a:lstStyle/>
        <a:p>
          <a:endParaRPr lang="en-US"/>
        </a:p>
      </dgm:t>
    </dgm:pt>
    <dgm:pt modelId="{9E2B6FB4-44F5-417F-9F06-C6540123CAF1}" type="sibTrans" cxnId="{B7ED3A6D-8105-43E2-AC84-5FBCD962F79B}">
      <dgm:prSet/>
      <dgm:spPr/>
      <dgm:t>
        <a:bodyPr/>
        <a:lstStyle/>
        <a:p>
          <a:endParaRPr lang="en-US"/>
        </a:p>
      </dgm:t>
    </dgm:pt>
    <dgm:pt modelId="{B3884789-E5EE-445C-8DF3-D4C455E84109}" type="pres">
      <dgm:prSet presAssocID="{79C5207B-0587-4667-8967-4935E69EF982}" presName="composite" presStyleCnt="0">
        <dgm:presLayoutVars>
          <dgm:chMax val="1"/>
          <dgm:dir/>
          <dgm:resizeHandles val="exact"/>
        </dgm:presLayoutVars>
      </dgm:prSet>
      <dgm:spPr/>
      <dgm:t>
        <a:bodyPr/>
        <a:lstStyle/>
        <a:p>
          <a:endParaRPr lang="en-US"/>
        </a:p>
      </dgm:t>
    </dgm:pt>
    <dgm:pt modelId="{09522486-192F-42ED-949E-C1EF8EC6F312}" type="pres">
      <dgm:prSet presAssocID="{CAD4939F-85E1-4A4D-9B33-55B0655BC6F1}" presName="roof" presStyleLbl="dkBgShp" presStyleIdx="0" presStyleCnt="2"/>
      <dgm:spPr/>
      <dgm:t>
        <a:bodyPr/>
        <a:lstStyle/>
        <a:p>
          <a:endParaRPr lang="en-US"/>
        </a:p>
      </dgm:t>
    </dgm:pt>
    <dgm:pt modelId="{69878A63-A53E-43AF-BA82-A0E7B9258EF5}" type="pres">
      <dgm:prSet presAssocID="{CAD4939F-85E1-4A4D-9B33-55B0655BC6F1}" presName="pillars" presStyleCnt="0"/>
      <dgm:spPr/>
    </dgm:pt>
    <dgm:pt modelId="{5A8C4D79-CBE7-46AC-9DBC-06BED42DBFFF}" type="pres">
      <dgm:prSet presAssocID="{CAD4939F-85E1-4A4D-9B33-55B0655BC6F1}" presName="pillar1" presStyleLbl="node1" presStyleIdx="0" presStyleCnt="4">
        <dgm:presLayoutVars>
          <dgm:bulletEnabled val="1"/>
        </dgm:presLayoutVars>
      </dgm:prSet>
      <dgm:spPr/>
      <dgm:t>
        <a:bodyPr/>
        <a:lstStyle/>
        <a:p>
          <a:endParaRPr lang="en-US"/>
        </a:p>
      </dgm:t>
    </dgm:pt>
    <dgm:pt modelId="{E64DC459-B6DA-4F25-9856-4A9B31A3FDB4}" type="pres">
      <dgm:prSet presAssocID="{41D1F99D-3F02-4E15-AF44-3F2AC4A2FD35}" presName="pillarX" presStyleLbl="node1" presStyleIdx="1" presStyleCnt="4">
        <dgm:presLayoutVars>
          <dgm:bulletEnabled val="1"/>
        </dgm:presLayoutVars>
      </dgm:prSet>
      <dgm:spPr/>
      <dgm:t>
        <a:bodyPr/>
        <a:lstStyle/>
        <a:p>
          <a:endParaRPr lang="en-US"/>
        </a:p>
      </dgm:t>
    </dgm:pt>
    <dgm:pt modelId="{4A25CFA3-5B34-4A01-A043-119461743F49}" type="pres">
      <dgm:prSet presAssocID="{9E268287-CB5E-4BA0-9232-1C6F23BF9457}" presName="pillarX" presStyleLbl="node1" presStyleIdx="2" presStyleCnt="4">
        <dgm:presLayoutVars>
          <dgm:bulletEnabled val="1"/>
        </dgm:presLayoutVars>
      </dgm:prSet>
      <dgm:spPr/>
      <dgm:t>
        <a:bodyPr/>
        <a:lstStyle/>
        <a:p>
          <a:endParaRPr lang="en-US"/>
        </a:p>
      </dgm:t>
    </dgm:pt>
    <dgm:pt modelId="{1B98584B-45C1-48AE-BD3A-E1E9A174A153}" type="pres">
      <dgm:prSet presAssocID="{34357D3C-0A3A-46E2-B0D6-9EB87D2B9818}" presName="pillarX" presStyleLbl="node1" presStyleIdx="3" presStyleCnt="4">
        <dgm:presLayoutVars>
          <dgm:bulletEnabled val="1"/>
        </dgm:presLayoutVars>
      </dgm:prSet>
      <dgm:spPr/>
      <dgm:t>
        <a:bodyPr/>
        <a:lstStyle/>
        <a:p>
          <a:endParaRPr lang="en-US"/>
        </a:p>
      </dgm:t>
    </dgm:pt>
    <dgm:pt modelId="{E128C4B3-3AA2-48FA-AEB4-C0B64BFF469A}" type="pres">
      <dgm:prSet presAssocID="{CAD4939F-85E1-4A4D-9B33-55B0655BC6F1}" presName="base" presStyleLbl="dkBgShp" presStyleIdx="1" presStyleCnt="2"/>
      <dgm:spPr/>
    </dgm:pt>
  </dgm:ptLst>
  <dgm:cxnLst>
    <dgm:cxn modelId="{964196A9-3A6F-4D74-BF7B-EDB5749646C2}" type="presOf" srcId="{34357D3C-0A3A-46E2-B0D6-9EB87D2B9818}" destId="{1B98584B-45C1-48AE-BD3A-E1E9A174A153}" srcOrd="0" destOrd="0" presId="urn:microsoft.com/office/officeart/2005/8/layout/hList3"/>
    <dgm:cxn modelId="{B6F6B370-C72E-4E99-8D44-13D5B2187B63}" srcId="{CAD4939F-85E1-4A4D-9B33-55B0655BC6F1}" destId="{41D1F99D-3F02-4E15-AF44-3F2AC4A2FD35}" srcOrd="1" destOrd="0" parTransId="{77840DA4-7420-4677-B688-CDE4AB875A93}" sibTransId="{85C31662-9187-4620-BA52-32E269749D2F}"/>
    <dgm:cxn modelId="{8CE6FD4F-D2D9-454E-B67C-B59D1E8AFA3C}" type="presOf" srcId="{9E268287-CB5E-4BA0-9232-1C6F23BF9457}" destId="{4A25CFA3-5B34-4A01-A043-119461743F49}" srcOrd="0" destOrd="0" presId="urn:microsoft.com/office/officeart/2005/8/layout/hList3"/>
    <dgm:cxn modelId="{47C16CF6-C198-4511-8326-2DD03ADE4FC8}" type="presOf" srcId="{41D1F99D-3F02-4E15-AF44-3F2AC4A2FD35}" destId="{E64DC459-B6DA-4F25-9856-4A9B31A3FDB4}" srcOrd="0" destOrd="0" presId="urn:microsoft.com/office/officeart/2005/8/layout/hList3"/>
    <dgm:cxn modelId="{BF6D8FC3-48D1-4B73-999E-BF249E241434}" srcId="{CAD4939F-85E1-4A4D-9B33-55B0655BC6F1}" destId="{78FABE58-2986-48C0-B0DA-6462EF4EB8D0}" srcOrd="0" destOrd="0" parTransId="{CD88841A-7280-4182-9EDB-579E8EAEB1C1}" sibTransId="{A3B4BCA3-811A-4C7F-B680-55E151D798C6}"/>
    <dgm:cxn modelId="{417C214A-4A6D-4CAF-A2A8-4772FE495CB9}" srcId="{79C5207B-0587-4667-8967-4935E69EF982}" destId="{CAD4939F-85E1-4A4D-9B33-55B0655BC6F1}" srcOrd="0" destOrd="0" parTransId="{DF43D58B-746A-4442-B542-F43252777AFD}" sibTransId="{A24880FD-1D2E-498A-A79E-96F5819C5065}"/>
    <dgm:cxn modelId="{2CA09DE6-F4B0-456C-980D-FC12CEA910F0}" type="presOf" srcId="{79C5207B-0587-4667-8967-4935E69EF982}" destId="{B3884789-E5EE-445C-8DF3-D4C455E84109}" srcOrd="0" destOrd="0" presId="urn:microsoft.com/office/officeart/2005/8/layout/hList3"/>
    <dgm:cxn modelId="{7EAB78FC-38DB-4C59-8865-DDED928A4640}" srcId="{CAD4939F-85E1-4A4D-9B33-55B0655BC6F1}" destId="{9E268287-CB5E-4BA0-9232-1C6F23BF9457}" srcOrd="2" destOrd="0" parTransId="{A605A328-1024-4026-8988-D248EFEE47D3}" sibTransId="{5BB991EA-6583-4759-AB6B-478510CE4A0A}"/>
    <dgm:cxn modelId="{7947EC1E-6110-40C8-87E9-20C84176E426}" type="presOf" srcId="{CAD4939F-85E1-4A4D-9B33-55B0655BC6F1}" destId="{09522486-192F-42ED-949E-C1EF8EC6F312}" srcOrd="0" destOrd="0" presId="urn:microsoft.com/office/officeart/2005/8/layout/hList3"/>
    <dgm:cxn modelId="{3BFC7E5F-99E9-42C9-9CAB-C01346C31FE2}" type="presOf" srcId="{78FABE58-2986-48C0-B0DA-6462EF4EB8D0}" destId="{5A8C4D79-CBE7-46AC-9DBC-06BED42DBFFF}" srcOrd="0" destOrd="0" presId="urn:microsoft.com/office/officeart/2005/8/layout/hList3"/>
    <dgm:cxn modelId="{B7ED3A6D-8105-43E2-AC84-5FBCD962F79B}" srcId="{CAD4939F-85E1-4A4D-9B33-55B0655BC6F1}" destId="{34357D3C-0A3A-46E2-B0D6-9EB87D2B9818}" srcOrd="3" destOrd="0" parTransId="{71961363-EF8D-4AFE-B334-4533B30707CC}" sibTransId="{9E2B6FB4-44F5-417F-9F06-C6540123CAF1}"/>
    <dgm:cxn modelId="{E34AD052-AB5A-4A81-8046-8A7397BA5921}" type="presParOf" srcId="{B3884789-E5EE-445C-8DF3-D4C455E84109}" destId="{09522486-192F-42ED-949E-C1EF8EC6F312}" srcOrd="0" destOrd="0" presId="urn:microsoft.com/office/officeart/2005/8/layout/hList3"/>
    <dgm:cxn modelId="{5072654F-C11A-465D-9A2B-410C43C9E598}" type="presParOf" srcId="{B3884789-E5EE-445C-8DF3-D4C455E84109}" destId="{69878A63-A53E-43AF-BA82-A0E7B9258EF5}" srcOrd="1" destOrd="0" presId="urn:microsoft.com/office/officeart/2005/8/layout/hList3"/>
    <dgm:cxn modelId="{2A5EF3CD-655A-4841-8446-CC68DAEC99E8}" type="presParOf" srcId="{69878A63-A53E-43AF-BA82-A0E7B9258EF5}" destId="{5A8C4D79-CBE7-46AC-9DBC-06BED42DBFFF}" srcOrd="0" destOrd="0" presId="urn:microsoft.com/office/officeart/2005/8/layout/hList3"/>
    <dgm:cxn modelId="{4692F5B0-F4E6-4BA0-953D-0397223CB424}" type="presParOf" srcId="{69878A63-A53E-43AF-BA82-A0E7B9258EF5}" destId="{E64DC459-B6DA-4F25-9856-4A9B31A3FDB4}" srcOrd="1" destOrd="0" presId="urn:microsoft.com/office/officeart/2005/8/layout/hList3"/>
    <dgm:cxn modelId="{1644BBAB-6B79-4B17-A1C6-368D99C1A7A8}" type="presParOf" srcId="{69878A63-A53E-43AF-BA82-A0E7B9258EF5}" destId="{4A25CFA3-5B34-4A01-A043-119461743F49}" srcOrd="2" destOrd="0" presId="urn:microsoft.com/office/officeart/2005/8/layout/hList3"/>
    <dgm:cxn modelId="{841BF8A7-C52C-40C3-B4E4-F8780E204C33}" type="presParOf" srcId="{69878A63-A53E-43AF-BA82-A0E7B9258EF5}" destId="{1B98584B-45C1-48AE-BD3A-E1E9A174A153}" srcOrd="3" destOrd="0" presId="urn:microsoft.com/office/officeart/2005/8/layout/hList3"/>
    <dgm:cxn modelId="{99B71331-6605-4F26-8FCB-70E920D1C934}" type="presParOf" srcId="{B3884789-E5EE-445C-8DF3-D4C455E84109}" destId="{E128C4B3-3AA2-48FA-AEB4-C0B64BFF469A}"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B3AEA9-9804-45D7-B5A2-B5392143F648}"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C2C86A80-381F-439C-9A13-DA334AE2CDEE}">
      <dgm:prSet/>
      <dgm:spPr/>
      <dgm:t>
        <a:bodyPr/>
        <a:lstStyle/>
        <a:p>
          <a:pPr rtl="0"/>
          <a:r>
            <a:rPr lang="en-US" dirty="0" smtClean="0"/>
            <a:t>Portal User Experience</a:t>
          </a:r>
          <a:endParaRPr lang="en-US" dirty="0"/>
        </a:p>
      </dgm:t>
    </dgm:pt>
    <dgm:pt modelId="{4E8B3909-15FD-49C4-8A4D-B4182CC9EDD5}" type="parTrans" cxnId="{4D9526F8-92DB-49FB-AF8B-BF913410A0A6}">
      <dgm:prSet/>
      <dgm:spPr/>
      <dgm:t>
        <a:bodyPr/>
        <a:lstStyle/>
        <a:p>
          <a:endParaRPr lang="en-US"/>
        </a:p>
      </dgm:t>
    </dgm:pt>
    <dgm:pt modelId="{580AF5F0-29FC-4188-8787-A34391C51248}" type="sibTrans" cxnId="{4D9526F8-92DB-49FB-AF8B-BF913410A0A6}">
      <dgm:prSet/>
      <dgm:spPr/>
      <dgm:t>
        <a:bodyPr/>
        <a:lstStyle/>
        <a:p>
          <a:endParaRPr lang="en-US"/>
        </a:p>
      </dgm:t>
    </dgm:pt>
    <dgm:pt modelId="{1EE0CBC1-0C54-4FCC-B32B-89ADEF53BB29}">
      <dgm:prSet/>
      <dgm:spPr/>
      <dgm:t>
        <a:bodyPr/>
        <a:lstStyle/>
        <a:p>
          <a:pPr rtl="0"/>
          <a:r>
            <a:rPr lang="en-US" dirty="0" smtClean="0"/>
            <a:t>Virtual Machine Role APIs</a:t>
          </a:r>
          <a:endParaRPr lang="en-US" dirty="0"/>
        </a:p>
      </dgm:t>
    </dgm:pt>
    <dgm:pt modelId="{34BB5C3F-D188-40D2-A5EC-8579BEAFE7BB}" type="parTrans" cxnId="{96382494-5578-4922-8A9E-AB49B86DECF9}">
      <dgm:prSet/>
      <dgm:spPr/>
      <dgm:t>
        <a:bodyPr/>
        <a:lstStyle/>
        <a:p>
          <a:endParaRPr lang="en-US"/>
        </a:p>
      </dgm:t>
    </dgm:pt>
    <dgm:pt modelId="{640BBE36-7CFC-4C31-9B61-D9FB91827633}" type="sibTrans" cxnId="{96382494-5578-4922-8A9E-AB49B86DECF9}">
      <dgm:prSet/>
      <dgm:spPr/>
      <dgm:t>
        <a:bodyPr/>
        <a:lstStyle/>
        <a:p>
          <a:endParaRPr lang="en-US"/>
        </a:p>
      </dgm:t>
    </dgm:pt>
    <dgm:pt modelId="{5F1AD773-8294-4A7D-9A0E-7BC714785E6B}">
      <dgm:prSet/>
      <dgm:spPr/>
      <dgm:t>
        <a:bodyPr/>
        <a:lstStyle/>
        <a:p>
          <a:pPr rtl="0"/>
          <a:r>
            <a:rPr lang="en-US" dirty="0" smtClean="0"/>
            <a:t>IaaS Gallery</a:t>
          </a:r>
          <a:endParaRPr lang="en-US" dirty="0"/>
        </a:p>
      </dgm:t>
    </dgm:pt>
    <dgm:pt modelId="{77EDAA64-C000-4FA4-AC57-AAA6784DBC5A}" type="parTrans" cxnId="{EEC6C920-65C9-4466-8A7C-87F49B4ED979}">
      <dgm:prSet/>
      <dgm:spPr/>
      <dgm:t>
        <a:bodyPr/>
        <a:lstStyle/>
        <a:p>
          <a:endParaRPr lang="en-US"/>
        </a:p>
      </dgm:t>
    </dgm:pt>
    <dgm:pt modelId="{5D9DA5CF-8A21-4FA3-9781-E80A2C3B3C9D}" type="sibTrans" cxnId="{EEC6C920-65C9-4466-8A7C-87F49B4ED979}">
      <dgm:prSet/>
      <dgm:spPr/>
      <dgm:t>
        <a:bodyPr/>
        <a:lstStyle/>
        <a:p>
          <a:endParaRPr lang="en-US"/>
        </a:p>
      </dgm:t>
    </dgm:pt>
    <dgm:pt modelId="{002A82BF-7EF5-472F-859D-3E985BF3040C}">
      <dgm:prSet/>
      <dgm:spPr/>
      <dgm:t>
        <a:bodyPr/>
        <a:lstStyle/>
        <a:p>
          <a:pPr rtl="0"/>
          <a:r>
            <a:rPr lang="en-US" dirty="0" smtClean="0"/>
            <a:t>Site to Site Networks </a:t>
          </a:r>
          <a:endParaRPr lang="en-US" dirty="0"/>
        </a:p>
      </dgm:t>
    </dgm:pt>
    <dgm:pt modelId="{49B5A06A-F547-4675-8194-0D9270177291}" type="parTrans" cxnId="{33A67CC1-3182-4DD7-A619-9AD28643F7A7}">
      <dgm:prSet/>
      <dgm:spPr/>
      <dgm:t>
        <a:bodyPr/>
        <a:lstStyle/>
        <a:p>
          <a:endParaRPr lang="en-US"/>
        </a:p>
      </dgm:t>
    </dgm:pt>
    <dgm:pt modelId="{23E1439C-1F51-4632-B80D-121F0395AE04}" type="sibTrans" cxnId="{33A67CC1-3182-4DD7-A619-9AD28643F7A7}">
      <dgm:prSet/>
      <dgm:spPr/>
      <dgm:t>
        <a:bodyPr/>
        <a:lstStyle/>
        <a:p>
          <a:endParaRPr lang="en-US"/>
        </a:p>
      </dgm:t>
    </dgm:pt>
    <dgm:pt modelId="{6DCE5CBD-277D-42D6-AE03-138AF00E6527}">
      <dgm:prSet/>
      <dgm:spPr/>
      <dgm:t>
        <a:bodyPr/>
        <a:lstStyle/>
        <a:p>
          <a:pPr rtl="0"/>
          <a:r>
            <a:rPr lang="en-US" dirty="0" smtClean="0"/>
            <a:t>Windows and Linux</a:t>
          </a:r>
          <a:endParaRPr lang="en-US" dirty="0"/>
        </a:p>
      </dgm:t>
    </dgm:pt>
    <dgm:pt modelId="{F62C3474-1D80-4CD5-8260-41FCAF3FC17B}" type="parTrans" cxnId="{69DA8EB7-6486-48EA-B3E2-DF205C2A6B0A}">
      <dgm:prSet/>
      <dgm:spPr/>
      <dgm:t>
        <a:bodyPr/>
        <a:lstStyle/>
        <a:p>
          <a:endParaRPr lang="en-US"/>
        </a:p>
      </dgm:t>
    </dgm:pt>
    <dgm:pt modelId="{1F946131-D904-4C97-86DC-248E1911CDB2}" type="sibTrans" cxnId="{69DA8EB7-6486-48EA-B3E2-DF205C2A6B0A}">
      <dgm:prSet/>
      <dgm:spPr/>
      <dgm:t>
        <a:bodyPr/>
        <a:lstStyle/>
        <a:p>
          <a:endParaRPr lang="en-US"/>
        </a:p>
      </dgm:t>
    </dgm:pt>
    <dgm:pt modelId="{256D70D7-8D86-4CDF-94F6-DEF00FD178DE}">
      <dgm:prSet/>
      <dgm:spPr/>
      <dgm:t>
        <a:bodyPr/>
        <a:lstStyle/>
        <a:p>
          <a:pPr rtl="0"/>
          <a:r>
            <a:rPr lang="en-US" dirty="0" smtClean="0"/>
            <a:t>Deployment</a:t>
          </a:r>
        </a:p>
        <a:p>
          <a:pPr rtl="0"/>
          <a:r>
            <a:rPr lang="en-US" dirty="0" smtClean="0"/>
            <a:t>Artifacts</a:t>
          </a:r>
          <a:endParaRPr lang="en-US" dirty="0"/>
        </a:p>
      </dgm:t>
    </dgm:pt>
    <dgm:pt modelId="{C3F02458-7F7C-4D24-8295-E9A2DC44847E}" type="parTrans" cxnId="{C98D1510-8E60-47CE-B1D4-E60E6EBF0067}">
      <dgm:prSet/>
      <dgm:spPr/>
      <dgm:t>
        <a:bodyPr/>
        <a:lstStyle/>
        <a:p>
          <a:endParaRPr lang="en-US"/>
        </a:p>
      </dgm:t>
    </dgm:pt>
    <dgm:pt modelId="{B8EE4253-6111-4027-AB80-ACF3E9500A14}" type="sibTrans" cxnId="{C98D1510-8E60-47CE-B1D4-E60E6EBF0067}">
      <dgm:prSet/>
      <dgm:spPr/>
      <dgm:t>
        <a:bodyPr/>
        <a:lstStyle/>
        <a:p>
          <a:endParaRPr lang="en-US"/>
        </a:p>
      </dgm:t>
    </dgm:pt>
    <dgm:pt modelId="{466BD80D-0C2C-4D0C-8793-AD7210E2C624}">
      <dgm:prSet/>
      <dgm:spPr/>
      <dgm:t>
        <a:bodyPr/>
        <a:lstStyle/>
        <a:p>
          <a:pPr rtl="0"/>
          <a:r>
            <a:rPr lang="en-US" dirty="0" smtClean="0"/>
            <a:t>Gallery Items</a:t>
          </a:r>
          <a:endParaRPr lang="en-US" dirty="0"/>
        </a:p>
      </dgm:t>
    </dgm:pt>
    <dgm:pt modelId="{F5137FA5-411C-4960-946C-142FAF9ECB92}" type="parTrans" cxnId="{0C0D0D6F-DEA1-4777-B4CB-A2CD688E9223}">
      <dgm:prSet/>
      <dgm:spPr/>
      <dgm:t>
        <a:bodyPr/>
        <a:lstStyle/>
        <a:p>
          <a:endParaRPr lang="en-US"/>
        </a:p>
      </dgm:t>
    </dgm:pt>
    <dgm:pt modelId="{2CDDB45B-6286-4F94-9B41-591DE58ADE66}" type="sibTrans" cxnId="{0C0D0D6F-DEA1-4777-B4CB-A2CD688E9223}">
      <dgm:prSet/>
      <dgm:spPr/>
      <dgm:t>
        <a:bodyPr/>
        <a:lstStyle/>
        <a:p>
          <a:endParaRPr lang="en-US"/>
        </a:p>
      </dgm:t>
    </dgm:pt>
    <dgm:pt modelId="{10C5C36F-CCD2-4A3E-925D-EF4A57530C75}">
      <dgm:prSet/>
      <dgm:spPr/>
      <dgm:t>
        <a:bodyPr/>
        <a:lstStyle/>
        <a:p>
          <a:pPr rtl="0"/>
          <a:r>
            <a:rPr lang="en-US" dirty="0" smtClean="0"/>
            <a:t>Virtual Machine Role</a:t>
          </a:r>
          <a:endParaRPr lang="en-US" dirty="0"/>
        </a:p>
      </dgm:t>
    </dgm:pt>
    <dgm:pt modelId="{8BF6E48D-B2BA-41B7-8DCF-599A263700B0}" type="parTrans" cxnId="{D32F2DD0-2531-42D2-B829-998637C6F245}">
      <dgm:prSet/>
      <dgm:spPr/>
      <dgm:t>
        <a:bodyPr/>
        <a:lstStyle/>
        <a:p>
          <a:endParaRPr lang="en-US"/>
        </a:p>
      </dgm:t>
    </dgm:pt>
    <dgm:pt modelId="{82AA4755-150F-4D7E-92D7-35E2B594D9E6}" type="sibTrans" cxnId="{D32F2DD0-2531-42D2-B829-998637C6F245}">
      <dgm:prSet/>
      <dgm:spPr/>
      <dgm:t>
        <a:bodyPr/>
        <a:lstStyle/>
        <a:p>
          <a:endParaRPr lang="en-US"/>
        </a:p>
      </dgm:t>
    </dgm:pt>
    <dgm:pt modelId="{4C0DB089-8576-43CE-9734-037E2BFF5F1B}">
      <dgm:prSet/>
      <dgm:spPr/>
      <dgm:t>
        <a:bodyPr/>
        <a:lstStyle/>
        <a:p>
          <a:pPr rtl="0"/>
          <a:r>
            <a:rPr lang="en-US" dirty="0" smtClean="0"/>
            <a:t>Application</a:t>
          </a:r>
          <a:endParaRPr lang="en-US" dirty="0"/>
        </a:p>
      </dgm:t>
    </dgm:pt>
    <dgm:pt modelId="{9567517C-2F77-44BD-9AB5-FBCEA6091977}" type="parTrans" cxnId="{E45F6E91-E43A-4181-8CCE-4885B52C5D59}">
      <dgm:prSet/>
      <dgm:spPr/>
      <dgm:t>
        <a:bodyPr/>
        <a:lstStyle/>
        <a:p>
          <a:endParaRPr lang="en-US"/>
        </a:p>
      </dgm:t>
    </dgm:pt>
    <dgm:pt modelId="{97AF90EB-1D74-4630-9A0B-74D4F21D20AE}" type="sibTrans" cxnId="{E45F6E91-E43A-4181-8CCE-4885B52C5D59}">
      <dgm:prSet/>
      <dgm:spPr/>
      <dgm:t>
        <a:bodyPr/>
        <a:lstStyle/>
        <a:p>
          <a:endParaRPr lang="en-US"/>
        </a:p>
      </dgm:t>
    </dgm:pt>
    <dgm:pt modelId="{93CA0DC8-B629-4592-AD59-9E96E9574382}">
      <dgm:prSet/>
      <dgm:spPr/>
      <dgm:t>
        <a:bodyPr/>
        <a:lstStyle/>
        <a:p>
          <a:pPr rtl="0"/>
          <a:r>
            <a:rPr lang="en-US" dirty="0" smtClean="0"/>
            <a:t>VHDs</a:t>
          </a:r>
          <a:endParaRPr lang="en-US" dirty="0"/>
        </a:p>
      </dgm:t>
    </dgm:pt>
    <dgm:pt modelId="{01391A8B-1772-44A5-94C2-D7AE5D761C0E}" type="parTrans" cxnId="{FEE6F5CF-2735-4613-AF9B-4C356DF31B6F}">
      <dgm:prSet/>
      <dgm:spPr/>
      <dgm:t>
        <a:bodyPr/>
        <a:lstStyle/>
        <a:p>
          <a:endParaRPr lang="en-US"/>
        </a:p>
      </dgm:t>
    </dgm:pt>
    <dgm:pt modelId="{8D5CBCD2-F4A8-476C-868A-D47B03B18100}" type="sibTrans" cxnId="{FEE6F5CF-2735-4613-AF9B-4C356DF31B6F}">
      <dgm:prSet/>
      <dgm:spPr/>
      <dgm:t>
        <a:bodyPr/>
        <a:lstStyle/>
        <a:p>
          <a:endParaRPr lang="en-US"/>
        </a:p>
      </dgm:t>
    </dgm:pt>
    <dgm:pt modelId="{836AB8AF-1E5F-4EA9-A3C9-1A5CF9FF182D}">
      <dgm:prSet/>
      <dgm:spPr/>
      <dgm:t>
        <a:bodyPr/>
        <a:lstStyle/>
        <a:p>
          <a:r>
            <a:rPr lang="en-US" smtClean="0"/>
            <a:t>Management </a:t>
          </a:r>
          <a:r>
            <a:rPr lang="en-US" dirty="0" smtClean="0"/>
            <a:t>APIs</a:t>
          </a:r>
          <a:endParaRPr lang="en-US"/>
        </a:p>
      </dgm:t>
    </dgm:pt>
    <dgm:pt modelId="{3E722A9D-5735-4EDC-AA7C-6A3208797138}" type="parTrans" cxnId="{5A174E74-31B3-4A33-8A7C-0F8FE5C4AAB2}">
      <dgm:prSet/>
      <dgm:spPr/>
      <dgm:t>
        <a:bodyPr/>
        <a:lstStyle/>
        <a:p>
          <a:endParaRPr lang="en-US"/>
        </a:p>
      </dgm:t>
    </dgm:pt>
    <dgm:pt modelId="{77616CC6-78F4-4EAB-88F3-B0B812CBBE07}" type="sibTrans" cxnId="{5A174E74-31B3-4A33-8A7C-0F8FE5C4AAB2}">
      <dgm:prSet/>
      <dgm:spPr/>
      <dgm:t>
        <a:bodyPr/>
        <a:lstStyle/>
        <a:p>
          <a:endParaRPr lang="en-US"/>
        </a:p>
      </dgm:t>
    </dgm:pt>
    <dgm:pt modelId="{3DE1CA12-8C17-4761-A720-8D3A1A73406E}">
      <dgm:prSet/>
      <dgm:spPr/>
      <dgm:t>
        <a:bodyPr/>
        <a:lstStyle/>
        <a:p>
          <a:pPr rtl="0"/>
          <a:r>
            <a:rPr lang="en-US" dirty="0" smtClean="0"/>
            <a:t>Clouds</a:t>
          </a:r>
          <a:endParaRPr lang="en-US" dirty="0"/>
        </a:p>
      </dgm:t>
    </dgm:pt>
    <dgm:pt modelId="{9C440472-82DB-43B5-BD14-053EE7127995}" type="parTrans" cxnId="{20C08689-ED12-40F5-B993-F3DB03189B37}">
      <dgm:prSet/>
      <dgm:spPr/>
      <dgm:t>
        <a:bodyPr/>
        <a:lstStyle/>
        <a:p>
          <a:endParaRPr lang="en-US"/>
        </a:p>
      </dgm:t>
    </dgm:pt>
    <dgm:pt modelId="{0684B256-6968-4A84-8CD1-52CF79E22ADC}" type="sibTrans" cxnId="{20C08689-ED12-40F5-B993-F3DB03189B37}">
      <dgm:prSet/>
      <dgm:spPr/>
      <dgm:t>
        <a:bodyPr/>
        <a:lstStyle/>
        <a:p>
          <a:endParaRPr lang="en-US"/>
        </a:p>
      </dgm:t>
    </dgm:pt>
    <dgm:pt modelId="{9BA3B5C8-56B0-4626-A058-2F8156A5C3DD}">
      <dgm:prSet/>
      <dgm:spPr/>
      <dgm:t>
        <a:bodyPr/>
        <a:lstStyle/>
        <a:p>
          <a:pPr rtl="0"/>
          <a:r>
            <a:rPr lang="en-US" dirty="0" smtClean="0"/>
            <a:t>Service Provider</a:t>
          </a:r>
          <a:endParaRPr lang="en-US" dirty="0"/>
        </a:p>
      </dgm:t>
    </dgm:pt>
    <dgm:pt modelId="{89605447-B334-44B9-9B33-141BDEED99FA}" type="parTrans" cxnId="{B676333F-AF5D-4B0B-AB07-A9F7699687B8}">
      <dgm:prSet/>
      <dgm:spPr/>
      <dgm:t>
        <a:bodyPr/>
        <a:lstStyle/>
        <a:p>
          <a:endParaRPr lang="en-US"/>
        </a:p>
      </dgm:t>
    </dgm:pt>
    <dgm:pt modelId="{55E08460-F69B-4A38-A619-DE6E2C6D5F52}" type="sibTrans" cxnId="{B676333F-AF5D-4B0B-AB07-A9F7699687B8}">
      <dgm:prSet/>
      <dgm:spPr/>
      <dgm:t>
        <a:bodyPr/>
        <a:lstStyle/>
        <a:p>
          <a:endParaRPr lang="en-US"/>
        </a:p>
      </dgm:t>
    </dgm:pt>
    <dgm:pt modelId="{920368B7-2618-458B-980E-8C6B2C68A293}">
      <dgm:prSet/>
      <dgm:spPr/>
      <dgm:t>
        <a:bodyPr/>
        <a:lstStyle/>
        <a:p>
          <a:pPr rtl="0"/>
          <a:r>
            <a:rPr lang="en-US" dirty="0" smtClean="0"/>
            <a:t>On-premise</a:t>
          </a:r>
          <a:endParaRPr lang="en-US" dirty="0"/>
        </a:p>
      </dgm:t>
    </dgm:pt>
    <dgm:pt modelId="{4BCAD849-D1E6-4804-9506-75D03232EDEC}" type="parTrans" cxnId="{F8E2716F-E40B-4FD2-B2B4-E32D12526484}">
      <dgm:prSet/>
      <dgm:spPr/>
      <dgm:t>
        <a:bodyPr/>
        <a:lstStyle/>
        <a:p>
          <a:endParaRPr lang="en-US"/>
        </a:p>
      </dgm:t>
    </dgm:pt>
    <dgm:pt modelId="{3B3B2F96-72DB-42CA-8C70-78DBF853435D}" type="sibTrans" cxnId="{F8E2716F-E40B-4FD2-B2B4-E32D12526484}">
      <dgm:prSet/>
      <dgm:spPr/>
      <dgm:t>
        <a:bodyPr/>
        <a:lstStyle/>
        <a:p>
          <a:endParaRPr lang="en-US"/>
        </a:p>
      </dgm:t>
    </dgm:pt>
    <dgm:pt modelId="{992798A8-19E9-49E3-B384-04C57287B629}" type="pres">
      <dgm:prSet presAssocID="{CAB3AEA9-9804-45D7-B5A2-B5392143F648}" presName="Name0" presStyleCnt="0">
        <dgm:presLayoutVars>
          <dgm:dir/>
          <dgm:animLvl val="lvl"/>
          <dgm:resizeHandles val="exact"/>
        </dgm:presLayoutVars>
      </dgm:prSet>
      <dgm:spPr/>
      <dgm:t>
        <a:bodyPr/>
        <a:lstStyle/>
        <a:p>
          <a:endParaRPr lang="en-US"/>
        </a:p>
      </dgm:t>
    </dgm:pt>
    <dgm:pt modelId="{62C40206-1BCE-489A-A1B8-AA4F79D32DDB}" type="pres">
      <dgm:prSet presAssocID="{C2C86A80-381F-439C-9A13-DA334AE2CDEE}" presName="composite" presStyleCnt="0"/>
      <dgm:spPr/>
      <dgm:t>
        <a:bodyPr/>
        <a:lstStyle/>
        <a:p>
          <a:endParaRPr lang="en-US"/>
        </a:p>
      </dgm:t>
    </dgm:pt>
    <dgm:pt modelId="{D25A2CDA-A38B-4FBF-9732-BACE1179547A}" type="pres">
      <dgm:prSet presAssocID="{C2C86A80-381F-439C-9A13-DA334AE2CDEE}" presName="parTx" presStyleLbl="alignNode1" presStyleIdx="0" presStyleCnt="4">
        <dgm:presLayoutVars>
          <dgm:chMax val="0"/>
          <dgm:chPref val="0"/>
          <dgm:bulletEnabled val="1"/>
        </dgm:presLayoutVars>
      </dgm:prSet>
      <dgm:spPr/>
      <dgm:t>
        <a:bodyPr/>
        <a:lstStyle/>
        <a:p>
          <a:endParaRPr lang="en-US"/>
        </a:p>
      </dgm:t>
    </dgm:pt>
    <dgm:pt modelId="{0447C837-D165-4E00-9769-9959BC12E6A3}" type="pres">
      <dgm:prSet presAssocID="{C2C86A80-381F-439C-9A13-DA334AE2CDEE}" presName="desTx" presStyleLbl="alignAccFollowNode1" presStyleIdx="0" presStyleCnt="4">
        <dgm:presLayoutVars>
          <dgm:bulletEnabled val="1"/>
        </dgm:presLayoutVars>
      </dgm:prSet>
      <dgm:spPr/>
      <dgm:t>
        <a:bodyPr/>
        <a:lstStyle/>
        <a:p>
          <a:endParaRPr lang="en-US"/>
        </a:p>
      </dgm:t>
    </dgm:pt>
    <dgm:pt modelId="{CE07BA9B-8D9D-4F1E-821C-F39868E31B4A}" type="pres">
      <dgm:prSet presAssocID="{580AF5F0-29FC-4188-8787-A34391C51248}" presName="space" presStyleCnt="0"/>
      <dgm:spPr/>
      <dgm:t>
        <a:bodyPr/>
        <a:lstStyle/>
        <a:p>
          <a:endParaRPr lang="en-US"/>
        </a:p>
      </dgm:t>
    </dgm:pt>
    <dgm:pt modelId="{33DF0801-C3D9-4665-AA04-81791F59AABF}" type="pres">
      <dgm:prSet presAssocID="{256D70D7-8D86-4CDF-94F6-DEF00FD178DE}" presName="composite" presStyleCnt="0"/>
      <dgm:spPr/>
      <dgm:t>
        <a:bodyPr/>
        <a:lstStyle/>
        <a:p>
          <a:endParaRPr lang="en-US"/>
        </a:p>
      </dgm:t>
    </dgm:pt>
    <dgm:pt modelId="{591EBC31-1C11-4FC2-A29A-48F59D453396}" type="pres">
      <dgm:prSet presAssocID="{256D70D7-8D86-4CDF-94F6-DEF00FD178DE}" presName="parTx" presStyleLbl="alignNode1" presStyleIdx="1" presStyleCnt="4">
        <dgm:presLayoutVars>
          <dgm:chMax val="0"/>
          <dgm:chPref val="0"/>
          <dgm:bulletEnabled val="1"/>
        </dgm:presLayoutVars>
      </dgm:prSet>
      <dgm:spPr/>
      <dgm:t>
        <a:bodyPr/>
        <a:lstStyle/>
        <a:p>
          <a:endParaRPr lang="en-US"/>
        </a:p>
      </dgm:t>
    </dgm:pt>
    <dgm:pt modelId="{1A0BCAB2-4D51-473C-BCFE-18F324DDFFBD}" type="pres">
      <dgm:prSet presAssocID="{256D70D7-8D86-4CDF-94F6-DEF00FD178DE}" presName="desTx" presStyleLbl="alignAccFollowNode1" presStyleIdx="1" presStyleCnt="4">
        <dgm:presLayoutVars>
          <dgm:bulletEnabled val="1"/>
        </dgm:presLayoutVars>
      </dgm:prSet>
      <dgm:spPr/>
      <dgm:t>
        <a:bodyPr/>
        <a:lstStyle/>
        <a:p>
          <a:endParaRPr lang="en-US"/>
        </a:p>
      </dgm:t>
    </dgm:pt>
    <dgm:pt modelId="{46CD9845-4D52-4E72-A507-EFC39AE682A4}" type="pres">
      <dgm:prSet presAssocID="{B8EE4253-6111-4027-AB80-ACF3E9500A14}" presName="space" presStyleCnt="0"/>
      <dgm:spPr/>
      <dgm:t>
        <a:bodyPr/>
        <a:lstStyle/>
        <a:p>
          <a:endParaRPr lang="en-US"/>
        </a:p>
      </dgm:t>
    </dgm:pt>
    <dgm:pt modelId="{1E01DAC2-B56E-43B0-8621-3206268F101C}" type="pres">
      <dgm:prSet presAssocID="{836AB8AF-1E5F-4EA9-A3C9-1A5CF9FF182D}" presName="composite" presStyleCnt="0"/>
      <dgm:spPr/>
      <dgm:t>
        <a:bodyPr/>
        <a:lstStyle/>
        <a:p>
          <a:endParaRPr lang="en-US"/>
        </a:p>
      </dgm:t>
    </dgm:pt>
    <dgm:pt modelId="{30180BD4-F311-4E3A-88EB-855C0B524D10}" type="pres">
      <dgm:prSet presAssocID="{836AB8AF-1E5F-4EA9-A3C9-1A5CF9FF182D}" presName="parTx" presStyleLbl="alignNode1" presStyleIdx="2" presStyleCnt="4">
        <dgm:presLayoutVars>
          <dgm:chMax val="0"/>
          <dgm:chPref val="0"/>
          <dgm:bulletEnabled val="1"/>
        </dgm:presLayoutVars>
      </dgm:prSet>
      <dgm:spPr/>
      <dgm:t>
        <a:bodyPr/>
        <a:lstStyle/>
        <a:p>
          <a:endParaRPr lang="en-US"/>
        </a:p>
      </dgm:t>
    </dgm:pt>
    <dgm:pt modelId="{B8EAD00A-FF40-44B1-8E77-A2DE9C0D7D3D}" type="pres">
      <dgm:prSet presAssocID="{836AB8AF-1E5F-4EA9-A3C9-1A5CF9FF182D}" presName="desTx" presStyleLbl="alignAccFollowNode1" presStyleIdx="2" presStyleCnt="4">
        <dgm:presLayoutVars>
          <dgm:bulletEnabled val="1"/>
        </dgm:presLayoutVars>
      </dgm:prSet>
      <dgm:spPr/>
      <dgm:t>
        <a:bodyPr/>
        <a:lstStyle/>
        <a:p>
          <a:endParaRPr lang="en-US"/>
        </a:p>
      </dgm:t>
    </dgm:pt>
    <dgm:pt modelId="{CD16F4A5-5518-473F-81C0-B278F3324AA2}" type="pres">
      <dgm:prSet presAssocID="{77616CC6-78F4-4EAB-88F3-B0B812CBBE07}" presName="space" presStyleCnt="0"/>
      <dgm:spPr/>
      <dgm:t>
        <a:bodyPr/>
        <a:lstStyle/>
        <a:p>
          <a:endParaRPr lang="en-US"/>
        </a:p>
      </dgm:t>
    </dgm:pt>
    <dgm:pt modelId="{3F0D0F7F-C3D4-4EF6-8EBC-47BA3594E2EA}" type="pres">
      <dgm:prSet presAssocID="{3DE1CA12-8C17-4761-A720-8D3A1A73406E}" presName="composite" presStyleCnt="0"/>
      <dgm:spPr/>
      <dgm:t>
        <a:bodyPr/>
        <a:lstStyle/>
        <a:p>
          <a:endParaRPr lang="en-US"/>
        </a:p>
      </dgm:t>
    </dgm:pt>
    <dgm:pt modelId="{8F09672F-DF2C-4212-A676-09935057B1D8}" type="pres">
      <dgm:prSet presAssocID="{3DE1CA12-8C17-4761-A720-8D3A1A73406E}" presName="parTx" presStyleLbl="alignNode1" presStyleIdx="3" presStyleCnt="4">
        <dgm:presLayoutVars>
          <dgm:chMax val="0"/>
          <dgm:chPref val="0"/>
          <dgm:bulletEnabled val="1"/>
        </dgm:presLayoutVars>
      </dgm:prSet>
      <dgm:spPr/>
      <dgm:t>
        <a:bodyPr/>
        <a:lstStyle/>
        <a:p>
          <a:endParaRPr lang="en-US"/>
        </a:p>
      </dgm:t>
    </dgm:pt>
    <dgm:pt modelId="{27189EBE-7C01-4B41-962D-65E0970E4A48}" type="pres">
      <dgm:prSet presAssocID="{3DE1CA12-8C17-4761-A720-8D3A1A73406E}" presName="desTx" presStyleLbl="alignAccFollowNode1" presStyleIdx="3" presStyleCnt="4">
        <dgm:presLayoutVars>
          <dgm:bulletEnabled val="1"/>
        </dgm:presLayoutVars>
      </dgm:prSet>
      <dgm:spPr/>
      <dgm:t>
        <a:bodyPr/>
        <a:lstStyle/>
        <a:p>
          <a:endParaRPr lang="en-US"/>
        </a:p>
      </dgm:t>
    </dgm:pt>
  </dgm:ptLst>
  <dgm:cxnLst>
    <dgm:cxn modelId="{3A6D308F-3242-4A2C-8AF2-0CE144E84B3A}" type="presOf" srcId="{9BA3B5C8-56B0-4626-A058-2F8156A5C3DD}" destId="{27189EBE-7C01-4B41-962D-65E0970E4A48}" srcOrd="0" destOrd="0" presId="urn:microsoft.com/office/officeart/2005/8/layout/hList1"/>
    <dgm:cxn modelId="{A0AE8406-2F79-49D7-8420-0EFC8C0B2E4E}" type="presOf" srcId="{920368B7-2618-458B-980E-8C6B2C68A293}" destId="{27189EBE-7C01-4B41-962D-65E0970E4A48}" srcOrd="0" destOrd="1" presId="urn:microsoft.com/office/officeart/2005/8/layout/hList1"/>
    <dgm:cxn modelId="{C98D1510-8E60-47CE-B1D4-E60E6EBF0067}" srcId="{CAB3AEA9-9804-45D7-B5A2-B5392143F648}" destId="{256D70D7-8D86-4CDF-94F6-DEF00FD178DE}" srcOrd="1" destOrd="0" parTransId="{C3F02458-7F7C-4D24-8295-E9A2DC44847E}" sibTransId="{B8EE4253-6111-4027-AB80-ACF3E9500A14}"/>
    <dgm:cxn modelId="{5479794D-B172-44E7-B06A-575171DFC7B7}" type="presOf" srcId="{3DE1CA12-8C17-4761-A720-8D3A1A73406E}" destId="{8F09672F-DF2C-4212-A676-09935057B1D8}" srcOrd="0" destOrd="0" presId="urn:microsoft.com/office/officeart/2005/8/layout/hList1"/>
    <dgm:cxn modelId="{8E3FC5E0-6DE3-4C27-B58C-F91F0B66B0D2}" type="presOf" srcId="{6DCE5CBD-277D-42D6-AE03-138AF00E6527}" destId="{0447C837-D165-4E00-9769-9959BC12E6A3}" srcOrd="0" destOrd="2" presId="urn:microsoft.com/office/officeart/2005/8/layout/hList1"/>
    <dgm:cxn modelId="{F8E2716F-E40B-4FD2-B2B4-E32D12526484}" srcId="{3DE1CA12-8C17-4761-A720-8D3A1A73406E}" destId="{920368B7-2618-458B-980E-8C6B2C68A293}" srcOrd="1" destOrd="0" parTransId="{4BCAD849-D1E6-4804-9506-75D03232EDEC}" sibTransId="{3B3B2F96-72DB-42CA-8C70-78DBF853435D}"/>
    <dgm:cxn modelId="{4A68183F-0045-47C3-90A3-9171D7991557}" type="presOf" srcId="{466BD80D-0C2C-4D0C-8793-AD7210E2C624}" destId="{1A0BCAB2-4D51-473C-BCFE-18F324DDFFBD}" srcOrd="0" destOrd="0" presId="urn:microsoft.com/office/officeart/2005/8/layout/hList1"/>
    <dgm:cxn modelId="{78F33B58-B225-4CD9-A337-4885B0136646}" type="presOf" srcId="{C2C86A80-381F-439C-9A13-DA334AE2CDEE}" destId="{D25A2CDA-A38B-4FBF-9732-BACE1179547A}" srcOrd="0" destOrd="0" presId="urn:microsoft.com/office/officeart/2005/8/layout/hList1"/>
    <dgm:cxn modelId="{27D47267-8B9F-4637-9570-D3BDEB7E58F4}" type="presOf" srcId="{10C5C36F-CCD2-4A3E-925D-EF4A57530C75}" destId="{1A0BCAB2-4D51-473C-BCFE-18F324DDFFBD}" srcOrd="0" destOrd="1" presId="urn:microsoft.com/office/officeart/2005/8/layout/hList1"/>
    <dgm:cxn modelId="{B245FEE0-0C76-4C94-91E9-DDE1C5F3E734}" type="presOf" srcId="{4C0DB089-8576-43CE-9734-037E2BFF5F1B}" destId="{1A0BCAB2-4D51-473C-BCFE-18F324DDFFBD}" srcOrd="0" destOrd="2" presId="urn:microsoft.com/office/officeart/2005/8/layout/hList1"/>
    <dgm:cxn modelId="{20C08689-ED12-40F5-B993-F3DB03189B37}" srcId="{CAB3AEA9-9804-45D7-B5A2-B5392143F648}" destId="{3DE1CA12-8C17-4761-A720-8D3A1A73406E}" srcOrd="3" destOrd="0" parTransId="{9C440472-82DB-43B5-BD14-053EE7127995}" sibTransId="{0684B256-6968-4A84-8CD1-52CF79E22ADC}"/>
    <dgm:cxn modelId="{99FECDB0-4E56-418B-A1A5-8A35804C8354}" type="presOf" srcId="{5F1AD773-8294-4A7D-9A0E-7BC714785E6B}" destId="{0447C837-D165-4E00-9769-9959BC12E6A3}" srcOrd="0" destOrd="0" presId="urn:microsoft.com/office/officeart/2005/8/layout/hList1"/>
    <dgm:cxn modelId="{5A174E74-31B3-4A33-8A7C-0F8FE5C4AAB2}" srcId="{CAB3AEA9-9804-45D7-B5A2-B5392143F648}" destId="{836AB8AF-1E5F-4EA9-A3C9-1A5CF9FF182D}" srcOrd="2" destOrd="0" parTransId="{3E722A9D-5735-4EDC-AA7C-6A3208797138}" sibTransId="{77616CC6-78F4-4EAB-88F3-B0B812CBBE07}"/>
    <dgm:cxn modelId="{B676333F-AF5D-4B0B-AB07-A9F7699687B8}" srcId="{3DE1CA12-8C17-4761-A720-8D3A1A73406E}" destId="{9BA3B5C8-56B0-4626-A058-2F8156A5C3DD}" srcOrd="0" destOrd="0" parTransId="{89605447-B334-44B9-9B33-141BDEED99FA}" sibTransId="{55E08460-F69B-4A38-A619-DE6E2C6D5F52}"/>
    <dgm:cxn modelId="{40627F07-BF89-440F-9FDA-92D523D627F8}" type="presOf" srcId="{1EE0CBC1-0C54-4FCC-B32B-89ADEF53BB29}" destId="{B8EAD00A-FF40-44B1-8E77-A2DE9C0D7D3D}" srcOrd="0" destOrd="0" presId="urn:microsoft.com/office/officeart/2005/8/layout/hList1"/>
    <dgm:cxn modelId="{33A67CC1-3182-4DD7-A619-9AD28643F7A7}" srcId="{C2C86A80-381F-439C-9A13-DA334AE2CDEE}" destId="{002A82BF-7EF5-472F-859D-3E985BF3040C}" srcOrd="1" destOrd="0" parTransId="{49B5A06A-F547-4675-8194-0D9270177291}" sibTransId="{23E1439C-1F51-4632-B80D-121F0395AE04}"/>
    <dgm:cxn modelId="{FEE6F5CF-2735-4613-AF9B-4C356DF31B6F}" srcId="{256D70D7-8D86-4CDF-94F6-DEF00FD178DE}" destId="{93CA0DC8-B629-4592-AD59-9E96E9574382}" srcOrd="1" destOrd="0" parTransId="{01391A8B-1772-44A5-94C2-D7AE5D761C0E}" sibTransId="{8D5CBCD2-F4A8-476C-868A-D47B03B18100}"/>
    <dgm:cxn modelId="{D32F2DD0-2531-42D2-B829-998637C6F245}" srcId="{466BD80D-0C2C-4D0C-8793-AD7210E2C624}" destId="{10C5C36F-CCD2-4A3E-925D-EF4A57530C75}" srcOrd="0" destOrd="0" parTransId="{8BF6E48D-B2BA-41B7-8DCF-599A263700B0}" sibTransId="{82AA4755-150F-4D7E-92D7-35E2B594D9E6}"/>
    <dgm:cxn modelId="{69DA8EB7-6486-48EA-B3E2-DF205C2A6B0A}" srcId="{C2C86A80-381F-439C-9A13-DA334AE2CDEE}" destId="{6DCE5CBD-277D-42D6-AE03-138AF00E6527}" srcOrd="2" destOrd="0" parTransId="{F62C3474-1D80-4CD5-8260-41FCAF3FC17B}" sibTransId="{1F946131-D904-4C97-86DC-248E1911CDB2}"/>
    <dgm:cxn modelId="{E4C41DFB-4DA2-45D9-946B-FD0E6831729C}" type="presOf" srcId="{CAB3AEA9-9804-45D7-B5A2-B5392143F648}" destId="{992798A8-19E9-49E3-B384-04C57287B629}" srcOrd="0" destOrd="0" presId="urn:microsoft.com/office/officeart/2005/8/layout/hList1"/>
    <dgm:cxn modelId="{69370499-DC54-4E79-8776-4FF8421906D8}" type="presOf" srcId="{93CA0DC8-B629-4592-AD59-9E96E9574382}" destId="{1A0BCAB2-4D51-473C-BCFE-18F324DDFFBD}" srcOrd="0" destOrd="3" presId="urn:microsoft.com/office/officeart/2005/8/layout/hList1"/>
    <dgm:cxn modelId="{4D9526F8-92DB-49FB-AF8B-BF913410A0A6}" srcId="{CAB3AEA9-9804-45D7-B5A2-B5392143F648}" destId="{C2C86A80-381F-439C-9A13-DA334AE2CDEE}" srcOrd="0" destOrd="0" parTransId="{4E8B3909-15FD-49C4-8A4D-B4182CC9EDD5}" sibTransId="{580AF5F0-29FC-4188-8787-A34391C51248}"/>
    <dgm:cxn modelId="{96382494-5578-4922-8A9E-AB49B86DECF9}" srcId="{836AB8AF-1E5F-4EA9-A3C9-1A5CF9FF182D}" destId="{1EE0CBC1-0C54-4FCC-B32B-89ADEF53BB29}" srcOrd="0" destOrd="0" parTransId="{34BB5C3F-D188-40D2-A5EC-8579BEAFE7BB}" sibTransId="{640BBE36-7CFC-4C31-9B61-D9FB91827633}"/>
    <dgm:cxn modelId="{0C0D0D6F-DEA1-4777-B4CB-A2CD688E9223}" srcId="{256D70D7-8D86-4CDF-94F6-DEF00FD178DE}" destId="{466BD80D-0C2C-4D0C-8793-AD7210E2C624}" srcOrd="0" destOrd="0" parTransId="{F5137FA5-411C-4960-946C-142FAF9ECB92}" sibTransId="{2CDDB45B-6286-4F94-9B41-591DE58ADE66}"/>
    <dgm:cxn modelId="{912CFC84-C90E-466C-AA4F-2E32C3ED5780}" type="presOf" srcId="{256D70D7-8D86-4CDF-94F6-DEF00FD178DE}" destId="{591EBC31-1C11-4FC2-A29A-48F59D453396}" srcOrd="0" destOrd="0" presId="urn:microsoft.com/office/officeart/2005/8/layout/hList1"/>
    <dgm:cxn modelId="{E45F6E91-E43A-4181-8CCE-4885B52C5D59}" srcId="{466BD80D-0C2C-4D0C-8793-AD7210E2C624}" destId="{4C0DB089-8576-43CE-9734-037E2BFF5F1B}" srcOrd="1" destOrd="0" parTransId="{9567517C-2F77-44BD-9AB5-FBCEA6091977}" sibTransId="{97AF90EB-1D74-4630-9A0B-74D4F21D20AE}"/>
    <dgm:cxn modelId="{4C93710F-19A3-414F-B8B2-9B15D3F9EE0B}" type="presOf" srcId="{002A82BF-7EF5-472F-859D-3E985BF3040C}" destId="{0447C837-D165-4E00-9769-9959BC12E6A3}" srcOrd="0" destOrd="1" presId="urn:microsoft.com/office/officeart/2005/8/layout/hList1"/>
    <dgm:cxn modelId="{EEC6C920-65C9-4466-8A7C-87F49B4ED979}" srcId="{C2C86A80-381F-439C-9A13-DA334AE2CDEE}" destId="{5F1AD773-8294-4A7D-9A0E-7BC714785E6B}" srcOrd="0" destOrd="0" parTransId="{77EDAA64-C000-4FA4-AC57-AAA6784DBC5A}" sibTransId="{5D9DA5CF-8A21-4FA3-9781-E80A2C3B3C9D}"/>
    <dgm:cxn modelId="{D6E26404-C548-469E-A9DD-774E8281D7EB}" type="presOf" srcId="{836AB8AF-1E5F-4EA9-A3C9-1A5CF9FF182D}" destId="{30180BD4-F311-4E3A-88EB-855C0B524D10}" srcOrd="0" destOrd="0" presId="urn:microsoft.com/office/officeart/2005/8/layout/hList1"/>
    <dgm:cxn modelId="{01D30F4C-BFB7-48CB-B2CC-CBC4F8A768C8}" type="presParOf" srcId="{992798A8-19E9-49E3-B384-04C57287B629}" destId="{62C40206-1BCE-489A-A1B8-AA4F79D32DDB}" srcOrd="0" destOrd="0" presId="urn:microsoft.com/office/officeart/2005/8/layout/hList1"/>
    <dgm:cxn modelId="{B623F513-8B39-4D79-A4D9-5B329FD38AB4}" type="presParOf" srcId="{62C40206-1BCE-489A-A1B8-AA4F79D32DDB}" destId="{D25A2CDA-A38B-4FBF-9732-BACE1179547A}" srcOrd="0" destOrd="0" presId="urn:microsoft.com/office/officeart/2005/8/layout/hList1"/>
    <dgm:cxn modelId="{61ACAFD2-4C3B-41A4-92F2-AD1BE273367A}" type="presParOf" srcId="{62C40206-1BCE-489A-A1B8-AA4F79D32DDB}" destId="{0447C837-D165-4E00-9769-9959BC12E6A3}" srcOrd="1" destOrd="0" presId="urn:microsoft.com/office/officeart/2005/8/layout/hList1"/>
    <dgm:cxn modelId="{BC94154D-DDF9-45F9-8610-0BD41A6A5550}" type="presParOf" srcId="{992798A8-19E9-49E3-B384-04C57287B629}" destId="{CE07BA9B-8D9D-4F1E-821C-F39868E31B4A}" srcOrd="1" destOrd="0" presId="urn:microsoft.com/office/officeart/2005/8/layout/hList1"/>
    <dgm:cxn modelId="{B783EB78-733F-4A88-A91C-37DA412B583B}" type="presParOf" srcId="{992798A8-19E9-49E3-B384-04C57287B629}" destId="{33DF0801-C3D9-4665-AA04-81791F59AABF}" srcOrd="2" destOrd="0" presId="urn:microsoft.com/office/officeart/2005/8/layout/hList1"/>
    <dgm:cxn modelId="{18E54782-0FB2-4CAA-AA82-A90BD1CEE519}" type="presParOf" srcId="{33DF0801-C3D9-4665-AA04-81791F59AABF}" destId="{591EBC31-1C11-4FC2-A29A-48F59D453396}" srcOrd="0" destOrd="0" presId="urn:microsoft.com/office/officeart/2005/8/layout/hList1"/>
    <dgm:cxn modelId="{2458493E-0A74-4FE9-9D2B-B3107C0A53BD}" type="presParOf" srcId="{33DF0801-C3D9-4665-AA04-81791F59AABF}" destId="{1A0BCAB2-4D51-473C-BCFE-18F324DDFFBD}" srcOrd="1" destOrd="0" presId="urn:microsoft.com/office/officeart/2005/8/layout/hList1"/>
    <dgm:cxn modelId="{E39B48C3-20CF-4A7F-AB02-CF4281DF275F}" type="presParOf" srcId="{992798A8-19E9-49E3-B384-04C57287B629}" destId="{46CD9845-4D52-4E72-A507-EFC39AE682A4}" srcOrd="3" destOrd="0" presId="urn:microsoft.com/office/officeart/2005/8/layout/hList1"/>
    <dgm:cxn modelId="{400BF68B-A851-4D63-87CA-ADC3294234BC}" type="presParOf" srcId="{992798A8-19E9-49E3-B384-04C57287B629}" destId="{1E01DAC2-B56E-43B0-8621-3206268F101C}" srcOrd="4" destOrd="0" presId="urn:microsoft.com/office/officeart/2005/8/layout/hList1"/>
    <dgm:cxn modelId="{5F5A56CA-9406-4DBE-B949-81450109D5E7}" type="presParOf" srcId="{1E01DAC2-B56E-43B0-8621-3206268F101C}" destId="{30180BD4-F311-4E3A-88EB-855C0B524D10}" srcOrd="0" destOrd="0" presId="urn:microsoft.com/office/officeart/2005/8/layout/hList1"/>
    <dgm:cxn modelId="{7985823E-8FB6-424B-B3CA-42FF7DE64FDF}" type="presParOf" srcId="{1E01DAC2-B56E-43B0-8621-3206268F101C}" destId="{B8EAD00A-FF40-44B1-8E77-A2DE9C0D7D3D}" srcOrd="1" destOrd="0" presId="urn:microsoft.com/office/officeart/2005/8/layout/hList1"/>
    <dgm:cxn modelId="{21B5EC7B-D64D-4C41-9FA5-0CEA0315F467}" type="presParOf" srcId="{992798A8-19E9-49E3-B384-04C57287B629}" destId="{CD16F4A5-5518-473F-81C0-B278F3324AA2}" srcOrd="5" destOrd="0" presId="urn:microsoft.com/office/officeart/2005/8/layout/hList1"/>
    <dgm:cxn modelId="{97E79AFB-3287-4093-ACC7-34EB0B84FCCC}" type="presParOf" srcId="{992798A8-19E9-49E3-B384-04C57287B629}" destId="{3F0D0F7F-C3D4-4EF6-8EBC-47BA3594E2EA}" srcOrd="6" destOrd="0" presId="urn:microsoft.com/office/officeart/2005/8/layout/hList1"/>
    <dgm:cxn modelId="{C38CD4B9-77A8-4FC8-9599-0CBD347C6A4F}" type="presParOf" srcId="{3F0D0F7F-C3D4-4EF6-8EBC-47BA3594E2EA}" destId="{8F09672F-DF2C-4212-A676-09935057B1D8}" srcOrd="0" destOrd="0" presId="urn:microsoft.com/office/officeart/2005/8/layout/hList1"/>
    <dgm:cxn modelId="{5B7540B1-A3B3-475B-A361-C20A4F4156E1}" type="presParOf" srcId="{3F0D0F7F-C3D4-4EF6-8EBC-47BA3594E2EA}" destId="{27189EBE-7C01-4B41-962D-65E0970E4A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2F162A4-7A21-4E6A-B15C-044D25113FD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B4E2E872-DA40-49AA-86A8-A4B16D765C89}">
      <dgm:prSet phldrT="[Text]" custT="1"/>
      <dgm:spPr>
        <a:ln>
          <a:noFill/>
        </a:ln>
      </dgm:spPr>
      <dgm:t>
        <a:bodyPr/>
        <a:lstStyle/>
        <a:p>
          <a:r>
            <a:rPr lang="en-US"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Virtual Machine Role Gallery</a:t>
          </a:r>
          <a:endParaRPr lang="en-US" sz="2000" dirty="0"/>
        </a:p>
      </dgm:t>
    </dgm:pt>
    <dgm:pt modelId="{5C7B026F-F89B-42D6-9E45-D24798EBB15B}" type="parTrans" cxnId="{99B1B7A7-883A-488D-B414-D9519A761812}">
      <dgm:prSet/>
      <dgm:spPr/>
      <dgm:t>
        <a:bodyPr/>
        <a:lstStyle/>
        <a:p>
          <a:endParaRPr lang="en-US" sz="2400"/>
        </a:p>
      </dgm:t>
    </dgm:pt>
    <dgm:pt modelId="{39F8ED2D-D94C-47E9-8B73-A06D92534E83}" type="sibTrans" cxnId="{99B1B7A7-883A-488D-B414-D9519A761812}">
      <dgm:prSet/>
      <dgm:spPr/>
      <dgm:t>
        <a:bodyPr/>
        <a:lstStyle/>
        <a:p>
          <a:endParaRPr lang="en-US" sz="2400"/>
        </a:p>
      </dgm:t>
    </dgm:pt>
    <dgm:pt modelId="{47002FD8-FEE8-405F-B6E7-8F2BBC2364DD}">
      <dgm:prSet custT="1"/>
      <dgm:spPr>
        <a:ln>
          <a:noFill/>
        </a:ln>
      </dgm:spPr>
      <dgm:t>
        <a:bodyPr/>
        <a:lstStyle/>
        <a:p>
          <a:r>
            <a:rPr lang="en-US"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Virtual Machine Role Gallery Item</a:t>
          </a:r>
          <a:endParaRPr lang="en-US" sz="2000" dirty="0">
            <a:latin typeface="Calibri" panose="020F0502020204030204" pitchFamily="34" charset="0"/>
            <a:ea typeface="Calibri" panose="020F0502020204030204" pitchFamily="34" charset="0"/>
            <a:cs typeface="Times New Roman" panose="02020603050405020304" pitchFamily="18" charset="0"/>
          </a:endParaRPr>
        </a:p>
      </dgm:t>
    </dgm:pt>
    <dgm:pt modelId="{A2137116-68BA-47F6-B4E0-98AB061C1024}" type="parTrans" cxnId="{7E9952D2-AF9E-42CD-A33B-602E7704E748}">
      <dgm:prSet/>
      <dgm:spPr/>
      <dgm:t>
        <a:bodyPr/>
        <a:lstStyle/>
        <a:p>
          <a:endParaRPr lang="en-US" sz="2400"/>
        </a:p>
      </dgm:t>
    </dgm:pt>
    <dgm:pt modelId="{6CD38527-1BD2-443E-A5F0-F958168333DA}" type="sibTrans" cxnId="{7E9952D2-AF9E-42CD-A33B-602E7704E748}">
      <dgm:prSet/>
      <dgm:spPr/>
      <dgm:t>
        <a:bodyPr/>
        <a:lstStyle/>
        <a:p>
          <a:endParaRPr lang="en-US" sz="2400"/>
        </a:p>
      </dgm:t>
    </dgm:pt>
    <dgm:pt modelId="{B1097BD7-0DAE-4E5F-A782-F23F052F3673}">
      <dgm:prSet custT="1"/>
      <dgm:spPr>
        <a:ln>
          <a:noFill/>
        </a:ln>
      </dgm:spPr>
      <dgm:t>
        <a:bodyPr/>
        <a:lstStyle/>
        <a:p>
          <a:r>
            <a:rPr lang="en-US"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Virtual Machine Role</a:t>
          </a:r>
          <a:endParaRPr lang="en-US" sz="2000" dirty="0">
            <a:latin typeface="Calibri" panose="020F0502020204030204" pitchFamily="34" charset="0"/>
            <a:ea typeface="Calibri" panose="020F0502020204030204" pitchFamily="34" charset="0"/>
            <a:cs typeface="Times New Roman" panose="02020603050405020304" pitchFamily="18" charset="0"/>
          </a:endParaRPr>
        </a:p>
      </dgm:t>
    </dgm:pt>
    <dgm:pt modelId="{83E16660-87E5-43BB-965B-3656CE5070CE}" type="parTrans" cxnId="{A0698BB2-F2ED-40A8-9424-0A18F0803CB3}">
      <dgm:prSet/>
      <dgm:spPr/>
      <dgm:t>
        <a:bodyPr/>
        <a:lstStyle/>
        <a:p>
          <a:endParaRPr lang="en-US" sz="2400"/>
        </a:p>
      </dgm:t>
    </dgm:pt>
    <dgm:pt modelId="{9D5FC1BA-6936-4031-8A08-C9E6969387F9}" type="sibTrans" cxnId="{A0698BB2-F2ED-40A8-9424-0A18F0803CB3}">
      <dgm:prSet/>
      <dgm:spPr/>
      <dgm:t>
        <a:bodyPr/>
        <a:lstStyle/>
        <a:p>
          <a:endParaRPr lang="en-US" sz="2400"/>
        </a:p>
      </dgm:t>
    </dgm:pt>
    <dgm:pt modelId="{2B2FA579-4D92-41D7-89D3-AC9275A7617F}">
      <dgm:prSet custT="1"/>
      <dgm:spPr>
        <a:ln>
          <a:noFill/>
        </a:ln>
      </dgm:spPr>
      <dgm:t>
        <a:bodyPr/>
        <a:lstStyle/>
        <a:p>
          <a:r>
            <a:rPr lang="en-US"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Virtual Machine Role View Definition</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(VIEWDEF)</a:t>
          </a:r>
          <a:endParaRPr lang="en-US" sz="2000" dirty="0">
            <a:latin typeface="Calibri" panose="020F0502020204030204" pitchFamily="34" charset="0"/>
            <a:ea typeface="Calibri" panose="020F0502020204030204" pitchFamily="34" charset="0"/>
            <a:cs typeface="Times New Roman" panose="02020603050405020304" pitchFamily="18" charset="0"/>
          </a:endParaRPr>
        </a:p>
      </dgm:t>
    </dgm:pt>
    <dgm:pt modelId="{D85314D1-9416-480C-AD3F-9F3A54216922}" type="parTrans" cxnId="{D313C924-6B70-45C8-BC9E-3C5F5C5CB15A}">
      <dgm:prSet/>
      <dgm:spPr/>
      <dgm:t>
        <a:bodyPr/>
        <a:lstStyle/>
        <a:p>
          <a:endParaRPr lang="en-US" sz="2400"/>
        </a:p>
      </dgm:t>
    </dgm:pt>
    <dgm:pt modelId="{8732615B-EB0D-4FC1-8EE6-48B44FFF3F30}" type="sibTrans" cxnId="{D313C924-6B70-45C8-BC9E-3C5F5C5CB15A}">
      <dgm:prSet/>
      <dgm:spPr/>
      <dgm:t>
        <a:bodyPr/>
        <a:lstStyle/>
        <a:p>
          <a:endParaRPr lang="en-US" sz="2400"/>
        </a:p>
      </dgm:t>
    </dgm:pt>
    <dgm:pt modelId="{B931C868-904B-40E5-9818-CEEF0D68879E}">
      <dgm:prSet custT="1"/>
      <dgm:spPr>
        <a:ln>
          <a:noFill/>
        </a:ln>
      </dgm:spPr>
      <dgm:t>
        <a:bodyPr/>
        <a:lstStyle/>
        <a:p>
          <a:r>
            <a:rPr lang="en-US"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Virtual Machine Role Resource Definition</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(RESDEF)</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dgm:t>
    </dgm:pt>
    <dgm:pt modelId="{01D5C480-5AEC-47B2-8213-C995EF0B7A1C}" type="parTrans" cxnId="{FF445E94-13A8-4120-9924-0208F0CFFC37}">
      <dgm:prSet/>
      <dgm:spPr/>
      <dgm:t>
        <a:bodyPr/>
        <a:lstStyle/>
        <a:p>
          <a:endParaRPr lang="en-US" sz="2400"/>
        </a:p>
      </dgm:t>
    </dgm:pt>
    <dgm:pt modelId="{F7686FA9-0615-40BB-BEC0-7B5B2A470650}" type="sibTrans" cxnId="{FF445E94-13A8-4120-9924-0208F0CFFC37}">
      <dgm:prSet/>
      <dgm:spPr/>
      <dgm:t>
        <a:bodyPr/>
        <a:lstStyle/>
        <a:p>
          <a:endParaRPr lang="en-US" sz="2400"/>
        </a:p>
      </dgm:t>
    </dgm:pt>
    <dgm:pt modelId="{EA9D298B-9EF6-4AB8-B8F0-A0ACA784E499}">
      <dgm:prSet custT="1"/>
      <dgm:spPr>
        <a:ln>
          <a:noFill/>
        </a:ln>
      </dgm:spPr>
      <dgm:t>
        <a:bodyPr/>
        <a:lstStyle/>
        <a:p>
          <a:r>
            <a:rPr lang="en-US" sz="20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Virtual Machine Role Resource Extension</a:t>
          </a:r>
          <a:r>
            <a:rPr lang="en-US" sz="2000"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(RESEXT) </a:t>
          </a:r>
          <a:r>
            <a:rPr lang="en-US"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a:latin typeface="Calibri" panose="020F0502020204030204" pitchFamily="34" charset="0"/>
            <a:ea typeface="Calibri" panose="020F0502020204030204" pitchFamily="34" charset="0"/>
            <a:cs typeface="Times New Roman" panose="02020603050405020304" pitchFamily="18" charset="0"/>
          </a:endParaRPr>
        </a:p>
      </dgm:t>
    </dgm:pt>
    <dgm:pt modelId="{0F43DC3B-DDC1-420E-935C-41D005838D95}" type="parTrans" cxnId="{597080E4-78DA-41ED-8B5B-4DA347F3C82B}">
      <dgm:prSet/>
      <dgm:spPr/>
      <dgm:t>
        <a:bodyPr/>
        <a:lstStyle/>
        <a:p>
          <a:endParaRPr lang="en-US" sz="2400"/>
        </a:p>
      </dgm:t>
    </dgm:pt>
    <dgm:pt modelId="{A87E02D5-F76F-4459-ACBC-515D1B913E3D}" type="sibTrans" cxnId="{597080E4-78DA-41ED-8B5B-4DA347F3C82B}">
      <dgm:prSet/>
      <dgm:spPr/>
      <dgm:t>
        <a:bodyPr/>
        <a:lstStyle/>
        <a:p>
          <a:endParaRPr lang="en-US" sz="2400"/>
        </a:p>
      </dgm:t>
    </dgm:pt>
    <dgm:pt modelId="{AA104418-AAA6-4F2E-BEFE-0BDC4D41C7B3}">
      <dgm:prSet custT="1"/>
      <dgm:spPr>
        <a:ln>
          <a:noFill/>
        </a:ln>
      </dgm:spPr>
      <dgm:t>
        <a:bodyPr/>
        <a:lstStyle/>
        <a:p>
          <a:r>
            <a:rPr lang="en-US" sz="16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A single Virtual Machine Role template</a:t>
          </a:r>
          <a:endParaRPr lang="en-US" sz="1600" dirty="0">
            <a:latin typeface="Calibri" panose="020F0502020204030204" pitchFamily="34" charset="0"/>
            <a:ea typeface="Calibri" panose="020F0502020204030204" pitchFamily="34" charset="0"/>
            <a:cs typeface="Times New Roman" panose="02020603050405020304" pitchFamily="18" charset="0"/>
          </a:endParaRPr>
        </a:p>
      </dgm:t>
    </dgm:pt>
    <dgm:pt modelId="{8B8BD502-100B-4CEE-9F48-879DEC8EDA81}" type="parTrans" cxnId="{AC4A2993-FBE5-47BE-B044-404151063E0A}">
      <dgm:prSet/>
      <dgm:spPr/>
      <dgm:t>
        <a:bodyPr/>
        <a:lstStyle/>
        <a:p>
          <a:endParaRPr lang="en-US" sz="2400"/>
        </a:p>
      </dgm:t>
    </dgm:pt>
    <dgm:pt modelId="{583D4025-EE07-4293-B1FB-6500A9D992AD}" type="sibTrans" cxnId="{AC4A2993-FBE5-47BE-B044-404151063E0A}">
      <dgm:prSet/>
      <dgm:spPr/>
      <dgm:t>
        <a:bodyPr/>
        <a:lstStyle/>
        <a:p>
          <a:endParaRPr lang="en-US" sz="2400"/>
        </a:p>
      </dgm:t>
    </dgm:pt>
    <dgm:pt modelId="{50D29742-2430-4F9C-B796-6C57F888F2F1}">
      <dgm:prSet phldrT="[Text]" custT="1"/>
      <dgm:spPr>
        <a:ln>
          <a:noFill/>
        </a:ln>
      </dgm:spPr>
      <dgm:t>
        <a:bodyPr/>
        <a:lstStyle/>
        <a:p>
          <a:r>
            <a:rPr lang="en-US" sz="1600" b="1" dirty="0" smtClean="0">
              <a:solidFill>
                <a:srgbClr val="FFFF00"/>
              </a:solidFill>
              <a:latin typeface="Calibri" panose="020F0502020204030204" pitchFamily="34" charset="0"/>
              <a:ea typeface="Calibri" panose="020F0502020204030204" pitchFamily="34" charset="0"/>
              <a:cs typeface="Times New Roman" panose="02020603050405020304" pitchFamily="18" charset="0"/>
            </a:rPr>
            <a:t> </a:t>
          </a:r>
          <a:r>
            <a:rPr lang="en-US" sz="1600" dirty="0" smtClean="0">
              <a:latin typeface="Calibri" panose="020F0502020204030204" pitchFamily="34" charset="0"/>
              <a:ea typeface="Calibri" panose="020F0502020204030204" pitchFamily="34" charset="0"/>
              <a:cs typeface="Times New Roman" panose="02020603050405020304" pitchFamily="18" charset="0"/>
            </a:rPr>
            <a:t>Catalog of Virtual Machine Role templates for tenants.   Tenants view a curated and role-scoped list of Virtual Machine Role templates in the Tenant Portal,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Powershell</a:t>
          </a:r>
          <a:r>
            <a:rPr lang="en-US" sz="1600" dirty="0" smtClean="0">
              <a:latin typeface="Calibri" panose="020F0502020204030204" pitchFamily="34" charset="0"/>
              <a:ea typeface="Calibri" panose="020F0502020204030204" pitchFamily="34" charset="0"/>
              <a:cs typeface="Times New Roman" panose="02020603050405020304" pitchFamily="18" charset="0"/>
            </a:rPr>
            <a:t> or APIs.</a:t>
          </a:r>
          <a:endParaRPr lang="en-US" sz="1600" dirty="0"/>
        </a:p>
      </dgm:t>
    </dgm:pt>
    <dgm:pt modelId="{BA3A5F6D-1225-4102-A4B9-4CCB94AAC7F8}" type="parTrans" cxnId="{651986FA-0936-4D26-831A-E8E353D1C53E}">
      <dgm:prSet/>
      <dgm:spPr/>
      <dgm:t>
        <a:bodyPr/>
        <a:lstStyle/>
        <a:p>
          <a:endParaRPr lang="en-US" sz="2400"/>
        </a:p>
      </dgm:t>
    </dgm:pt>
    <dgm:pt modelId="{4B86A911-BBF4-4376-B08E-FF068C70B347}" type="sibTrans" cxnId="{651986FA-0936-4D26-831A-E8E353D1C53E}">
      <dgm:prSet/>
      <dgm:spPr/>
      <dgm:t>
        <a:bodyPr/>
        <a:lstStyle/>
        <a:p>
          <a:endParaRPr lang="en-US" sz="2400"/>
        </a:p>
      </dgm:t>
    </dgm:pt>
    <dgm:pt modelId="{E0C7D81D-1224-40E5-A547-BED97FD87442}">
      <dgm:prSet custT="1"/>
      <dgm:spPr>
        <a:ln>
          <a:noFill/>
        </a:ln>
      </dgm:spPr>
      <dgm:t>
        <a:bodyPr/>
        <a:lstStyle/>
        <a:p>
          <a:r>
            <a:rPr lang="en-US" sz="1600" dirty="0" smtClean="0">
              <a:latin typeface="Calibri" panose="020F0502020204030204" pitchFamily="34" charset="0"/>
              <a:ea typeface="Calibri" panose="020F0502020204030204" pitchFamily="34" charset="0"/>
              <a:cs typeface="Times New Roman" panose="02020603050405020304" pitchFamily="18" charset="0"/>
            </a:rPr>
            <a:t> Homogenous scalable tier of Virtual Machines.  </a:t>
          </a:r>
          <a:endParaRPr lang="en-US" sz="1600" dirty="0">
            <a:latin typeface="Calibri" panose="020F0502020204030204" pitchFamily="34" charset="0"/>
            <a:ea typeface="Calibri" panose="020F0502020204030204" pitchFamily="34" charset="0"/>
            <a:cs typeface="Times New Roman" panose="02020603050405020304" pitchFamily="18" charset="0"/>
          </a:endParaRPr>
        </a:p>
      </dgm:t>
    </dgm:pt>
    <dgm:pt modelId="{2546B278-8172-4A85-9949-F09C2E2E6631}" type="parTrans" cxnId="{1A905D3E-E2F4-4FF2-80A2-A49DCAF8763C}">
      <dgm:prSet/>
      <dgm:spPr/>
      <dgm:t>
        <a:bodyPr/>
        <a:lstStyle/>
        <a:p>
          <a:endParaRPr lang="en-US" sz="2400"/>
        </a:p>
      </dgm:t>
    </dgm:pt>
    <dgm:pt modelId="{D4A45919-5442-4B55-B3AC-D46F73ACD7AD}" type="sibTrans" cxnId="{1A905D3E-E2F4-4FF2-80A2-A49DCAF8763C}">
      <dgm:prSet/>
      <dgm:spPr/>
      <dgm:t>
        <a:bodyPr/>
        <a:lstStyle/>
        <a:p>
          <a:endParaRPr lang="en-US" sz="2400"/>
        </a:p>
      </dgm:t>
    </dgm:pt>
    <dgm:pt modelId="{1BE14A53-8F3A-4920-85F7-DDC1F1BB95F1}">
      <dgm:prSet custT="1"/>
      <dgm:spPr>
        <a:ln>
          <a:noFill/>
        </a:ln>
      </dgm:spPr>
      <dgm:t>
        <a:bodyPr/>
        <a:lstStyle/>
        <a:p>
          <a:r>
            <a:rPr lang="en-US" sz="1600" dirty="0" smtClean="0">
              <a:latin typeface="Calibri" panose="020F0502020204030204" pitchFamily="34" charset="0"/>
              <a:ea typeface="Calibri" panose="020F0502020204030204" pitchFamily="34" charset="0"/>
              <a:cs typeface="Times New Roman" panose="02020603050405020304" pitchFamily="18" charset="0"/>
            </a:rPr>
            <a:t>UI artifact for a gallery item.   The VIEWDEF includes constructs to build the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ui</a:t>
          </a:r>
          <a:r>
            <a:rPr lang="en-US" sz="1600" dirty="0" smtClean="0">
              <a:latin typeface="Calibri" panose="020F0502020204030204" pitchFamily="34" charset="0"/>
              <a:ea typeface="Calibri" panose="020F0502020204030204" pitchFamily="34" charset="0"/>
              <a:cs typeface="Times New Roman" panose="02020603050405020304" pitchFamily="18" charset="0"/>
            </a:rPr>
            <a:t> wizard in order for the tenant to enter values for deployment.</a:t>
          </a:r>
          <a:endParaRPr lang="en-US" sz="1600" dirty="0">
            <a:latin typeface="Calibri" panose="020F0502020204030204" pitchFamily="34" charset="0"/>
            <a:ea typeface="Calibri" panose="020F0502020204030204" pitchFamily="34" charset="0"/>
            <a:cs typeface="Times New Roman" panose="02020603050405020304" pitchFamily="18" charset="0"/>
          </a:endParaRPr>
        </a:p>
      </dgm:t>
    </dgm:pt>
    <dgm:pt modelId="{05F95EFA-1B6E-4CBF-ADDD-FCB9545E4B12}" type="parTrans" cxnId="{B15E8044-D88D-4610-8AD7-73E061470D97}">
      <dgm:prSet/>
      <dgm:spPr/>
      <dgm:t>
        <a:bodyPr/>
        <a:lstStyle/>
        <a:p>
          <a:endParaRPr lang="en-US" sz="2400"/>
        </a:p>
      </dgm:t>
    </dgm:pt>
    <dgm:pt modelId="{68EACAF9-FE94-4DAA-A669-420E9FE91FF7}" type="sibTrans" cxnId="{B15E8044-D88D-4610-8AD7-73E061470D97}">
      <dgm:prSet/>
      <dgm:spPr/>
      <dgm:t>
        <a:bodyPr/>
        <a:lstStyle/>
        <a:p>
          <a:endParaRPr lang="en-US" sz="2400"/>
        </a:p>
      </dgm:t>
    </dgm:pt>
    <dgm:pt modelId="{23D26A58-D5A9-46E0-A020-E8504875D419}">
      <dgm:prSet custT="1"/>
      <dgm:spPr>
        <a:ln>
          <a:noFill/>
        </a:ln>
      </dgm:spPr>
      <dgm:t>
        <a:bodyPr/>
        <a:lstStyle/>
        <a:p>
          <a:r>
            <a:rPr lang="en-US" sz="1600" dirty="0" smtClean="0">
              <a:latin typeface="Calibri" panose="020F0502020204030204" pitchFamily="34" charset="0"/>
              <a:ea typeface="Calibri" panose="020F0502020204030204" pitchFamily="34" charset="0"/>
              <a:cs typeface="Times New Roman" panose="02020603050405020304" pitchFamily="18" charset="0"/>
            </a:rPr>
            <a:t>Template artifact for a Virtual Machine Role. The RESDEF includes hardware, network, OS, and Application configuration.  </a:t>
          </a:r>
          <a:endParaRPr lang="en-US" sz="1600" dirty="0">
            <a:latin typeface="Calibri" panose="020F0502020204030204" pitchFamily="34" charset="0"/>
            <a:ea typeface="Calibri" panose="020F0502020204030204" pitchFamily="34" charset="0"/>
            <a:cs typeface="Times New Roman" panose="02020603050405020304" pitchFamily="18" charset="0"/>
          </a:endParaRPr>
        </a:p>
      </dgm:t>
    </dgm:pt>
    <dgm:pt modelId="{A4CDCEEA-B0B4-43B7-B654-8067DE7CBFB1}" type="parTrans" cxnId="{0805F376-D9E1-41FD-A2F5-B5B13FC91CF9}">
      <dgm:prSet/>
      <dgm:spPr/>
      <dgm:t>
        <a:bodyPr/>
        <a:lstStyle/>
        <a:p>
          <a:endParaRPr lang="en-US" sz="2400"/>
        </a:p>
      </dgm:t>
    </dgm:pt>
    <dgm:pt modelId="{CFAE59D1-AE97-4A07-9313-B0DCDDFFDD58}" type="sibTrans" cxnId="{0805F376-D9E1-41FD-A2F5-B5B13FC91CF9}">
      <dgm:prSet/>
      <dgm:spPr/>
      <dgm:t>
        <a:bodyPr/>
        <a:lstStyle/>
        <a:p>
          <a:endParaRPr lang="en-US" sz="2400"/>
        </a:p>
      </dgm:t>
    </dgm:pt>
    <dgm:pt modelId="{9BA772F4-0DF4-458E-91C9-B5BEC96CB2BB}">
      <dgm:prSet custT="1"/>
      <dgm:spPr>
        <a:ln>
          <a:noFill/>
        </a:ln>
      </dgm:spPr>
      <dgm:t>
        <a:bodyPr/>
        <a:lstStyle/>
        <a:p>
          <a:r>
            <a:rPr lang="en-US" sz="1600" dirty="0" smtClean="0">
              <a:latin typeface="Calibri" panose="020F0502020204030204" pitchFamily="34" charset="0"/>
              <a:ea typeface="Calibri" panose="020F0502020204030204" pitchFamily="34" charset="0"/>
              <a:cs typeface="Times New Roman" panose="02020603050405020304" pitchFamily="18" charset="0"/>
            </a:rPr>
            <a:t>Application template and installation payload (MSI, scripts, SQL DAC, </a:t>
          </a:r>
          <a:r>
            <a:rPr lang="en-US" sz="1600" dirty="0" err="1" smtClean="0">
              <a:latin typeface="Calibri" panose="020F0502020204030204" pitchFamily="34" charset="0"/>
              <a:ea typeface="Calibri" panose="020F0502020204030204" pitchFamily="34" charset="0"/>
              <a:cs typeface="Times New Roman" panose="02020603050405020304" pitchFamily="18" charset="0"/>
            </a:rPr>
            <a:t>etc</a:t>
          </a:r>
          <a:r>
            <a:rPr lang="en-US" sz="1600" dirty="0" smtClean="0">
              <a:latin typeface="Calibri" panose="020F0502020204030204" pitchFamily="34" charset="0"/>
              <a:ea typeface="Calibri" panose="020F0502020204030204" pitchFamily="34" charset="0"/>
              <a:cs typeface="Times New Roman" panose="02020603050405020304" pitchFamily="18" charset="0"/>
            </a:rPr>
            <a:t>) used to deploy an application into a Virtual Machine Role. </a:t>
          </a:r>
          <a:endParaRPr lang="en-US" sz="1600" dirty="0">
            <a:latin typeface="Calibri" panose="020F0502020204030204" pitchFamily="34" charset="0"/>
            <a:ea typeface="Calibri" panose="020F0502020204030204" pitchFamily="34" charset="0"/>
            <a:cs typeface="Times New Roman" panose="02020603050405020304" pitchFamily="18" charset="0"/>
          </a:endParaRPr>
        </a:p>
      </dgm:t>
    </dgm:pt>
    <dgm:pt modelId="{1EB555AB-3682-449B-BEDD-CD564B64200A}" type="parTrans" cxnId="{49060FA8-740F-4651-871D-97CFFC12B0BA}">
      <dgm:prSet/>
      <dgm:spPr/>
      <dgm:t>
        <a:bodyPr/>
        <a:lstStyle/>
        <a:p>
          <a:endParaRPr lang="en-US" sz="2400"/>
        </a:p>
      </dgm:t>
    </dgm:pt>
    <dgm:pt modelId="{C047432E-1676-4691-8BC1-CA5F279BF92B}" type="sibTrans" cxnId="{49060FA8-740F-4651-871D-97CFFC12B0BA}">
      <dgm:prSet/>
      <dgm:spPr/>
      <dgm:t>
        <a:bodyPr/>
        <a:lstStyle/>
        <a:p>
          <a:endParaRPr lang="en-US" sz="2400"/>
        </a:p>
      </dgm:t>
    </dgm:pt>
    <dgm:pt modelId="{1C79269B-6F78-4C7F-90D8-EF70EF07C26B}" type="pres">
      <dgm:prSet presAssocID="{52F162A4-7A21-4E6A-B15C-044D25113FDF}" presName="diagram" presStyleCnt="0">
        <dgm:presLayoutVars>
          <dgm:dir/>
          <dgm:resizeHandles val="exact"/>
        </dgm:presLayoutVars>
      </dgm:prSet>
      <dgm:spPr/>
      <dgm:t>
        <a:bodyPr/>
        <a:lstStyle/>
        <a:p>
          <a:endParaRPr lang="en-US"/>
        </a:p>
      </dgm:t>
    </dgm:pt>
    <dgm:pt modelId="{152BF89C-9624-4FE0-B55C-365CA8E1E803}" type="pres">
      <dgm:prSet presAssocID="{B4E2E872-DA40-49AA-86A8-A4B16D765C89}" presName="node" presStyleLbl="node1" presStyleIdx="0" presStyleCnt="6">
        <dgm:presLayoutVars>
          <dgm:bulletEnabled val="1"/>
        </dgm:presLayoutVars>
      </dgm:prSet>
      <dgm:spPr/>
      <dgm:t>
        <a:bodyPr/>
        <a:lstStyle/>
        <a:p>
          <a:endParaRPr lang="en-US"/>
        </a:p>
      </dgm:t>
    </dgm:pt>
    <dgm:pt modelId="{9E49A550-2958-4108-A3DD-3D9F44AAF1FC}" type="pres">
      <dgm:prSet presAssocID="{39F8ED2D-D94C-47E9-8B73-A06D92534E83}" presName="sibTrans" presStyleCnt="0"/>
      <dgm:spPr/>
    </dgm:pt>
    <dgm:pt modelId="{A45A1D37-E5F4-488B-AF44-BA57848E0064}" type="pres">
      <dgm:prSet presAssocID="{47002FD8-FEE8-405F-B6E7-8F2BBC2364DD}" presName="node" presStyleLbl="node1" presStyleIdx="1" presStyleCnt="6">
        <dgm:presLayoutVars>
          <dgm:bulletEnabled val="1"/>
        </dgm:presLayoutVars>
      </dgm:prSet>
      <dgm:spPr/>
      <dgm:t>
        <a:bodyPr/>
        <a:lstStyle/>
        <a:p>
          <a:endParaRPr lang="en-US"/>
        </a:p>
      </dgm:t>
    </dgm:pt>
    <dgm:pt modelId="{8BA6C2D4-B164-469C-A6F6-674111D73170}" type="pres">
      <dgm:prSet presAssocID="{6CD38527-1BD2-443E-A5F0-F958168333DA}" presName="sibTrans" presStyleCnt="0"/>
      <dgm:spPr/>
    </dgm:pt>
    <dgm:pt modelId="{C9C5BD08-CB05-40C0-B6F7-0341A1D32055}" type="pres">
      <dgm:prSet presAssocID="{B1097BD7-0DAE-4E5F-A782-F23F052F3673}" presName="node" presStyleLbl="node1" presStyleIdx="2" presStyleCnt="6">
        <dgm:presLayoutVars>
          <dgm:bulletEnabled val="1"/>
        </dgm:presLayoutVars>
      </dgm:prSet>
      <dgm:spPr/>
      <dgm:t>
        <a:bodyPr/>
        <a:lstStyle/>
        <a:p>
          <a:endParaRPr lang="en-US"/>
        </a:p>
      </dgm:t>
    </dgm:pt>
    <dgm:pt modelId="{7662D865-0FE5-4E63-B388-A60C34623FE2}" type="pres">
      <dgm:prSet presAssocID="{9D5FC1BA-6936-4031-8A08-C9E6969387F9}" presName="sibTrans" presStyleCnt="0"/>
      <dgm:spPr/>
    </dgm:pt>
    <dgm:pt modelId="{BBAB34BE-8EF4-4AB0-9812-51AAD2B5FBB5}" type="pres">
      <dgm:prSet presAssocID="{2B2FA579-4D92-41D7-89D3-AC9275A7617F}" presName="node" presStyleLbl="node1" presStyleIdx="3" presStyleCnt="6">
        <dgm:presLayoutVars>
          <dgm:bulletEnabled val="1"/>
        </dgm:presLayoutVars>
      </dgm:prSet>
      <dgm:spPr/>
      <dgm:t>
        <a:bodyPr/>
        <a:lstStyle/>
        <a:p>
          <a:endParaRPr lang="en-US"/>
        </a:p>
      </dgm:t>
    </dgm:pt>
    <dgm:pt modelId="{CB8697A3-A5CC-41C3-AC97-DB3A38696FF4}" type="pres">
      <dgm:prSet presAssocID="{8732615B-EB0D-4FC1-8EE6-48B44FFF3F30}" presName="sibTrans" presStyleCnt="0"/>
      <dgm:spPr/>
    </dgm:pt>
    <dgm:pt modelId="{6429788F-DF00-452A-9432-E7159F6E5ECF}" type="pres">
      <dgm:prSet presAssocID="{B931C868-904B-40E5-9818-CEEF0D68879E}" presName="node" presStyleLbl="node1" presStyleIdx="4" presStyleCnt="6">
        <dgm:presLayoutVars>
          <dgm:bulletEnabled val="1"/>
        </dgm:presLayoutVars>
      </dgm:prSet>
      <dgm:spPr/>
      <dgm:t>
        <a:bodyPr/>
        <a:lstStyle/>
        <a:p>
          <a:endParaRPr lang="en-US"/>
        </a:p>
      </dgm:t>
    </dgm:pt>
    <dgm:pt modelId="{E85AE60D-BFAB-4197-B5F4-0D30099B3FB1}" type="pres">
      <dgm:prSet presAssocID="{F7686FA9-0615-40BB-BEC0-7B5B2A470650}" presName="sibTrans" presStyleCnt="0"/>
      <dgm:spPr/>
    </dgm:pt>
    <dgm:pt modelId="{B005E4B1-27A1-4144-BC6C-B8A6720454D3}" type="pres">
      <dgm:prSet presAssocID="{EA9D298B-9EF6-4AB8-B8F0-A0ACA784E499}" presName="node" presStyleLbl="node1" presStyleIdx="5" presStyleCnt="6">
        <dgm:presLayoutVars>
          <dgm:bulletEnabled val="1"/>
        </dgm:presLayoutVars>
      </dgm:prSet>
      <dgm:spPr/>
      <dgm:t>
        <a:bodyPr/>
        <a:lstStyle/>
        <a:p>
          <a:endParaRPr lang="en-US"/>
        </a:p>
      </dgm:t>
    </dgm:pt>
  </dgm:ptLst>
  <dgm:cxnLst>
    <dgm:cxn modelId="{D313C924-6B70-45C8-BC9E-3C5F5C5CB15A}" srcId="{52F162A4-7A21-4E6A-B15C-044D25113FDF}" destId="{2B2FA579-4D92-41D7-89D3-AC9275A7617F}" srcOrd="3" destOrd="0" parTransId="{D85314D1-9416-480C-AD3F-9F3A54216922}" sibTransId="{8732615B-EB0D-4FC1-8EE6-48B44FFF3F30}"/>
    <dgm:cxn modelId="{D5E3250D-54C4-4A9F-9E32-4EF23AC29156}" type="presOf" srcId="{9BA772F4-0DF4-458E-91C9-B5BEC96CB2BB}" destId="{B005E4B1-27A1-4144-BC6C-B8A6720454D3}" srcOrd="0" destOrd="1" presId="urn:microsoft.com/office/officeart/2005/8/layout/default"/>
    <dgm:cxn modelId="{651986FA-0936-4D26-831A-E8E353D1C53E}" srcId="{B4E2E872-DA40-49AA-86A8-A4B16D765C89}" destId="{50D29742-2430-4F9C-B796-6C57F888F2F1}" srcOrd="0" destOrd="0" parTransId="{BA3A5F6D-1225-4102-A4B9-4CCB94AAC7F8}" sibTransId="{4B86A911-BBF4-4376-B08E-FF068C70B347}"/>
    <dgm:cxn modelId="{89F918F2-DF7B-455A-8A6C-C976F77BF2B0}" type="presOf" srcId="{23D26A58-D5A9-46E0-A020-E8504875D419}" destId="{6429788F-DF00-452A-9432-E7159F6E5ECF}" srcOrd="0" destOrd="1" presId="urn:microsoft.com/office/officeart/2005/8/layout/default"/>
    <dgm:cxn modelId="{49060FA8-740F-4651-871D-97CFFC12B0BA}" srcId="{EA9D298B-9EF6-4AB8-B8F0-A0ACA784E499}" destId="{9BA772F4-0DF4-458E-91C9-B5BEC96CB2BB}" srcOrd="0" destOrd="0" parTransId="{1EB555AB-3682-449B-BEDD-CD564B64200A}" sibTransId="{C047432E-1676-4691-8BC1-CA5F279BF92B}"/>
    <dgm:cxn modelId="{91E045EE-D073-42AE-91F2-3095D79708C6}" type="presOf" srcId="{EA9D298B-9EF6-4AB8-B8F0-A0ACA784E499}" destId="{B005E4B1-27A1-4144-BC6C-B8A6720454D3}" srcOrd="0" destOrd="0" presId="urn:microsoft.com/office/officeart/2005/8/layout/default"/>
    <dgm:cxn modelId="{22F9AD3C-ECC0-4428-9AD1-E10FB08FD586}" type="presOf" srcId="{47002FD8-FEE8-405F-B6E7-8F2BBC2364DD}" destId="{A45A1D37-E5F4-488B-AF44-BA57848E0064}" srcOrd="0" destOrd="0" presId="urn:microsoft.com/office/officeart/2005/8/layout/default"/>
    <dgm:cxn modelId="{597080E4-78DA-41ED-8B5B-4DA347F3C82B}" srcId="{52F162A4-7A21-4E6A-B15C-044D25113FDF}" destId="{EA9D298B-9EF6-4AB8-B8F0-A0ACA784E499}" srcOrd="5" destOrd="0" parTransId="{0F43DC3B-DDC1-420E-935C-41D005838D95}" sibTransId="{A87E02D5-F76F-4459-ACBC-515D1B913E3D}"/>
    <dgm:cxn modelId="{0D8DC650-5B76-490D-BA98-EBA49E0D8895}" type="presOf" srcId="{B1097BD7-0DAE-4E5F-A782-F23F052F3673}" destId="{C9C5BD08-CB05-40C0-B6F7-0341A1D32055}" srcOrd="0" destOrd="0" presId="urn:microsoft.com/office/officeart/2005/8/layout/default"/>
    <dgm:cxn modelId="{99B1B7A7-883A-488D-B414-D9519A761812}" srcId="{52F162A4-7A21-4E6A-B15C-044D25113FDF}" destId="{B4E2E872-DA40-49AA-86A8-A4B16D765C89}" srcOrd="0" destOrd="0" parTransId="{5C7B026F-F89B-42D6-9E45-D24798EBB15B}" sibTransId="{39F8ED2D-D94C-47E9-8B73-A06D92534E83}"/>
    <dgm:cxn modelId="{DEDCEEE3-D0D0-4275-93F6-E3C2B5258796}" type="presOf" srcId="{B4E2E872-DA40-49AA-86A8-A4B16D765C89}" destId="{152BF89C-9624-4FE0-B55C-365CA8E1E803}" srcOrd="0" destOrd="0" presId="urn:microsoft.com/office/officeart/2005/8/layout/default"/>
    <dgm:cxn modelId="{AC4A2993-FBE5-47BE-B044-404151063E0A}" srcId="{47002FD8-FEE8-405F-B6E7-8F2BBC2364DD}" destId="{AA104418-AAA6-4F2E-BEFE-0BDC4D41C7B3}" srcOrd="0" destOrd="0" parTransId="{8B8BD502-100B-4CEE-9F48-879DEC8EDA81}" sibTransId="{583D4025-EE07-4293-B1FB-6500A9D992AD}"/>
    <dgm:cxn modelId="{0805F376-D9E1-41FD-A2F5-B5B13FC91CF9}" srcId="{B931C868-904B-40E5-9818-CEEF0D68879E}" destId="{23D26A58-D5A9-46E0-A020-E8504875D419}" srcOrd="0" destOrd="0" parTransId="{A4CDCEEA-B0B4-43B7-B654-8067DE7CBFB1}" sibTransId="{CFAE59D1-AE97-4A07-9313-B0DCDDFFDD58}"/>
    <dgm:cxn modelId="{B15E8044-D88D-4610-8AD7-73E061470D97}" srcId="{2B2FA579-4D92-41D7-89D3-AC9275A7617F}" destId="{1BE14A53-8F3A-4920-85F7-DDC1F1BB95F1}" srcOrd="0" destOrd="0" parTransId="{05F95EFA-1B6E-4CBF-ADDD-FCB9545E4B12}" sibTransId="{68EACAF9-FE94-4DAA-A669-420E9FE91FF7}"/>
    <dgm:cxn modelId="{EA07BB8A-9913-4B22-9A28-7E36D9DFA6D8}" type="presOf" srcId="{2B2FA579-4D92-41D7-89D3-AC9275A7617F}" destId="{BBAB34BE-8EF4-4AB0-9812-51AAD2B5FBB5}" srcOrd="0" destOrd="0" presId="urn:microsoft.com/office/officeart/2005/8/layout/default"/>
    <dgm:cxn modelId="{A0698BB2-F2ED-40A8-9424-0A18F0803CB3}" srcId="{52F162A4-7A21-4E6A-B15C-044D25113FDF}" destId="{B1097BD7-0DAE-4E5F-A782-F23F052F3673}" srcOrd="2" destOrd="0" parTransId="{83E16660-87E5-43BB-965B-3656CE5070CE}" sibTransId="{9D5FC1BA-6936-4031-8A08-C9E6969387F9}"/>
    <dgm:cxn modelId="{1A905D3E-E2F4-4FF2-80A2-A49DCAF8763C}" srcId="{B1097BD7-0DAE-4E5F-A782-F23F052F3673}" destId="{E0C7D81D-1224-40E5-A547-BED97FD87442}" srcOrd="0" destOrd="0" parTransId="{2546B278-8172-4A85-9949-F09C2E2E6631}" sibTransId="{D4A45919-5442-4B55-B3AC-D46F73ACD7AD}"/>
    <dgm:cxn modelId="{BCD6D572-E7FC-4EDF-9D60-F8B3AD4004A6}" type="presOf" srcId="{50D29742-2430-4F9C-B796-6C57F888F2F1}" destId="{152BF89C-9624-4FE0-B55C-365CA8E1E803}" srcOrd="0" destOrd="1" presId="urn:microsoft.com/office/officeart/2005/8/layout/default"/>
    <dgm:cxn modelId="{932053AF-0454-45DE-8536-24D6F2DF18B2}" type="presOf" srcId="{E0C7D81D-1224-40E5-A547-BED97FD87442}" destId="{C9C5BD08-CB05-40C0-B6F7-0341A1D32055}" srcOrd="0" destOrd="1" presId="urn:microsoft.com/office/officeart/2005/8/layout/default"/>
    <dgm:cxn modelId="{7BC50A7B-9387-4A60-A431-893EEC359DE1}" type="presOf" srcId="{AA104418-AAA6-4F2E-BEFE-0BDC4D41C7B3}" destId="{A45A1D37-E5F4-488B-AF44-BA57848E0064}" srcOrd="0" destOrd="1" presId="urn:microsoft.com/office/officeart/2005/8/layout/default"/>
    <dgm:cxn modelId="{7E9952D2-AF9E-42CD-A33B-602E7704E748}" srcId="{52F162A4-7A21-4E6A-B15C-044D25113FDF}" destId="{47002FD8-FEE8-405F-B6E7-8F2BBC2364DD}" srcOrd="1" destOrd="0" parTransId="{A2137116-68BA-47F6-B4E0-98AB061C1024}" sibTransId="{6CD38527-1BD2-443E-A5F0-F958168333DA}"/>
    <dgm:cxn modelId="{D17F7740-FDB5-49FA-916E-492E3641B1F6}" type="presOf" srcId="{B931C868-904B-40E5-9818-CEEF0D68879E}" destId="{6429788F-DF00-452A-9432-E7159F6E5ECF}" srcOrd="0" destOrd="0" presId="urn:microsoft.com/office/officeart/2005/8/layout/default"/>
    <dgm:cxn modelId="{D6F6BC1A-CF6E-4DD5-AA48-89DE5FC11297}" type="presOf" srcId="{52F162A4-7A21-4E6A-B15C-044D25113FDF}" destId="{1C79269B-6F78-4C7F-90D8-EF70EF07C26B}" srcOrd="0" destOrd="0" presId="urn:microsoft.com/office/officeart/2005/8/layout/default"/>
    <dgm:cxn modelId="{F435EF97-314E-4904-AA91-7460D0FE9156}" type="presOf" srcId="{1BE14A53-8F3A-4920-85F7-DDC1F1BB95F1}" destId="{BBAB34BE-8EF4-4AB0-9812-51AAD2B5FBB5}" srcOrd="0" destOrd="1" presId="urn:microsoft.com/office/officeart/2005/8/layout/default"/>
    <dgm:cxn modelId="{FF445E94-13A8-4120-9924-0208F0CFFC37}" srcId="{52F162A4-7A21-4E6A-B15C-044D25113FDF}" destId="{B931C868-904B-40E5-9818-CEEF0D68879E}" srcOrd="4" destOrd="0" parTransId="{01D5C480-5AEC-47B2-8213-C995EF0B7A1C}" sibTransId="{F7686FA9-0615-40BB-BEC0-7B5B2A470650}"/>
    <dgm:cxn modelId="{55B798FB-B36D-43D1-A778-5C59A0998C42}" type="presParOf" srcId="{1C79269B-6F78-4C7F-90D8-EF70EF07C26B}" destId="{152BF89C-9624-4FE0-B55C-365CA8E1E803}" srcOrd="0" destOrd="0" presId="urn:microsoft.com/office/officeart/2005/8/layout/default"/>
    <dgm:cxn modelId="{576CE5AF-D9BA-4171-9F49-EE9D55D7C474}" type="presParOf" srcId="{1C79269B-6F78-4C7F-90D8-EF70EF07C26B}" destId="{9E49A550-2958-4108-A3DD-3D9F44AAF1FC}" srcOrd="1" destOrd="0" presId="urn:microsoft.com/office/officeart/2005/8/layout/default"/>
    <dgm:cxn modelId="{9B9195B0-A1A0-4AA4-9200-8B5C1AAE2E91}" type="presParOf" srcId="{1C79269B-6F78-4C7F-90D8-EF70EF07C26B}" destId="{A45A1D37-E5F4-488B-AF44-BA57848E0064}" srcOrd="2" destOrd="0" presId="urn:microsoft.com/office/officeart/2005/8/layout/default"/>
    <dgm:cxn modelId="{7DE82841-CE3A-4D5C-9CA9-E9658DF8B99D}" type="presParOf" srcId="{1C79269B-6F78-4C7F-90D8-EF70EF07C26B}" destId="{8BA6C2D4-B164-469C-A6F6-674111D73170}" srcOrd="3" destOrd="0" presId="urn:microsoft.com/office/officeart/2005/8/layout/default"/>
    <dgm:cxn modelId="{C0D51436-3512-4C18-80A6-CDEA0FFC23EC}" type="presParOf" srcId="{1C79269B-6F78-4C7F-90D8-EF70EF07C26B}" destId="{C9C5BD08-CB05-40C0-B6F7-0341A1D32055}" srcOrd="4" destOrd="0" presId="urn:microsoft.com/office/officeart/2005/8/layout/default"/>
    <dgm:cxn modelId="{CBCFE323-3A9F-494A-8CB7-B70079B40FE5}" type="presParOf" srcId="{1C79269B-6F78-4C7F-90D8-EF70EF07C26B}" destId="{7662D865-0FE5-4E63-B388-A60C34623FE2}" srcOrd="5" destOrd="0" presId="urn:microsoft.com/office/officeart/2005/8/layout/default"/>
    <dgm:cxn modelId="{09BCBF61-9C09-4E4D-AEAF-87BDDC9B87C0}" type="presParOf" srcId="{1C79269B-6F78-4C7F-90D8-EF70EF07C26B}" destId="{BBAB34BE-8EF4-4AB0-9812-51AAD2B5FBB5}" srcOrd="6" destOrd="0" presId="urn:microsoft.com/office/officeart/2005/8/layout/default"/>
    <dgm:cxn modelId="{4D145CD0-501C-4DDD-9B2F-95F09EE9E5A7}" type="presParOf" srcId="{1C79269B-6F78-4C7F-90D8-EF70EF07C26B}" destId="{CB8697A3-A5CC-41C3-AC97-DB3A38696FF4}" srcOrd="7" destOrd="0" presId="urn:microsoft.com/office/officeart/2005/8/layout/default"/>
    <dgm:cxn modelId="{939DBB94-778F-4F48-BA73-159138EFE923}" type="presParOf" srcId="{1C79269B-6F78-4C7F-90D8-EF70EF07C26B}" destId="{6429788F-DF00-452A-9432-E7159F6E5ECF}" srcOrd="8" destOrd="0" presId="urn:microsoft.com/office/officeart/2005/8/layout/default"/>
    <dgm:cxn modelId="{F13CA9AD-63F6-4C22-884B-0FED2CFAA994}" type="presParOf" srcId="{1C79269B-6F78-4C7F-90D8-EF70EF07C26B}" destId="{E85AE60D-BFAB-4197-B5F4-0D30099B3FB1}" srcOrd="9" destOrd="0" presId="urn:microsoft.com/office/officeart/2005/8/layout/default"/>
    <dgm:cxn modelId="{C82621B5-DBAE-4723-A6F5-7C04EAB605CA}" type="presParOf" srcId="{1C79269B-6F78-4C7F-90D8-EF70EF07C26B}" destId="{B005E4B1-27A1-4144-BC6C-B8A6720454D3}" srcOrd="10" destOrd="0" presId="urn:microsoft.com/office/officeart/2005/8/layout/defaul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0B0CA72-AC6D-4D32-8094-D257D03728AC}" type="doc">
      <dgm:prSet loTypeId="urn:microsoft.com/office/officeart/2005/8/layout/hList1" loCatId="list" qsTypeId="urn:microsoft.com/office/officeart/2005/8/quickstyle/simple2" qsCatId="simple" csTypeId="urn:microsoft.com/office/officeart/2005/8/colors/accent5_2" csCatId="accent5" phldr="1"/>
      <dgm:spPr/>
      <dgm:t>
        <a:bodyPr/>
        <a:lstStyle/>
        <a:p>
          <a:endParaRPr lang="en-US"/>
        </a:p>
      </dgm:t>
    </dgm:pt>
    <dgm:pt modelId="{A8B4F7F7-81A7-486A-B626-D13BC125FC7A}">
      <dgm:prSet phldrT="[Text]"/>
      <dgm:spPr/>
      <dgm:t>
        <a:bodyPr/>
        <a:lstStyle/>
        <a:p>
          <a:r>
            <a:rPr lang="en-US" dirty="0" smtClean="0"/>
            <a:t>Application (RESEXT)</a:t>
          </a:r>
          <a:endParaRPr lang="en-US" dirty="0"/>
        </a:p>
      </dgm:t>
    </dgm:pt>
    <dgm:pt modelId="{729802ED-1DDE-4211-8B9B-32446EF814B7}" type="parTrans" cxnId="{08AF57F9-A5BB-42FC-AF13-49FC956DF9EC}">
      <dgm:prSet/>
      <dgm:spPr/>
      <dgm:t>
        <a:bodyPr/>
        <a:lstStyle/>
        <a:p>
          <a:endParaRPr lang="en-US"/>
        </a:p>
      </dgm:t>
    </dgm:pt>
    <dgm:pt modelId="{60CFDFA0-72D6-4BD7-AC60-53E6554A1778}" type="sibTrans" cxnId="{08AF57F9-A5BB-42FC-AF13-49FC956DF9EC}">
      <dgm:prSet/>
      <dgm:spPr/>
      <dgm:t>
        <a:bodyPr/>
        <a:lstStyle/>
        <a:p>
          <a:endParaRPr lang="en-US"/>
        </a:p>
      </dgm:t>
    </dgm:pt>
    <dgm:pt modelId="{202D2D82-3115-412C-BE9A-ABED8288382E}">
      <dgm:prSet/>
      <dgm:spPr/>
      <dgm:t>
        <a:bodyPr/>
        <a:lstStyle/>
        <a:p>
          <a:r>
            <a:rPr lang="en-US" dirty="0" smtClean="0"/>
            <a:t>UI Wizard (VIEWDEF)</a:t>
          </a:r>
        </a:p>
      </dgm:t>
    </dgm:pt>
    <dgm:pt modelId="{E99DCB75-DECB-492E-AD2A-61AF550762A3}" type="parTrans" cxnId="{6C2A6DBC-3FD0-4A12-82BE-6D6543404282}">
      <dgm:prSet/>
      <dgm:spPr/>
      <dgm:t>
        <a:bodyPr/>
        <a:lstStyle/>
        <a:p>
          <a:endParaRPr lang="en-US"/>
        </a:p>
      </dgm:t>
    </dgm:pt>
    <dgm:pt modelId="{22409443-1B2F-40DE-9508-05539F3ACF5D}" type="sibTrans" cxnId="{6C2A6DBC-3FD0-4A12-82BE-6D6543404282}">
      <dgm:prSet/>
      <dgm:spPr/>
      <dgm:t>
        <a:bodyPr/>
        <a:lstStyle/>
        <a:p>
          <a:endParaRPr lang="en-US"/>
        </a:p>
      </dgm:t>
    </dgm:pt>
    <dgm:pt modelId="{3D5DFC46-BAAE-4A0A-A159-02FB9EA19F15}">
      <dgm:prSet/>
      <dgm:spPr/>
      <dgm:t>
        <a:bodyPr/>
        <a:lstStyle/>
        <a:p>
          <a:r>
            <a:rPr lang="en-US" dirty="0" smtClean="0"/>
            <a:t>RESDEF Parameter Values</a:t>
          </a:r>
        </a:p>
      </dgm:t>
    </dgm:pt>
    <dgm:pt modelId="{E9F2C9AE-A9AF-493B-9FB0-3651FEEAE32A}" type="parTrans" cxnId="{79E0215C-0D68-4F68-ABC8-423A6CEFC489}">
      <dgm:prSet/>
      <dgm:spPr/>
      <dgm:t>
        <a:bodyPr/>
        <a:lstStyle/>
        <a:p>
          <a:endParaRPr lang="en-US"/>
        </a:p>
      </dgm:t>
    </dgm:pt>
    <dgm:pt modelId="{E933A794-D1EB-4760-86A4-952528A9E41E}" type="sibTrans" cxnId="{79E0215C-0D68-4F68-ABC8-423A6CEFC489}">
      <dgm:prSet/>
      <dgm:spPr/>
      <dgm:t>
        <a:bodyPr/>
        <a:lstStyle/>
        <a:p>
          <a:endParaRPr lang="en-US"/>
        </a:p>
      </dgm:t>
    </dgm:pt>
    <dgm:pt modelId="{52E965A5-BE4D-4CE5-AC76-6FD341D9A18D}">
      <dgm:prSet/>
      <dgm:spPr/>
      <dgm:t>
        <a:bodyPr/>
        <a:lstStyle/>
        <a:p>
          <a:r>
            <a:rPr lang="en-US" dirty="0" smtClean="0"/>
            <a:t>Single deployment</a:t>
          </a:r>
        </a:p>
      </dgm:t>
    </dgm:pt>
    <dgm:pt modelId="{9711B258-78B5-4A02-94DD-425C2028EFA6}" type="parTrans" cxnId="{B23603E0-8F11-4328-8624-0522D6BD9AC9}">
      <dgm:prSet/>
      <dgm:spPr/>
      <dgm:t>
        <a:bodyPr/>
        <a:lstStyle/>
        <a:p>
          <a:endParaRPr lang="en-US"/>
        </a:p>
      </dgm:t>
    </dgm:pt>
    <dgm:pt modelId="{22387076-3400-4AFF-813E-2B63686B8106}" type="sibTrans" cxnId="{B23603E0-8F11-4328-8624-0522D6BD9AC9}">
      <dgm:prSet/>
      <dgm:spPr/>
      <dgm:t>
        <a:bodyPr/>
        <a:lstStyle/>
        <a:p>
          <a:endParaRPr lang="en-US"/>
        </a:p>
      </dgm:t>
    </dgm:pt>
    <dgm:pt modelId="{989DF3D8-AFA3-499B-9CDB-2DCBCFB0362A}">
      <dgm:prSet/>
      <dgm:spPr/>
      <dgm:t>
        <a:bodyPr/>
        <a:lstStyle/>
        <a:p>
          <a:r>
            <a:rPr lang="en-US" dirty="0" smtClean="0"/>
            <a:t>Versioned</a:t>
          </a:r>
        </a:p>
      </dgm:t>
    </dgm:pt>
    <dgm:pt modelId="{8C77BBAA-F396-4DD1-9F91-5E9643A09E67}" type="parTrans" cxnId="{E795911B-398E-42AA-8372-AADF76BB5CF2}">
      <dgm:prSet/>
      <dgm:spPr/>
      <dgm:t>
        <a:bodyPr/>
        <a:lstStyle/>
        <a:p>
          <a:endParaRPr lang="en-US"/>
        </a:p>
      </dgm:t>
    </dgm:pt>
    <dgm:pt modelId="{25803C2A-D229-418B-8828-805C9BFD23A3}" type="sibTrans" cxnId="{E795911B-398E-42AA-8372-AADF76BB5CF2}">
      <dgm:prSet/>
      <dgm:spPr/>
      <dgm:t>
        <a:bodyPr/>
        <a:lstStyle/>
        <a:p>
          <a:endParaRPr lang="en-US"/>
        </a:p>
      </dgm:t>
    </dgm:pt>
    <dgm:pt modelId="{AB5D5CF9-0435-4171-BFC0-83F73C408844}">
      <dgm:prSet phldrT="[Text]"/>
      <dgm:spPr/>
      <dgm:t>
        <a:bodyPr/>
        <a:lstStyle/>
        <a:p>
          <a:r>
            <a:rPr lang="en-US" dirty="0" smtClean="0"/>
            <a:t>VM settings (size)</a:t>
          </a:r>
        </a:p>
      </dgm:t>
    </dgm:pt>
    <dgm:pt modelId="{6CA40FEB-8CF1-4A30-B0F8-F25B8C8F70EC}" type="parTrans" cxnId="{3B15B247-05FF-4A7A-A252-B011B5FDAAAB}">
      <dgm:prSet/>
      <dgm:spPr/>
      <dgm:t>
        <a:bodyPr/>
        <a:lstStyle/>
        <a:p>
          <a:endParaRPr lang="en-US"/>
        </a:p>
      </dgm:t>
    </dgm:pt>
    <dgm:pt modelId="{FBED1626-B4D3-418F-94B5-4D7FEDF92C0F}" type="sibTrans" cxnId="{3B15B247-05FF-4A7A-A252-B011B5FDAAAB}">
      <dgm:prSet/>
      <dgm:spPr/>
      <dgm:t>
        <a:bodyPr/>
        <a:lstStyle/>
        <a:p>
          <a:endParaRPr lang="en-US"/>
        </a:p>
      </dgm:t>
    </dgm:pt>
    <dgm:pt modelId="{69B23DA2-3330-4DDC-9D06-AE5E85B70942}">
      <dgm:prSet phldrT="[Text]"/>
      <dgm:spPr/>
      <dgm:t>
        <a:bodyPr/>
        <a:lstStyle/>
        <a:p>
          <a:r>
            <a:rPr lang="en-US" dirty="0" smtClean="0"/>
            <a:t>OS Settings</a:t>
          </a:r>
        </a:p>
      </dgm:t>
    </dgm:pt>
    <dgm:pt modelId="{E62A8651-F4DD-4ED3-8641-3D8B95E749BD}" type="parTrans" cxnId="{5967A8B5-36EA-404B-B6B9-A79D2F6F4EC3}">
      <dgm:prSet/>
      <dgm:spPr/>
      <dgm:t>
        <a:bodyPr/>
        <a:lstStyle/>
        <a:p>
          <a:endParaRPr lang="en-US"/>
        </a:p>
      </dgm:t>
    </dgm:pt>
    <dgm:pt modelId="{7941245F-AD2C-47C4-A550-E08DB294A426}" type="sibTrans" cxnId="{5967A8B5-36EA-404B-B6B9-A79D2F6F4EC3}">
      <dgm:prSet/>
      <dgm:spPr/>
      <dgm:t>
        <a:bodyPr/>
        <a:lstStyle/>
        <a:p>
          <a:endParaRPr lang="en-US"/>
        </a:p>
      </dgm:t>
    </dgm:pt>
    <dgm:pt modelId="{113552CA-A919-4A28-9824-3EA8F5E47780}">
      <dgm:prSet phldrT="[Text]"/>
      <dgm:spPr/>
      <dgm:t>
        <a:bodyPr/>
        <a:lstStyle/>
        <a:p>
          <a:r>
            <a:rPr lang="en-US" dirty="0" smtClean="0"/>
            <a:t>OS Image Reference</a:t>
          </a:r>
        </a:p>
      </dgm:t>
    </dgm:pt>
    <dgm:pt modelId="{562A69CB-CAB0-4F3A-ABAB-27826C243408}" type="parTrans" cxnId="{CB9E7148-A9EF-4C8A-BC8F-2A8215700600}">
      <dgm:prSet/>
      <dgm:spPr/>
      <dgm:t>
        <a:bodyPr/>
        <a:lstStyle/>
        <a:p>
          <a:endParaRPr lang="en-US"/>
        </a:p>
      </dgm:t>
    </dgm:pt>
    <dgm:pt modelId="{B2A4EAED-46D9-4E35-813A-DF23A1BB768A}" type="sibTrans" cxnId="{CB9E7148-A9EF-4C8A-BC8F-2A8215700600}">
      <dgm:prSet/>
      <dgm:spPr/>
      <dgm:t>
        <a:bodyPr/>
        <a:lstStyle/>
        <a:p>
          <a:endParaRPr lang="en-US"/>
        </a:p>
      </dgm:t>
    </dgm:pt>
    <dgm:pt modelId="{AAC388C1-DE7B-4965-AD04-AAC6F8B80D35}">
      <dgm:prSet phldrT="[Text]"/>
      <dgm:spPr/>
      <dgm:t>
        <a:bodyPr/>
        <a:lstStyle/>
        <a:p>
          <a:r>
            <a:rPr lang="en-US" dirty="0" smtClean="0"/>
            <a:t>RESEXT Reference</a:t>
          </a:r>
        </a:p>
      </dgm:t>
    </dgm:pt>
    <dgm:pt modelId="{5C46BE8E-01D4-42B1-A503-DF89B2F53DE1}" type="parTrans" cxnId="{F79687E5-832A-4194-807E-38C865E79D41}">
      <dgm:prSet/>
      <dgm:spPr/>
      <dgm:t>
        <a:bodyPr/>
        <a:lstStyle/>
        <a:p>
          <a:endParaRPr lang="en-US"/>
        </a:p>
      </dgm:t>
    </dgm:pt>
    <dgm:pt modelId="{344D9BCF-C2CC-44C5-93D7-13BDB214E0E6}" type="sibTrans" cxnId="{F79687E5-832A-4194-807E-38C865E79D41}">
      <dgm:prSet/>
      <dgm:spPr/>
      <dgm:t>
        <a:bodyPr/>
        <a:lstStyle/>
        <a:p>
          <a:endParaRPr lang="en-US"/>
        </a:p>
      </dgm:t>
    </dgm:pt>
    <dgm:pt modelId="{2F72F421-7D88-400E-BAD8-ECB4FE044759}">
      <dgm:prSet phldrT="[Text]"/>
      <dgm:spPr/>
      <dgm:t>
        <a:bodyPr/>
        <a:lstStyle/>
        <a:p>
          <a:r>
            <a:rPr lang="en-US" dirty="0" smtClean="0"/>
            <a:t>RESEXT Parameter bindings</a:t>
          </a:r>
        </a:p>
      </dgm:t>
    </dgm:pt>
    <dgm:pt modelId="{A14F740B-4AC4-46DD-BF99-0016F658CC68}" type="parTrans" cxnId="{C544025B-1030-4B1C-A22F-DCAC4C2A9041}">
      <dgm:prSet/>
      <dgm:spPr/>
      <dgm:t>
        <a:bodyPr/>
        <a:lstStyle/>
        <a:p>
          <a:endParaRPr lang="en-US"/>
        </a:p>
      </dgm:t>
    </dgm:pt>
    <dgm:pt modelId="{6D584CAF-3180-4FB5-B909-A24A69299B34}" type="sibTrans" cxnId="{C544025B-1030-4B1C-A22F-DCAC4C2A9041}">
      <dgm:prSet/>
      <dgm:spPr/>
      <dgm:t>
        <a:bodyPr/>
        <a:lstStyle/>
        <a:p>
          <a:endParaRPr lang="en-US"/>
        </a:p>
      </dgm:t>
    </dgm:pt>
    <dgm:pt modelId="{E50EB2B6-F480-4BB5-9D15-9FA1CF6346F8}">
      <dgm:prSet phldrT="[Text]"/>
      <dgm:spPr/>
      <dgm:t>
        <a:bodyPr/>
        <a:lstStyle/>
        <a:p>
          <a:r>
            <a:rPr lang="en-US" dirty="0" smtClean="0"/>
            <a:t>RESDEF Parameters</a:t>
          </a:r>
        </a:p>
      </dgm:t>
    </dgm:pt>
    <dgm:pt modelId="{42123F4F-F922-4D43-B4C5-E27AA1651436}" type="parTrans" cxnId="{1D13D3B4-CEE2-4DEF-BAE1-624D9C6C0A48}">
      <dgm:prSet/>
      <dgm:spPr/>
      <dgm:t>
        <a:bodyPr/>
        <a:lstStyle/>
        <a:p>
          <a:endParaRPr lang="en-US"/>
        </a:p>
      </dgm:t>
    </dgm:pt>
    <dgm:pt modelId="{4D1BA6BC-1F13-4FF9-8372-8B8F5DB38B63}" type="sibTrans" cxnId="{1D13D3B4-CEE2-4DEF-BAE1-624D9C6C0A48}">
      <dgm:prSet/>
      <dgm:spPr/>
      <dgm:t>
        <a:bodyPr/>
        <a:lstStyle/>
        <a:p>
          <a:endParaRPr lang="en-US"/>
        </a:p>
      </dgm:t>
    </dgm:pt>
    <dgm:pt modelId="{8C2307B2-0E4B-4788-84B1-7641DD9402DB}">
      <dgm:prSet phldrT="[Text]"/>
      <dgm:spPr/>
      <dgm:t>
        <a:bodyPr/>
        <a:lstStyle/>
        <a:p>
          <a:r>
            <a:rPr lang="en-US" dirty="0" smtClean="0"/>
            <a:t>Virtual Machine Role (RESDEF)</a:t>
          </a:r>
          <a:endParaRPr lang="en-US" dirty="0"/>
        </a:p>
      </dgm:t>
    </dgm:pt>
    <dgm:pt modelId="{376CA3CF-809F-4973-A760-49A1ABDDBB3E}" type="parTrans" cxnId="{DC0E33BE-B3E0-4429-B19C-57BC816B0FC6}">
      <dgm:prSet/>
      <dgm:spPr/>
      <dgm:t>
        <a:bodyPr/>
        <a:lstStyle/>
        <a:p>
          <a:endParaRPr lang="en-US"/>
        </a:p>
      </dgm:t>
    </dgm:pt>
    <dgm:pt modelId="{1411888E-C539-4C76-A64E-111F60B4465F}" type="sibTrans" cxnId="{DC0E33BE-B3E0-4429-B19C-57BC816B0FC6}">
      <dgm:prSet/>
      <dgm:spPr/>
      <dgm:t>
        <a:bodyPr/>
        <a:lstStyle/>
        <a:p>
          <a:endParaRPr lang="en-US"/>
        </a:p>
      </dgm:t>
    </dgm:pt>
    <dgm:pt modelId="{91BDAF55-2839-45CA-AC2D-263153ABC8FC}">
      <dgm:prSet phldrT="[Text]"/>
      <dgm:spPr/>
      <dgm:t>
        <a:bodyPr/>
        <a:lstStyle/>
        <a:p>
          <a:r>
            <a:rPr lang="en-US" dirty="0" smtClean="0"/>
            <a:t>Roles and Features</a:t>
          </a:r>
        </a:p>
      </dgm:t>
    </dgm:pt>
    <dgm:pt modelId="{EA2D4058-60E2-4E35-9D4C-47B753DB57B4}" type="parTrans" cxnId="{90057A37-91E6-4D2C-B5C9-E15241F343B6}">
      <dgm:prSet/>
      <dgm:spPr/>
      <dgm:t>
        <a:bodyPr/>
        <a:lstStyle/>
        <a:p>
          <a:endParaRPr lang="en-US"/>
        </a:p>
      </dgm:t>
    </dgm:pt>
    <dgm:pt modelId="{BFF19E7F-06AF-4EC6-B577-297EA806D0A3}" type="sibTrans" cxnId="{90057A37-91E6-4D2C-B5C9-E15241F343B6}">
      <dgm:prSet/>
      <dgm:spPr/>
      <dgm:t>
        <a:bodyPr/>
        <a:lstStyle/>
        <a:p>
          <a:endParaRPr lang="en-US"/>
        </a:p>
      </dgm:t>
    </dgm:pt>
    <dgm:pt modelId="{CE558F7F-F807-4F65-B4EB-53C04BA38DEA}">
      <dgm:prSet phldrT="[Text]"/>
      <dgm:spPr/>
      <dgm:t>
        <a:bodyPr/>
        <a:lstStyle/>
        <a:p>
          <a:r>
            <a:rPr lang="en-US" dirty="0" smtClean="0"/>
            <a:t>Payload and scripts</a:t>
          </a:r>
        </a:p>
      </dgm:t>
    </dgm:pt>
    <dgm:pt modelId="{170A8931-3A03-42AC-9C1E-7E0432679045}" type="parTrans" cxnId="{5786DEF2-58B3-4C97-88D3-81B3CD5A517B}">
      <dgm:prSet/>
      <dgm:spPr/>
      <dgm:t>
        <a:bodyPr/>
        <a:lstStyle/>
        <a:p>
          <a:endParaRPr lang="en-US"/>
        </a:p>
      </dgm:t>
    </dgm:pt>
    <dgm:pt modelId="{08ED3227-5B8D-4A5B-AA59-FD3302203C32}" type="sibTrans" cxnId="{5786DEF2-58B3-4C97-88D3-81B3CD5A517B}">
      <dgm:prSet/>
      <dgm:spPr/>
      <dgm:t>
        <a:bodyPr/>
        <a:lstStyle/>
        <a:p>
          <a:endParaRPr lang="en-US"/>
        </a:p>
      </dgm:t>
    </dgm:pt>
    <dgm:pt modelId="{EEA0F748-2C15-4E42-9A05-8EE4E2E41399}">
      <dgm:prSet phldrT="[Text]"/>
      <dgm:spPr/>
      <dgm:t>
        <a:bodyPr/>
        <a:lstStyle/>
        <a:p>
          <a:r>
            <a:rPr lang="en-US" dirty="0" smtClean="0"/>
            <a:t>OS Image requirements</a:t>
          </a:r>
        </a:p>
      </dgm:t>
    </dgm:pt>
    <dgm:pt modelId="{20B23741-319C-4C8C-BDC9-4DED175AF64D}" type="parTrans" cxnId="{D2089E13-C87E-4583-BAF2-3BD247625C6B}">
      <dgm:prSet/>
      <dgm:spPr/>
      <dgm:t>
        <a:bodyPr/>
        <a:lstStyle/>
        <a:p>
          <a:endParaRPr lang="en-US"/>
        </a:p>
      </dgm:t>
    </dgm:pt>
    <dgm:pt modelId="{F4688494-6ED9-4CD6-9855-E9284621E4D6}" type="sibTrans" cxnId="{D2089E13-C87E-4583-BAF2-3BD247625C6B}">
      <dgm:prSet/>
      <dgm:spPr/>
      <dgm:t>
        <a:bodyPr/>
        <a:lstStyle/>
        <a:p>
          <a:endParaRPr lang="en-US"/>
        </a:p>
      </dgm:t>
    </dgm:pt>
    <dgm:pt modelId="{503E050C-622E-4EA6-B126-5A10ECE61EDE}">
      <dgm:prSet phldrT="[Text]"/>
      <dgm:spPr/>
      <dgm:t>
        <a:bodyPr/>
        <a:lstStyle/>
        <a:p>
          <a:r>
            <a:rPr lang="en-US" dirty="0" smtClean="0"/>
            <a:t>Network IP and Load balancer</a:t>
          </a:r>
        </a:p>
      </dgm:t>
    </dgm:pt>
    <dgm:pt modelId="{8351236A-C95E-4EAE-A6A1-102EAB506E46}" type="parTrans" cxnId="{EB6F1E3F-1DDB-4282-9C02-23BE062AF3C9}">
      <dgm:prSet/>
      <dgm:spPr/>
      <dgm:t>
        <a:bodyPr/>
        <a:lstStyle/>
        <a:p>
          <a:endParaRPr lang="en-US"/>
        </a:p>
      </dgm:t>
    </dgm:pt>
    <dgm:pt modelId="{6400D19C-7352-4023-9D96-EE7614A891B7}" type="sibTrans" cxnId="{EB6F1E3F-1DDB-4282-9C02-23BE062AF3C9}">
      <dgm:prSet/>
      <dgm:spPr/>
      <dgm:t>
        <a:bodyPr/>
        <a:lstStyle/>
        <a:p>
          <a:endParaRPr lang="en-US"/>
        </a:p>
      </dgm:t>
    </dgm:pt>
    <dgm:pt modelId="{FFFFFEA4-3FF3-4D0E-B3F3-23EF7A640EDC}">
      <dgm:prSet phldrT="[Text]"/>
      <dgm:spPr/>
      <dgm:t>
        <a:bodyPr/>
        <a:lstStyle/>
        <a:p>
          <a:r>
            <a:rPr lang="en-US" dirty="0" smtClean="0"/>
            <a:t>RESEXT Parameters</a:t>
          </a:r>
        </a:p>
      </dgm:t>
    </dgm:pt>
    <dgm:pt modelId="{FBDC2AAD-E5BE-4319-BE1C-B892DEE3048D}" type="parTrans" cxnId="{3E6B39E9-24C8-4128-9178-2A70CC10C4E0}">
      <dgm:prSet/>
      <dgm:spPr/>
      <dgm:t>
        <a:bodyPr/>
        <a:lstStyle/>
        <a:p>
          <a:endParaRPr lang="en-US"/>
        </a:p>
      </dgm:t>
    </dgm:pt>
    <dgm:pt modelId="{8BBE8062-4777-40FE-94FD-DD0B17B04999}" type="sibTrans" cxnId="{3E6B39E9-24C8-4128-9178-2A70CC10C4E0}">
      <dgm:prSet/>
      <dgm:spPr/>
      <dgm:t>
        <a:bodyPr/>
        <a:lstStyle/>
        <a:p>
          <a:endParaRPr lang="en-US"/>
        </a:p>
      </dgm:t>
    </dgm:pt>
    <dgm:pt modelId="{F1BBE411-25C6-4D90-971B-72BD994E789C}">
      <dgm:prSet/>
      <dgm:spPr/>
      <dgm:t>
        <a:bodyPr/>
        <a:lstStyle/>
        <a:p>
          <a:r>
            <a:rPr lang="en-US" dirty="0" smtClean="0"/>
            <a:t>UI for RESDEF Parameters</a:t>
          </a:r>
        </a:p>
      </dgm:t>
    </dgm:pt>
    <dgm:pt modelId="{3780C5A1-E4EA-4561-A37B-6B6C284E251D}" type="parTrans" cxnId="{FE6E3CA0-D540-43AB-A86C-DDCC6CF51C23}">
      <dgm:prSet/>
      <dgm:spPr/>
      <dgm:t>
        <a:bodyPr/>
        <a:lstStyle/>
        <a:p>
          <a:endParaRPr lang="en-US"/>
        </a:p>
      </dgm:t>
    </dgm:pt>
    <dgm:pt modelId="{1AAE3A2C-031E-4DF2-8B44-BAF84510D7E0}" type="sibTrans" cxnId="{FE6E3CA0-D540-43AB-A86C-DDCC6CF51C23}">
      <dgm:prSet/>
      <dgm:spPr/>
      <dgm:t>
        <a:bodyPr/>
        <a:lstStyle/>
        <a:p>
          <a:endParaRPr lang="en-US"/>
        </a:p>
      </dgm:t>
    </dgm:pt>
    <dgm:pt modelId="{E8DFA681-A47D-4188-95E5-E8F6686D28AD}">
      <dgm:prSet/>
      <dgm:spPr/>
      <dgm:t>
        <a:bodyPr/>
        <a:lstStyle/>
        <a:p>
          <a:r>
            <a:rPr lang="en-US" dirty="0" smtClean="0"/>
            <a:t>Grouping</a:t>
          </a:r>
        </a:p>
      </dgm:t>
    </dgm:pt>
    <dgm:pt modelId="{ACDBDCDF-EEC5-40BA-9EF9-CC237D7A85D5}" type="parTrans" cxnId="{B7DCF692-DDCC-4605-AE49-4EEE53C92ACC}">
      <dgm:prSet/>
      <dgm:spPr/>
      <dgm:t>
        <a:bodyPr/>
        <a:lstStyle/>
        <a:p>
          <a:endParaRPr lang="en-US"/>
        </a:p>
      </dgm:t>
    </dgm:pt>
    <dgm:pt modelId="{0D4DABFC-53C3-476E-8A9C-199375F8CF14}" type="sibTrans" cxnId="{B7DCF692-DDCC-4605-AE49-4EEE53C92ACC}">
      <dgm:prSet/>
      <dgm:spPr/>
      <dgm:t>
        <a:bodyPr/>
        <a:lstStyle/>
        <a:p>
          <a:endParaRPr lang="en-US"/>
        </a:p>
      </dgm:t>
    </dgm:pt>
    <dgm:pt modelId="{181E48D9-D3B9-42FA-9BD6-7B9D077362A5}">
      <dgm:prSet/>
      <dgm:spPr/>
      <dgm:t>
        <a:bodyPr/>
        <a:lstStyle/>
        <a:p>
          <a:r>
            <a:rPr lang="en-US" dirty="0" smtClean="0"/>
            <a:t>Ordering</a:t>
          </a:r>
        </a:p>
      </dgm:t>
    </dgm:pt>
    <dgm:pt modelId="{C4DF6F73-C63F-4F40-9CB7-FB711F759678}" type="parTrans" cxnId="{D8E1D952-B442-48BB-AB54-BBA9FFE31801}">
      <dgm:prSet/>
      <dgm:spPr/>
      <dgm:t>
        <a:bodyPr/>
        <a:lstStyle/>
        <a:p>
          <a:endParaRPr lang="en-US"/>
        </a:p>
      </dgm:t>
    </dgm:pt>
    <dgm:pt modelId="{F4EDFFB3-47D0-44F2-B1EB-C3DA8016A0A1}" type="sibTrans" cxnId="{D8E1D952-B442-48BB-AB54-BBA9FFE31801}">
      <dgm:prSet/>
      <dgm:spPr/>
      <dgm:t>
        <a:bodyPr/>
        <a:lstStyle/>
        <a:p>
          <a:endParaRPr lang="en-US"/>
        </a:p>
      </dgm:t>
    </dgm:pt>
    <dgm:pt modelId="{F21F8D65-D463-47E9-8A51-C6F46F6BAC73}">
      <dgm:prSet/>
      <dgm:spPr/>
      <dgm:t>
        <a:bodyPr/>
        <a:lstStyle/>
        <a:p>
          <a:r>
            <a:rPr lang="en-US" dirty="0" smtClean="0"/>
            <a:t>Validation</a:t>
          </a:r>
        </a:p>
      </dgm:t>
    </dgm:pt>
    <dgm:pt modelId="{5B8C4329-B1E6-4B91-A7B8-CAF3DE001A9B}" type="parTrans" cxnId="{41BE5E80-FCB1-4C77-AB53-7D25EDFBDC36}">
      <dgm:prSet/>
      <dgm:spPr/>
      <dgm:t>
        <a:bodyPr/>
        <a:lstStyle/>
        <a:p>
          <a:endParaRPr lang="en-US"/>
        </a:p>
      </dgm:t>
    </dgm:pt>
    <dgm:pt modelId="{3AF3C9E7-7474-4078-B349-CB5DD936B6BE}" type="sibTrans" cxnId="{41BE5E80-FCB1-4C77-AB53-7D25EDFBDC36}">
      <dgm:prSet/>
      <dgm:spPr/>
      <dgm:t>
        <a:bodyPr/>
        <a:lstStyle/>
        <a:p>
          <a:endParaRPr lang="en-US"/>
        </a:p>
      </dgm:t>
    </dgm:pt>
    <dgm:pt modelId="{E0BBDF22-EE56-4039-8479-1569769A6671}">
      <dgm:prSet/>
      <dgm:spPr/>
      <dgm:t>
        <a:bodyPr/>
        <a:lstStyle/>
        <a:p>
          <a:r>
            <a:rPr lang="en-US" dirty="0" smtClean="0"/>
            <a:t>Localization</a:t>
          </a:r>
          <a:endParaRPr lang="en-US" dirty="0"/>
        </a:p>
      </dgm:t>
    </dgm:pt>
    <dgm:pt modelId="{273DB669-D2D0-4E6E-B5D1-81CD72115C3E}" type="parTrans" cxnId="{06ECDA73-C07F-43BF-91EB-15B07D2DE262}">
      <dgm:prSet/>
      <dgm:spPr/>
      <dgm:t>
        <a:bodyPr/>
        <a:lstStyle/>
        <a:p>
          <a:endParaRPr lang="en-US"/>
        </a:p>
      </dgm:t>
    </dgm:pt>
    <dgm:pt modelId="{317F8B8B-579F-4CF6-BC6F-1F9345622FBB}" type="sibTrans" cxnId="{06ECDA73-C07F-43BF-91EB-15B07D2DE262}">
      <dgm:prSet/>
      <dgm:spPr/>
      <dgm:t>
        <a:bodyPr/>
        <a:lstStyle/>
        <a:p>
          <a:endParaRPr lang="en-US"/>
        </a:p>
      </dgm:t>
    </dgm:pt>
    <dgm:pt modelId="{B695D2B7-E78F-4AC4-8297-40CFF7CDAE92}">
      <dgm:prSet/>
      <dgm:spPr/>
      <dgm:t>
        <a:bodyPr/>
        <a:lstStyle/>
        <a:p>
          <a:r>
            <a:rPr lang="en-US" smtClean="0"/>
            <a:t>Deployment </a:t>
          </a:r>
          <a:r>
            <a:rPr lang="en-US" dirty="0" smtClean="0"/>
            <a:t>Configuration (RESCONFIG)</a:t>
          </a:r>
          <a:endParaRPr lang="en-US"/>
        </a:p>
      </dgm:t>
    </dgm:pt>
    <dgm:pt modelId="{73F3A990-9FD4-4100-8955-924FFBDA69E9}" type="parTrans" cxnId="{183DCF39-4C71-456F-A236-F7626A898FFC}">
      <dgm:prSet/>
      <dgm:spPr/>
      <dgm:t>
        <a:bodyPr/>
        <a:lstStyle/>
        <a:p>
          <a:endParaRPr lang="en-US"/>
        </a:p>
      </dgm:t>
    </dgm:pt>
    <dgm:pt modelId="{27CF300C-7447-44D2-8D5D-FFE72463BCCF}" type="sibTrans" cxnId="{183DCF39-4C71-456F-A236-F7626A898FFC}">
      <dgm:prSet/>
      <dgm:spPr/>
      <dgm:t>
        <a:bodyPr/>
        <a:lstStyle/>
        <a:p>
          <a:endParaRPr lang="en-US"/>
        </a:p>
      </dgm:t>
    </dgm:pt>
    <dgm:pt modelId="{EBB98DAD-4B81-4DE7-972A-581875BF0441}" type="pres">
      <dgm:prSet presAssocID="{90B0CA72-AC6D-4D32-8094-D257D03728AC}" presName="Name0" presStyleCnt="0">
        <dgm:presLayoutVars>
          <dgm:dir/>
          <dgm:animLvl val="lvl"/>
          <dgm:resizeHandles val="exact"/>
        </dgm:presLayoutVars>
      </dgm:prSet>
      <dgm:spPr/>
      <dgm:t>
        <a:bodyPr/>
        <a:lstStyle/>
        <a:p>
          <a:endParaRPr lang="en-US"/>
        </a:p>
      </dgm:t>
    </dgm:pt>
    <dgm:pt modelId="{5833D4C3-B5E5-497B-82D9-0B04DD80C85B}" type="pres">
      <dgm:prSet presAssocID="{A8B4F7F7-81A7-486A-B626-D13BC125FC7A}" presName="composite" presStyleCnt="0"/>
      <dgm:spPr/>
      <dgm:t>
        <a:bodyPr/>
        <a:lstStyle/>
        <a:p>
          <a:endParaRPr lang="en-US"/>
        </a:p>
      </dgm:t>
    </dgm:pt>
    <dgm:pt modelId="{05C8B041-F6C7-4379-8BE0-2D09BF3DAC83}" type="pres">
      <dgm:prSet presAssocID="{A8B4F7F7-81A7-486A-B626-D13BC125FC7A}" presName="parTx" presStyleLbl="alignNode1" presStyleIdx="0" presStyleCnt="4">
        <dgm:presLayoutVars>
          <dgm:chMax val="0"/>
          <dgm:chPref val="0"/>
          <dgm:bulletEnabled val="1"/>
        </dgm:presLayoutVars>
      </dgm:prSet>
      <dgm:spPr/>
      <dgm:t>
        <a:bodyPr/>
        <a:lstStyle/>
        <a:p>
          <a:endParaRPr lang="en-US"/>
        </a:p>
      </dgm:t>
    </dgm:pt>
    <dgm:pt modelId="{7AB19B6E-746B-4CFF-8C0D-25BD13281DD1}" type="pres">
      <dgm:prSet presAssocID="{A8B4F7F7-81A7-486A-B626-D13BC125FC7A}" presName="desTx" presStyleLbl="alignAccFollowNode1" presStyleIdx="0" presStyleCnt="4">
        <dgm:presLayoutVars>
          <dgm:bulletEnabled val="1"/>
        </dgm:presLayoutVars>
      </dgm:prSet>
      <dgm:spPr/>
      <dgm:t>
        <a:bodyPr/>
        <a:lstStyle/>
        <a:p>
          <a:endParaRPr lang="en-US"/>
        </a:p>
      </dgm:t>
    </dgm:pt>
    <dgm:pt modelId="{140FF448-382D-4EE5-9D0D-E52838BE6001}" type="pres">
      <dgm:prSet presAssocID="{60CFDFA0-72D6-4BD7-AC60-53E6554A1778}" presName="space" presStyleCnt="0"/>
      <dgm:spPr/>
      <dgm:t>
        <a:bodyPr/>
        <a:lstStyle/>
        <a:p>
          <a:endParaRPr lang="en-US"/>
        </a:p>
      </dgm:t>
    </dgm:pt>
    <dgm:pt modelId="{5B10ACDF-29A7-4D45-9BDF-19A113F4559F}" type="pres">
      <dgm:prSet presAssocID="{8C2307B2-0E4B-4788-84B1-7641DD9402DB}" presName="composite" presStyleCnt="0"/>
      <dgm:spPr/>
    </dgm:pt>
    <dgm:pt modelId="{CC5D9BA8-ACEA-4D6E-B5CB-F79DD5DE4FED}" type="pres">
      <dgm:prSet presAssocID="{8C2307B2-0E4B-4788-84B1-7641DD9402DB}" presName="parTx" presStyleLbl="alignNode1" presStyleIdx="1" presStyleCnt="4">
        <dgm:presLayoutVars>
          <dgm:chMax val="0"/>
          <dgm:chPref val="0"/>
          <dgm:bulletEnabled val="1"/>
        </dgm:presLayoutVars>
      </dgm:prSet>
      <dgm:spPr/>
      <dgm:t>
        <a:bodyPr/>
        <a:lstStyle/>
        <a:p>
          <a:endParaRPr lang="en-US"/>
        </a:p>
      </dgm:t>
    </dgm:pt>
    <dgm:pt modelId="{227F76D3-74B3-4737-AEAC-F8F589AEC794}" type="pres">
      <dgm:prSet presAssocID="{8C2307B2-0E4B-4788-84B1-7641DD9402DB}" presName="desTx" presStyleLbl="alignAccFollowNode1" presStyleIdx="1" presStyleCnt="4">
        <dgm:presLayoutVars>
          <dgm:bulletEnabled val="1"/>
        </dgm:presLayoutVars>
      </dgm:prSet>
      <dgm:spPr/>
      <dgm:t>
        <a:bodyPr/>
        <a:lstStyle/>
        <a:p>
          <a:endParaRPr lang="en-US"/>
        </a:p>
      </dgm:t>
    </dgm:pt>
    <dgm:pt modelId="{5F24A230-BDAD-41DB-8FE9-B0906A9BA479}" type="pres">
      <dgm:prSet presAssocID="{1411888E-C539-4C76-A64E-111F60B4465F}" presName="space" presStyleCnt="0"/>
      <dgm:spPr/>
    </dgm:pt>
    <dgm:pt modelId="{003703FF-0F91-4D05-AC41-7660CB95C0C9}" type="pres">
      <dgm:prSet presAssocID="{202D2D82-3115-412C-BE9A-ABED8288382E}" presName="composite" presStyleCnt="0"/>
      <dgm:spPr/>
      <dgm:t>
        <a:bodyPr/>
        <a:lstStyle/>
        <a:p>
          <a:endParaRPr lang="en-US"/>
        </a:p>
      </dgm:t>
    </dgm:pt>
    <dgm:pt modelId="{381829D0-D6D5-4A66-A69E-3246BD6CE9EF}" type="pres">
      <dgm:prSet presAssocID="{202D2D82-3115-412C-BE9A-ABED8288382E}" presName="parTx" presStyleLbl="alignNode1" presStyleIdx="2" presStyleCnt="4">
        <dgm:presLayoutVars>
          <dgm:chMax val="0"/>
          <dgm:chPref val="0"/>
          <dgm:bulletEnabled val="1"/>
        </dgm:presLayoutVars>
      </dgm:prSet>
      <dgm:spPr/>
      <dgm:t>
        <a:bodyPr/>
        <a:lstStyle/>
        <a:p>
          <a:endParaRPr lang="en-US"/>
        </a:p>
      </dgm:t>
    </dgm:pt>
    <dgm:pt modelId="{1FAC745A-BB2B-4B51-9A49-923EB4E51F9C}" type="pres">
      <dgm:prSet presAssocID="{202D2D82-3115-412C-BE9A-ABED8288382E}" presName="desTx" presStyleLbl="alignAccFollowNode1" presStyleIdx="2" presStyleCnt="4">
        <dgm:presLayoutVars>
          <dgm:bulletEnabled val="1"/>
        </dgm:presLayoutVars>
      </dgm:prSet>
      <dgm:spPr/>
      <dgm:t>
        <a:bodyPr/>
        <a:lstStyle/>
        <a:p>
          <a:endParaRPr lang="en-US"/>
        </a:p>
      </dgm:t>
    </dgm:pt>
    <dgm:pt modelId="{24B6D256-8BB8-40A5-A65F-9890D4867DB6}" type="pres">
      <dgm:prSet presAssocID="{22409443-1B2F-40DE-9508-05539F3ACF5D}" presName="space" presStyleCnt="0"/>
      <dgm:spPr/>
    </dgm:pt>
    <dgm:pt modelId="{1D4FB457-FF9F-4539-9417-2F9884C75AA6}" type="pres">
      <dgm:prSet presAssocID="{B695D2B7-E78F-4AC4-8297-40CFF7CDAE92}" presName="composite" presStyleCnt="0"/>
      <dgm:spPr/>
    </dgm:pt>
    <dgm:pt modelId="{8C3B5C17-49CF-42D1-B13F-65B2F78C6A6A}" type="pres">
      <dgm:prSet presAssocID="{B695D2B7-E78F-4AC4-8297-40CFF7CDAE92}" presName="parTx" presStyleLbl="alignNode1" presStyleIdx="3" presStyleCnt="4">
        <dgm:presLayoutVars>
          <dgm:chMax val="0"/>
          <dgm:chPref val="0"/>
          <dgm:bulletEnabled val="1"/>
        </dgm:presLayoutVars>
      </dgm:prSet>
      <dgm:spPr/>
      <dgm:t>
        <a:bodyPr/>
        <a:lstStyle/>
        <a:p>
          <a:endParaRPr lang="en-US"/>
        </a:p>
      </dgm:t>
    </dgm:pt>
    <dgm:pt modelId="{886B583A-52B7-40EA-9C4D-CCB998C3859B}" type="pres">
      <dgm:prSet presAssocID="{B695D2B7-E78F-4AC4-8297-40CFF7CDAE92}" presName="desTx" presStyleLbl="alignAccFollowNode1" presStyleIdx="3" presStyleCnt="4">
        <dgm:presLayoutVars>
          <dgm:bulletEnabled val="1"/>
        </dgm:presLayoutVars>
      </dgm:prSet>
      <dgm:spPr/>
      <dgm:t>
        <a:bodyPr/>
        <a:lstStyle/>
        <a:p>
          <a:endParaRPr lang="en-US"/>
        </a:p>
      </dgm:t>
    </dgm:pt>
  </dgm:ptLst>
  <dgm:cxnLst>
    <dgm:cxn modelId="{A5A02286-73F3-4B0A-8FD0-1DB2A7F6E9F5}" type="presOf" srcId="{FFFFFEA4-3FF3-4D0E-B3F3-23EF7A640EDC}" destId="{7AB19B6E-746B-4CFF-8C0D-25BD13281DD1}" srcOrd="0" destOrd="4" presId="urn:microsoft.com/office/officeart/2005/8/layout/hList1"/>
    <dgm:cxn modelId="{F79687E5-832A-4194-807E-38C865E79D41}" srcId="{8C2307B2-0E4B-4788-84B1-7641DD9402DB}" destId="{AAC388C1-DE7B-4965-AD04-AAC6F8B80D35}" srcOrd="3" destOrd="0" parTransId="{5C46BE8E-01D4-42B1-A503-DF89B2F53DE1}" sibTransId="{344D9BCF-C2CC-44C5-93D7-13BDB214E0E6}"/>
    <dgm:cxn modelId="{FD4FB9D8-3C49-462D-AE00-D11EEDD7F00F}" type="presOf" srcId="{91BDAF55-2839-45CA-AC2D-263153ABC8FC}" destId="{7AB19B6E-746B-4CFF-8C0D-25BD13281DD1}" srcOrd="0" destOrd="0" presId="urn:microsoft.com/office/officeart/2005/8/layout/hList1"/>
    <dgm:cxn modelId="{8C9875F5-A9E1-48F0-B94E-B3C35C286B67}" type="presOf" srcId="{E50EB2B6-F480-4BB5-9D15-9FA1CF6346F8}" destId="{227F76D3-74B3-4737-AEAC-F8F589AEC794}" srcOrd="0" destOrd="5" presId="urn:microsoft.com/office/officeart/2005/8/layout/hList1"/>
    <dgm:cxn modelId="{08AF57F9-A5BB-42FC-AF13-49FC956DF9EC}" srcId="{90B0CA72-AC6D-4D32-8094-D257D03728AC}" destId="{A8B4F7F7-81A7-486A-B626-D13BC125FC7A}" srcOrd="0" destOrd="0" parTransId="{729802ED-1DDE-4211-8B9B-32446EF814B7}" sibTransId="{60CFDFA0-72D6-4BD7-AC60-53E6554A1778}"/>
    <dgm:cxn modelId="{1746EABE-41A1-4E85-B997-598A31768B45}" type="presOf" srcId="{3D5DFC46-BAAE-4A0A-A159-02FB9EA19F15}" destId="{886B583A-52B7-40EA-9C4D-CCB998C3859B}" srcOrd="0" destOrd="0" presId="urn:microsoft.com/office/officeart/2005/8/layout/hList1"/>
    <dgm:cxn modelId="{007B3EAE-DB36-4CA4-AA48-BF02E6836446}" type="presOf" srcId="{A8B4F7F7-81A7-486A-B626-D13BC125FC7A}" destId="{05C8B041-F6C7-4379-8BE0-2D09BF3DAC83}" srcOrd="0" destOrd="0" presId="urn:microsoft.com/office/officeart/2005/8/layout/hList1"/>
    <dgm:cxn modelId="{E795911B-398E-42AA-8372-AADF76BB5CF2}" srcId="{B695D2B7-E78F-4AC4-8297-40CFF7CDAE92}" destId="{989DF3D8-AFA3-499B-9CDB-2DCBCFB0362A}" srcOrd="2" destOrd="0" parTransId="{8C77BBAA-F396-4DD1-9F91-5E9643A09E67}" sibTransId="{25803C2A-D229-418B-8828-805C9BFD23A3}"/>
    <dgm:cxn modelId="{ACE804F9-D208-412E-B4C9-C317D4B70D6D}" type="presOf" srcId="{989DF3D8-AFA3-499B-9CDB-2DCBCFB0362A}" destId="{886B583A-52B7-40EA-9C4D-CCB998C3859B}" srcOrd="0" destOrd="2" presId="urn:microsoft.com/office/officeart/2005/8/layout/hList1"/>
    <dgm:cxn modelId="{B5CCB97B-1122-49A3-AD03-5DF05DB99353}" type="presOf" srcId="{8C2307B2-0E4B-4788-84B1-7641DD9402DB}" destId="{CC5D9BA8-ACEA-4D6E-B5CB-F79DD5DE4FED}" srcOrd="0" destOrd="0" presId="urn:microsoft.com/office/officeart/2005/8/layout/hList1"/>
    <dgm:cxn modelId="{C544025B-1030-4B1C-A22F-DCAC4C2A9041}" srcId="{8C2307B2-0E4B-4788-84B1-7641DD9402DB}" destId="{2F72F421-7D88-400E-BAD8-ECB4FE044759}" srcOrd="4" destOrd="0" parTransId="{A14F740B-4AC4-46DD-BF99-0016F658CC68}" sibTransId="{6D584CAF-3180-4FB5-B909-A24A69299B34}"/>
    <dgm:cxn modelId="{5967A8B5-36EA-404B-B6B9-A79D2F6F4EC3}" srcId="{8C2307B2-0E4B-4788-84B1-7641DD9402DB}" destId="{69B23DA2-3330-4DDC-9D06-AE5E85B70942}" srcOrd="1" destOrd="0" parTransId="{E62A8651-F4DD-4ED3-8641-3D8B95E749BD}" sibTransId="{7941245F-AD2C-47C4-A550-E08DB294A426}"/>
    <dgm:cxn modelId="{183DCF39-4C71-456F-A236-F7626A898FFC}" srcId="{90B0CA72-AC6D-4D32-8094-D257D03728AC}" destId="{B695D2B7-E78F-4AC4-8297-40CFF7CDAE92}" srcOrd="3" destOrd="0" parTransId="{73F3A990-9FD4-4100-8955-924FFBDA69E9}" sibTransId="{27CF300C-7447-44D2-8D5D-FFE72463BCCF}"/>
    <dgm:cxn modelId="{BBDD1FB7-3815-4876-B913-81F803032378}" type="presOf" srcId="{503E050C-622E-4EA6-B126-5A10ECE61EDE}" destId="{7AB19B6E-746B-4CFF-8C0D-25BD13281DD1}" srcOrd="0" destOrd="3" presId="urn:microsoft.com/office/officeart/2005/8/layout/hList1"/>
    <dgm:cxn modelId="{D0C3475E-3008-465D-A6E1-DB27707FFC9D}" type="presOf" srcId="{2F72F421-7D88-400E-BAD8-ECB4FE044759}" destId="{227F76D3-74B3-4737-AEAC-F8F589AEC794}" srcOrd="0" destOrd="4" presId="urn:microsoft.com/office/officeart/2005/8/layout/hList1"/>
    <dgm:cxn modelId="{62747107-1DC2-4799-B261-94CB470C809E}" type="presOf" srcId="{F21F8D65-D463-47E9-8A51-C6F46F6BAC73}" destId="{1FAC745A-BB2B-4B51-9A49-923EB4E51F9C}" srcOrd="0" destOrd="3" presId="urn:microsoft.com/office/officeart/2005/8/layout/hList1"/>
    <dgm:cxn modelId="{90057A37-91E6-4D2C-B5C9-E15241F343B6}" srcId="{A8B4F7F7-81A7-486A-B626-D13BC125FC7A}" destId="{91BDAF55-2839-45CA-AC2D-263153ABC8FC}" srcOrd="0" destOrd="0" parTransId="{EA2D4058-60E2-4E35-9D4C-47B753DB57B4}" sibTransId="{BFF19E7F-06AF-4EC6-B577-297EA806D0A3}"/>
    <dgm:cxn modelId="{25AA1FED-B7E1-4D43-90D3-93A8B061F941}" type="presOf" srcId="{E0BBDF22-EE56-4039-8479-1569769A6671}" destId="{1FAC745A-BB2B-4B51-9A49-923EB4E51F9C}" srcOrd="0" destOrd="4" presId="urn:microsoft.com/office/officeart/2005/8/layout/hList1"/>
    <dgm:cxn modelId="{06ECDA73-C07F-43BF-91EB-15B07D2DE262}" srcId="{202D2D82-3115-412C-BE9A-ABED8288382E}" destId="{E0BBDF22-EE56-4039-8479-1569769A6671}" srcOrd="4" destOrd="0" parTransId="{273DB669-D2D0-4E6E-B5D1-81CD72115C3E}" sibTransId="{317F8B8B-579F-4CF6-BC6F-1F9345622FBB}"/>
    <dgm:cxn modelId="{D8E1D952-B442-48BB-AB54-BBA9FFE31801}" srcId="{202D2D82-3115-412C-BE9A-ABED8288382E}" destId="{181E48D9-D3B9-42FA-9BD6-7B9D077362A5}" srcOrd="2" destOrd="0" parTransId="{C4DF6F73-C63F-4F40-9CB7-FB711F759678}" sibTransId="{F4EDFFB3-47D0-44F2-B1EB-C3DA8016A0A1}"/>
    <dgm:cxn modelId="{18E440FC-5B44-437B-B0A9-2602B66826D2}" type="presOf" srcId="{181E48D9-D3B9-42FA-9BD6-7B9D077362A5}" destId="{1FAC745A-BB2B-4B51-9A49-923EB4E51F9C}" srcOrd="0" destOrd="2" presId="urn:microsoft.com/office/officeart/2005/8/layout/hList1"/>
    <dgm:cxn modelId="{5786DEF2-58B3-4C97-88D3-81B3CD5A517B}" srcId="{A8B4F7F7-81A7-486A-B626-D13BC125FC7A}" destId="{CE558F7F-F807-4F65-B4EB-53C04BA38DEA}" srcOrd="1" destOrd="0" parTransId="{170A8931-3A03-42AC-9C1E-7E0432679045}" sibTransId="{08ED3227-5B8D-4A5B-AA59-FD3302203C32}"/>
    <dgm:cxn modelId="{79E0215C-0D68-4F68-ABC8-423A6CEFC489}" srcId="{B695D2B7-E78F-4AC4-8297-40CFF7CDAE92}" destId="{3D5DFC46-BAAE-4A0A-A159-02FB9EA19F15}" srcOrd="0" destOrd="0" parTransId="{E9F2C9AE-A9AF-493B-9FB0-3651FEEAE32A}" sibTransId="{E933A794-D1EB-4760-86A4-952528A9E41E}"/>
    <dgm:cxn modelId="{4CC976FE-49F0-4333-B3DB-67BF3B67DD07}" type="presOf" srcId="{52E965A5-BE4D-4CE5-AC76-6FD341D9A18D}" destId="{886B583A-52B7-40EA-9C4D-CCB998C3859B}" srcOrd="0" destOrd="1" presId="urn:microsoft.com/office/officeart/2005/8/layout/hList1"/>
    <dgm:cxn modelId="{B2CE39D5-37B5-4406-8218-D0915AF2854D}" type="presOf" srcId="{69B23DA2-3330-4DDC-9D06-AE5E85B70942}" destId="{227F76D3-74B3-4737-AEAC-F8F589AEC794}" srcOrd="0" destOrd="1" presId="urn:microsoft.com/office/officeart/2005/8/layout/hList1"/>
    <dgm:cxn modelId="{6C2A6DBC-3FD0-4A12-82BE-6D6543404282}" srcId="{90B0CA72-AC6D-4D32-8094-D257D03728AC}" destId="{202D2D82-3115-412C-BE9A-ABED8288382E}" srcOrd="2" destOrd="0" parTransId="{E99DCB75-DECB-492E-AD2A-61AF550762A3}" sibTransId="{22409443-1B2F-40DE-9508-05539F3ACF5D}"/>
    <dgm:cxn modelId="{B23603E0-8F11-4328-8624-0522D6BD9AC9}" srcId="{B695D2B7-E78F-4AC4-8297-40CFF7CDAE92}" destId="{52E965A5-BE4D-4CE5-AC76-6FD341D9A18D}" srcOrd="1" destOrd="0" parTransId="{9711B258-78B5-4A02-94DD-425C2028EFA6}" sibTransId="{22387076-3400-4AFF-813E-2B63686B8106}"/>
    <dgm:cxn modelId="{54593FDE-3433-4ED3-9A08-D0C0922C60C3}" type="presOf" srcId="{202D2D82-3115-412C-BE9A-ABED8288382E}" destId="{381829D0-D6D5-4A66-A69E-3246BD6CE9EF}" srcOrd="0" destOrd="0" presId="urn:microsoft.com/office/officeart/2005/8/layout/hList1"/>
    <dgm:cxn modelId="{CADC75B2-1843-415D-84BC-4D3267156733}" type="presOf" srcId="{113552CA-A919-4A28-9824-3EA8F5E47780}" destId="{227F76D3-74B3-4737-AEAC-F8F589AEC794}" srcOrd="0" destOrd="2" presId="urn:microsoft.com/office/officeart/2005/8/layout/hList1"/>
    <dgm:cxn modelId="{EB6F1E3F-1DDB-4282-9C02-23BE062AF3C9}" srcId="{A8B4F7F7-81A7-486A-B626-D13BC125FC7A}" destId="{503E050C-622E-4EA6-B126-5A10ECE61EDE}" srcOrd="3" destOrd="0" parTransId="{8351236A-C95E-4EAE-A6A1-102EAB506E46}" sibTransId="{6400D19C-7352-4023-9D96-EE7614A891B7}"/>
    <dgm:cxn modelId="{63671C27-B78A-4126-A08E-6EA3ECA5346F}" type="presOf" srcId="{CE558F7F-F807-4F65-B4EB-53C04BA38DEA}" destId="{7AB19B6E-746B-4CFF-8C0D-25BD13281DD1}" srcOrd="0" destOrd="1" presId="urn:microsoft.com/office/officeart/2005/8/layout/hList1"/>
    <dgm:cxn modelId="{FE6E3CA0-D540-43AB-A86C-DDCC6CF51C23}" srcId="{202D2D82-3115-412C-BE9A-ABED8288382E}" destId="{F1BBE411-25C6-4D90-971B-72BD994E789C}" srcOrd="0" destOrd="0" parTransId="{3780C5A1-E4EA-4561-A37B-6B6C284E251D}" sibTransId="{1AAE3A2C-031E-4DF2-8B44-BAF84510D7E0}"/>
    <dgm:cxn modelId="{1D13D3B4-CEE2-4DEF-BAE1-624D9C6C0A48}" srcId="{8C2307B2-0E4B-4788-84B1-7641DD9402DB}" destId="{E50EB2B6-F480-4BB5-9D15-9FA1CF6346F8}" srcOrd="5" destOrd="0" parTransId="{42123F4F-F922-4D43-B4C5-E27AA1651436}" sibTransId="{4D1BA6BC-1F13-4FF9-8372-8B8F5DB38B63}"/>
    <dgm:cxn modelId="{B7DCF692-DDCC-4605-AE49-4EEE53C92ACC}" srcId="{202D2D82-3115-412C-BE9A-ABED8288382E}" destId="{E8DFA681-A47D-4188-95E5-E8F6686D28AD}" srcOrd="1" destOrd="0" parTransId="{ACDBDCDF-EEC5-40BA-9EF9-CC237D7A85D5}" sibTransId="{0D4DABFC-53C3-476E-8A9C-199375F8CF14}"/>
    <dgm:cxn modelId="{F4AC53D4-7A02-4A88-8850-C4880BE42CE3}" type="presOf" srcId="{B695D2B7-E78F-4AC4-8297-40CFF7CDAE92}" destId="{8C3B5C17-49CF-42D1-B13F-65B2F78C6A6A}" srcOrd="0" destOrd="0" presId="urn:microsoft.com/office/officeart/2005/8/layout/hList1"/>
    <dgm:cxn modelId="{D2089E13-C87E-4583-BAF2-3BD247625C6B}" srcId="{A8B4F7F7-81A7-486A-B626-D13BC125FC7A}" destId="{EEA0F748-2C15-4E42-9A05-8EE4E2E41399}" srcOrd="2" destOrd="0" parTransId="{20B23741-319C-4C8C-BDC9-4DED175AF64D}" sibTransId="{F4688494-6ED9-4CD6-9855-E9284621E4D6}"/>
    <dgm:cxn modelId="{41BE5E80-FCB1-4C77-AB53-7D25EDFBDC36}" srcId="{202D2D82-3115-412C-BE9A-ABED8288382E}" destId="{F21F8D65-D463-47E9-8A51-C6F46F6BAC73}" srcOrd="3" destOrd="0" parTransId="{5B8C4329-B1E6-4B91-A7B8-CAF3DE001A9B}" sibTransId="{3AF3C9E7-7474-4078-B349-CB5DD936B6BE}"/>
    <dgm:cxn modelId="{DC0E33BE-B3E0-4429-B19C-57BC816B0FC6}" srcId="{90B0CA72-AC6D-4D32-8094-D257D03728AC}" destId="{8C2307B2-0E4B-4788-84B1-7641DD9402DB}" srcOrd="1" destOrd="0" parTransId="{376CA3CF-809F-4973-A760-49A1ABDDBB3E}" sibTransId="{1411888E-C539-4C76-A64E-111F60B4465F}"/>
    <dgm:cxn modelId="{3B15B247-05FF-4A7A-A252-B011B5FDAAAB}" srcId="{8C2307B2-0E4B-4788-84B1-7641DD9402DB}" destId="{AB5D5CF9-0435-4171-BFC0-83F73C408844}" srcOrd="0" destOrd="0" parTransId="{6CA40FEB-8CF1-4A30-B0F8-F25B8C8F70EC}" sibTransId="{FBED1626-B4D3-418F-94B5-4D7FEDF92C0F}"/>
    <dgm:cxn modelId="{E554B14C-E185-4345-BE76-09681001DA98}" type="presOf" srcId="{F1BBE411-25C6-4D90-971B-72BD994E789C}" destId="{1FAC745A-BB2B-4B51-9A49-923EB4E51F9C}" srcOrd="0" destOrd="0" presId="urn:microsoft.com/office/officeart/2005/8/layout/hList1"/>
    <dgm:cxn modelId="{41A7AAC5-4D11-40B3-8306-4B083E582703}" type="presOf" srcId="{E8DFA681-A47D-4188-95E5-E8F6686D28AD}" destId="{1FAC745A-BB2B-4B51-9A49-923EB4E51F9C}" srcOrd="0" destOrd="1" presId="urn:microsoft.com/office/officeart/2005/8/layout/hList1"/>
    <dgm:cxn modelId="{7F0C9401-0FD2-44A4-8F50-47B80C68F70A}" type="presOf" srcId="{EEA0F748-2C15-4E42-9A05-8EE4E2E41399}" destId="{7AB19B6E-746B-4CFF-8C0D-25BD13281DD1}" srcOrd="0" destOrd="2" presId="urn:microsoft.com/office/officeart/2005/8/layout/hList1"/>
    <dgm:cxn modelId="{90908D82-81E5-4BB5-BB87-4FC42ABC9D32}" type="presOf" srcId="{AB5D5CF9-0435-4171-BFC0-83F73C408844}" destId="{227F76D3-74B3-4737-AEAC-F8F589AEC794}" srcOrd="0" destOrd="0" presId="urn:microsoft.com/office/officeart/2005/8/layout/hList1"/>
    <dgm:cxn modelId="{5B637D33-22C9-4DD5-919D-B8596E0122D7}" type="presOf" srcId="{90B0CA72-AC6D-4D32-8094-D257D03728AC}" destId="{EBB98DAD-4B81-4DE7-972A-581875BF0441}" srcOrd="0" destOrd="0" presId="urn:microsoft.com/office/officeart/2005/8/layout/hList1"/>
    <dgm:cxn modelId="{CB9E7148-A9EF-4C8A-BC8F-2A8215700600}" srcId="{8C2307B2-0E4B-4788-84B1-7641DD9402DB}" destId="{113552CA-A919-4A28-9824-3EA8F5E47780}" srcOrd="2" destOrd="0" parTransId="{562A69CB-CAB0-4F3A-ABAB-27826C243408}" sibTransId="{B2A4EAED-46D9-4E35-813A-DF23A1BB768A}"/>
    <dgm:cxn modelId="{3E6B39E9-24C8-4128-9178-2A70CC10C4E0}" srcId="{A8B4F7F7-81A7-486A-B626-D13BC125FC7A}" destId="{FFFFFEA4-3FF3-4D0E-B3F3-23EF7A640EDC}" srcOrd="4" destOrd="0" parTransId="{FBDC2AAD-E5BE-4319-BE1C-B892DEE3048D}" sibTransId="{8BBE8062-4777-40FE-94FD-DD0B17B04999}"/>
    <dgm:cxn modelId="{AF4AB5A1-B944-4A9D-A4F2-ED8D9C10652E}" type="presOf" srcId="{AAC388C1-DE7B-4965-AD04-AAC6F8B80D35}" destId="{227F76D3-74B3-4737-AEAC-F8F589AEC794}" srcOrd="0" destOrd="3" presId="urn:microsoft.com/office/officeart/2005/8/layout/hList1"/>
    <dgm:cxn modelId="{1308398D-00FB-4DFB-9A79-084262DCA134}" type="presParOf" srcId="{EBB98DAD-4B81-4DE7-972A-581875BF0441}" destId="{5833D4C3-B5E5-497B-82D9-0B04DD80C85B}" srcOrd="0" destOrd="0" presId="urn:microsoft.com/office/officeart/2005/8/layout/hList1"/>
    <dgm:cxn modelId="{4541C5EE-94F4-4DB0-A89D-A341A2182381}" type="presParOf" srcId="{5833D4C3-B5E5-497B-82D9-0B04DD80C85B}" destId="{05C8B041-F6C7-4379-8BE0-2D09BF3DAC83}" srcOrd="0" destOrd="0" presId="urn:microsoft.com/office/officeart/2005/8/layout/hList1"/>
    <dgm:cxn modelId="{7149E1F6-1470-42F4-98FC-A159EB1977B3}" type="presParOf" srcId="{5833D4C3-B5E5-497B-82D9-0B04DD80C85B}" destId="{7AB19B6E-746B-4CFF-8C0D-25BD13281DD1}" srcOrd="1" destOrd="0" presId="urn:microsoft.com/office/officeart/2005/8/layout/hList1"/>
    <dgm:cxn modelId="{A77ED958-B22F-45F0-9D4F-67E404B3A1CD}" type="presParOf" srcId="{EBB98DAD-4B81-4DE7-972A-581875BF0441}" destId="{140FF448-382D-4EE5-9D0D-E52838BE6001}" srcOrd="1" destOrd="0" presId="urn:microsoft.com/office/officeart/2005/8/layout/hList1"/>
    <dgm:cxn modelId="{20FBDE75-FCB4-46E3-A1C5-80E92C43D728}" type="presParOf" srcId="{EBB98DAD-4B81-4DE7-972A-581875BF0441}" destId="{5B10ACDF-29A7-4D45-9BDF-19A113F4559F}" srcOrd="2" destOrd="0" presId="urn:microsoft.com/office/officeart/2005/8/layout/hList1"/>
    <dgm:cxn modelId="{A7489FB2-DF0C-4318-AB18-8137D04D56F3}" type="presParOf" srcId="{5B10ACDF-29A7-4D45-9BDF-19A113F4559F}" destId="{CC5D9BA8-ACEA-4D6E-B5CB-F79DD5DE4FED}" srcOrd="0" destOrd="0" presId="urn:microsoft.com/office/officeart/2005/8/layout/hList1"/>
    <dgm:cxn modelId="{06F9DAF4-1C22-474E-B570-1022D9CB2B5B}" type="presParOf" srcId="{5B10ACDF-29A7-4D45-9BDF-19A113F4559F}" destId="{227F76D3-74B3-4737-AEAC-F8F589AEC794}" srcOrd="1" destOrd="0" presId="urn:microsoft.com/office/officeart/2005/8/layout/hList1"/>
    <dgm:cxn modelId="{06594A31-F7E1-4074-BF78-CCCDC9FF7D05}" type="presParOf" srcId="{EBB98DAD-4B81-4DE7-972A-581875BF0441}" destId="{5F24A230-BDAD-41DB-8FE9-B0906A9BA479}" srcOrd="3" destOrd="0" presId="urn:microsoft.com/office/officeart/2005/8/layout/hList1"/>
    <dgm:cxn modelId="{1743719C-D854-4B58-9B07-A7B79E4912B7}" type="presParOf" srcId="{EBB98DAD-4B81-4DE7-972A-581875BF0441}" destId="{003703FF-0F91-4D05-AC41-7660CB95C0C9}" srcOrd="4" destOrd="0" presId="urn:microsoft.com/office/officeart/2005/8/layout/hList1"/>
    <dgm:cxn modelId="{1923C06C-AFEA-4FEC-A169-1AA8784CA12A}" type="presParOf" srcId="{003703FF-0F91-4D05-AC41-7660CB95C0C9}" destId="{381829D0-D6D5-4A66-A69E-3246BD6CE9EF}" srcOrd="0" destOrd="0" presId="urn:microsoft.com/office/officeart/2005/8/layout/hList1"/>
    <dgm:cxn modelId="{087EB2BC-4647-426F-8E77-72F1E63F0FFD}" type="presParOf" srcId="{003703FF-0F91-4D05-AC41-7660CB95C0C9}" destId="{1FAC745A-BB2B-4B51-9A49-923EB4E51F9C}" srcOrd="1" destOrd="0" presId="urn:microsoft.com/office/officeart/2005/8/layout/hList1"/>
    <dgm:cxn modelId="{F3AC82D3-4B19-40A5-AB27-AAE54BB787A6}" type="presParOf" srcId="{EBB98DAD-4B81-4DE7-972A-581875BF0441}" destId="{24B6D256-8BB8-40A5-A65F-9890D4867DB6}" srcOrd="5" destOrd="0" presId="urn:microsoft.com/office/officeart/2005/8/layout/hList1"/>
    <dgm:cxn modelId="{59448B5F-B199-4672-B1BB-639529B8E11F}" type="presParOf" srcId="{EBB98DAD-4B81-4DE7-972A-581875BF0441}" destId="{1D4FB457-FF9F-4539-9417-2F9884C75AA6}" srcOrd="6" destOrd="0" presId="urn:microsoft.com/office/officeart/2005/8/layout/hList1"/>
    <dgm:cxn modelId="{8E0C1EBD-0F45-4E74-9FF2-BFF1E7FE76A8}" type="presParOf" srcId="{1D4FB457-FF9F-4539-9417-2F9884C75AA6}" destId="{8C3B5C17-49CF-42D1-B13F-65B2F78C6A6A}" srcOrd="0" destOrd="0" presId="urn:microsoft.com/office/officeart/2005/8/layout/hList1"/>
    <dgm:cxn modelId="{C1250A10-521F-4B8F-880D-196CCAC77640}" type="presParOf" srcId="{1D4FB457-FF9F-4539-9417-2F9884C75AA6}" destId="{886B583A-52B7-40EA-9C4D-CCB998C3859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0C2C2B-FEAF-4C15-97EF-AB9BA42EC568}" type="doc">
      <dgm:prSet loTypeId="urn:microsoft.com/office/officeart/2005/8/layout/hList1" loCatId="list" qsTypeId="urn:microsoft.com/office/officeart/2005/8/quickstyle/simple2" qsCatId="simple" csTypeId="urn:microsoft.com/office/officeart/2005/8/colors/accent5_5" csCatId="accent5" phldr="1"/>
      <dgm:spPr/>
      <dgm:t>
        <a:bodyPr/>
        <a:lstStyle/>
        <a:p>
          <a:endParaRPr lang="en-US"/>
        </a:p>
      </dgm:t>
    </dgm:pt>
    <dgm:pt modelId="{E0855CB9-CFBA-46E0-AF28-0C20E0A9484D}">
      <dgm:prSet phldrT="[Text]"/>
      <dgm:spPr/>
      <dgm:t>
        <a:bodyPr/>
        <a:lstStyle/>
        <a:p>
          <a:r>
            <a:rPr lang="en-US" dirty="0" smtClean="0"/>
            <a:t>.</a:t>
          </a:r>
          <a:r>
            <a:rPr lang="en-US" dirty="0" err="1" smtClean="0"/>
            <a:t>ResdefPkg</a:t>
          </a:r>
          <a:endParaRPr lang="en-US" dirty="0"/>
        </a:p>
      </dgm:t>
    </dgm:pt>
    <dgm:pt modelId="{CB912113-2E0B-4434-B3D5-3186874B897C}" type="parTrans" cxnId="{3A239870-6C43-4582-BDCB-596ABC5A4C0B}">
      <dgm:prSet/>
      <dgm:spPr/>
      <dgm:t>
        <a:bodyPr/>
        <a:lstStyle/>
        <a:p>
          <a:endParaRPr lang="en-US"/>
        </a:p>
      </dgm:t>
    </dgm:pt>
    <dgm:pt modelId="{0347C8AA-9C4A-433F-9EF0-F779384B37C6}" type="sibTrans" cxnId="{3A239870-6C43-4582-BDCB-596ABC5A4C0B}">
      <dgm:prSet/>
      <dgm:spPr/>
      <dgm:t>
        <a:bodyPr/>
        <a:lstStyle/>
        <a:p>
          <a:endParaRPr lang="en-US"/>
        </a:p>
      </dgm:t>
    </dgm:pt>
    <dgm:pt modelId="{B903EF29-63FC-4266-B2A5-978F00614E1E}">
      <dgm:prSet phldrT="[Text]"/>
      <dgm:spPr/>
      <dgm:t>
        <a:bodyPr/>
        <a:lstStyle/>
        <a:p>
          <a:r>
            <a:rPr lang="en-US" dirty="0" smtClean="0"/>
            <a:t>Resdef file</a:t>
          </a:r>
          <a:endParaRPr lang="en-US" dirty="0"/>
        </a:p>
      </dgm:t>
    </dgm:pt>
    <dgm:pt modelId="{C57859F3-8D3D-48E7-991B-821C0C712007}" type="parTrans" cxnId="{D6885DAB-0BBC-4EEC-87BA-A3D2678D5663}">
      <dgm:prSet/>
      <dgm:spPr/>
      <dgm:t>
        <a:bodyPr/>
        <a:lstStyle/>
        <a:p>
          <a:endParaRPr lang="en-US"/>
        </a:p>
      </dgm:t>
    </dgm:pt>
    <dgm:pt modelId="{0C921B11-58E5-4749-AC6E-C5726F33DE4D}" type="sibTrans" cxnId="{D6885DAB-0BBC-4EEC-87BA-A3D2678D5663}">
      <dgm:prSet/>
      <dgm:spPr/>
      <dgm:t>
        <a:bodyPr/>
        <a:lstStyle/>
        <a:p>
          <a:endParaRPr lang="en-US"/>
        </a:p>
      </dgm:t>
    </dgm:pt>
    <dgm:pt modelId="{37BBD894-5F00-4B6E-A774-14B203071970}">
      <dgm:prSet phldrT="[Text]"/>
      <dgm:spPr/>
      <dgm:t>
        <a:bodyPr/>
        <a:lstStyle/>
        <a:p>
          <a:r>
            <a:rPr lang="en-US" dirty="0" smtClean="0"/>
            <a:t>.</a:t>
          </a:r>
          <a:r>
            <a:rPr lang="en-US" dirty="0" err="1" smtClean="0"/>
            <a:t>ResextPkg</a:t>
          </a:r>
          <a:endParaRPr lang="en-US" dirty="0"/>
        </a:p>
      </dgm:t>
    </dgm:pt>
    <dgm:pt modelId="{98095BDF-BA82-4FE6-A477-55CC5BDD144C}" type="parTrans" cxnId="{6C4BD0D6-3A43-45F6-9EFA-779CF7840518}">
      <dgm:prSet/>
      <dgm:spPr/>
      <dgm:t>
        <a:bodyPr/>
        <a:lstStyle/>
        <a:p>
          <a:endParaRPr lang="en-US"/>
        </a:p>
      </dgm:t>
    </dgm:pt>
    <dgm:pt modelId="{537CFCE3-2E52-43CC-B71A-BB53F85AD688}" type="sibTrans" cxnId="{6C4BD0D6-3A43-45F6-9EFA-779CF7840518}">
      <dgm:prSet/>
      <dgm:spPr/>
      <dgm:t>
        <a:bodyPr/>
        <a:lstStyle/>
        <a:p>
          <a:endParaRPr lang="en-US"/>
        </a:p>
      </dgm:t>
    </dgm:pt>
    <dgm:pt modelId="{40D51C0B-3AB4-48D3-8936-702F21405E77}">
      <dgm:prSet phldrT="[Text]"/>
      <dgm:spPr/>
      <dgm:t>
        <a:bodyPr/>
        <a:lstStyle/>
        <a:p>
          <a:r>
            <a:rPr lang="en-US" dirty="0" err="1" smtClean="0"/>
            <a:t>Resext</a:t>
          </a:r>
          <a:r>
            <a:rPr lang="en-US" dirty="0" smtClean="0"/>
            <a:t> file</a:t>
          </a:r>
          <a:endParaRPr lang="en-US" dirty="0"/>
        </a:p>
      </dgm:t>
    </dgm:pt>
    <dgm:pt modelId="{E3D21FD5-1BD2-4BC1-8220-4CD4FB918B09}" type="parTrans" cxnId="{6328AD63-7F4C-46CA-891B-0614C25C21B0}">
      <dgm:prSet/>
      <dgm:spPr/>
      <dgm:t>
        <a:bodyPr/>
        <a:lstStyle/>
        <a:p>
          <a:endParaRPr lang="en-US"/>
        </a:p>
      </dgm:t>
    </dgm:pt>
    <dgm:pt modelId="{2E47DF71-1D98-4A66-947F-B37E510C71F4}" type="sibTrans" cxnId="{6328AD63-7F4C-46CA-891B-0614C25C21B0}">
      <dgm:prSet/>
      <dgm:spPr/>
      <dgm:t>
        <a:bodyPr/>
        <a:lstStyle/>
        <a:p>
          <a:endParaRPr lang="en-US"/>
        </a:p>
      </dgm:t>
    </dgm:pt>
    <dgm:pt modelId="{B575B6E8-9FFF-4F4B-B6C2-1FE5F06E55F8}">
      <dgm:prSet phldrT="[Text]"/>
      <dgm:spPr/>
      <dgm:t>
        <a:bodyPr/>
        <a:lstStyle/>
        <a:p>
          <a:r>
            <a:rPr lang="en-US" dirty="0" err="1" smtClean="0"/>
            <a:t>Viewdef</a:t>
          </a:r>
          <a:r>
            <a:rPr lang="en-US" dirty="0" smtClean="0"/>
            <a:t> file</a:t>
          </a:r>
          <a:endParaRPr lang="en-US" dirty="0"/>
        </a:p>
      </dgm:t>
    </dgm:pt>
    <dgm:pt modelId="{2FF03EC1-927B-4EA5-8366-5B7029A0B321}" type="parTrans" cxnId="{F38A6667-A253-4921-A2EC-AAAFC2C47953}">
      <dgm:prSet/>
      <dgm:spPr/>
      <dgm:t>
        <a:bodyPr/>
        <a:lstStyle/>
        <a:p>
          <a:endParaRPr lang="en-US"/>
        </a:p>
      </dgm:t>
    </dgm:pt>
    <dgm:pt modelId="{02A35504-0AA4-416F-BFB9-A447AB21588F}" type="sibTrans" cxnId="{F38A6667-A253-4921-A2EC-AAAFC2C47953}">
      <dgm:prSet/>
      <dgm:spPr/>
      <dgm:t>
        <a:bodyPr/>
        <a:lstStyle/>
        <a:p>
          <a:endParaRPr lang="en-US"/>
        </a:p>
      </dgm:t>
    </dgm:pt>
    <dgm:pt modelId="{5365DB0D-446A-4D76-8C6E-5C13C2B29BF1}">
      <dgm:prSet phldrT="[Text]"/>
      <dgm:spPr/>
      <dgm:t>
        <a:bodyPr/>
        <a:lstStyle/>
        <a:p>
          <a:r>
            <a:rPr lang="en-US" dirty="0" smtClean="0"/>
            <a:t>Language directories and files</a:t>
          </a:r>
          <a:endParaRPr lang="en-US" dirty="0"/>
        </a:p>
      </dgm:t>
    </dgm:pt>
    <dgm:pt modelId="{2C4524A5-2AB3-4264-A06E-B3A78018A3E8}" type="parTrans" cxnId="{C5549BC3-77BE-4B6C-A965-73A1B894F412}">
      <dgm:prSet/>
      <dgm:spPr/>
      <dgm:t>
        <a:bodyPr/>
        <a:lstStyle/>
        <a:p>
          <a:endParaRPr lang="en-US"/>
        </a:p>
      </dgm:t>
    </dgm:pt>
    <dgm:pt modelId="{B4EA413D-97F3-4333-A061-CF2BEDA563E9}" type="sibTrans" cxnId="{C5549BC3-77BE-4B6C-A965-73A1B894F412}">
      <dgm:prSet/>
      <dgm:spPr/>
      <dgm:t>
        <a:bodyPr/>
        <a:lstStyle/>
        <a:p>
          <a:endParaRPr lang="en-US"/>
        </a:p>
      </dgm:t>
    </dgm:pt>
    <dgm:pt modelId="{796D16A6-487C-40B4-8964-59424622A513}">
      <dgm:prSet phldrT="[Text]"/>
      <dgm:spPr/>
      <dgm:t>
        <a:bodyPr/>
        <a:lstStyle/>
        <a:p>
          <a:r>
            <a:rPr lang="en-US" dirty="0" smtClean="0"/>
            <a:t>Script Payload</a:t>
          </a:r>
          <a:endParaRPr lang="en-US" dirty="0"/>
        </a:p>
      </dgm:t>
    </dgm:pt>
    <dgm:pt modelId="{1E855B49-71B0-4E83-B5EC-E51DC7609A3F}" type="parTrans" cxnId="{88FE5484-E67C-48A2-BB2C-EC86B24F99F3}">
      <dgm:prSet/>
      <dgm:spPr/>
      <dgm:t>
        <a:bodyPr/>
        <a:lstStyle/>
        <a:p>
          <a:endParaRPr lang="en-US"/>
        </a:p>
      </dgm:t>
    </dgm:pt>
    <dgm:pt modelId="{829CD053-AC6A-4785-814D-5D7F453259D6}" type="sibTrans" cxnId="{88FE5484-E67C-48A2-BB2C-EC86B24F99F3}">
      <dgm:prSet/>
      <dgm:spPr/>
      <dgm:t>
        <a:bodyPr/>
        <a:lstStyle/>
        <a:p>
          <a:endParaRPr lang="en-US"/>
        </a:p>
      </dgm:t>
    </dgm:pt>
    <dgm:pt modelId="{95D912D0-CFA2-4B6C-A7FD-69270189A49B}">
      <dgm:prSet phldrT="[Text]"/>
      <dgm:spPr/>
      <dgm:t>
        <a:bodyPr/>
        <a:lstStyle/>
        <a:p>
          <a:r>
            <a:rPr lang="en-US" dirty="0" smtClean="0"/>
            <a:t>Icon</a:t>
          </a:r>
          <a:endParaRPr lang="en-US" dirty="0"/>
        </a:p>
      </dgm:t>
    </dgm:pt>
    <dgm:pt modelId="{417AD287-4DE0-40D3-929D-74B6D3F2B11D}" type="parTrans" cxnId="{13B97EB0-7C18-4595-885D-FE5730D61032}">
      <dgm:prSet/>
      <dgm:spPr/>
      <dgm:t>
        <a:bodyPr/>
        <a:lstStyle/>
        <a:p>
          <a:endParaRPr lang="en-US"/>
        </a:p>
      </dgm:t>
    </dgm:pt>
    <dgm:pt modelId="{C2ADA227-9CB9-4E82-9269-50F87C071FDF}" type="sibTrans" cxnId="{13B97EB0-7C18-4595-885D-FE5730D61032}">
      <dgm:prSet/>
      <dgm:spPr/>
      <dgm:t>
        <a:bodyPr/>
        <a:lstStyle/>
        <a:p>
          <a:endParaRPr lang="en-US"/>
        </a:p>
      </dgm:t>
    </dgm:pt>
    <dgm:pt modelId="{FE1B58FE-8452-480C-BE2B-36B2669D9F6C}">
      <dgm:prSet phldrT="[Text]"/>
      <dgm:spPr/>
      <dgm:t>
        <a:bodyPr/>
        <a:lstStyle/>
        <a:p>
          <a:r>
            <a:rPr lang="en-US" dirty="0" smtClean="0"/>
            <a:t>Application Payload</a:t>
          </a:r>
          <a:endParaRPr lang="en-US" dirty="0"/>
        </a:p>
      </dgm:t>
    </dgm:pt>
    <dgm:pt modelId="{896C9190-E4DB-4B06-BB6E-96A432451E2E}" type="parTrans" cxnId="{29E55572-8F56-457A-A8C0-742C65FD6634}">
      <dgm:prSet/>
      <dgm:spPr/>
      <dgm:t>
        <a:bodyPr/>
        <a:lstStyle/>
        <a:p>
          <a:endParaRPr lang="en-US"/>
        </a:p>
      </dgm:t>
    </dgm:pt>
    <dgm:pt modelId="{65984A9D-0524-45EF-BABF-D1361C1BC92F}" type="sibTrans" cxnId="{29E55572-8F56-457A-A8C0-742C65FD6634}">
      <dgm:prSet/>
      <dgm:spPr/>
      <dgm:t>
        <a:bodyPr/>
        <a:lstStyle/>
        <a:p>
          <a:endParaRPr lang="en-US"/>
        </a:p>
      </dgm:t>
    </dgm:pt>
    <dgm:pt modelId="{630C85BA-B3A9-4197-9151-39B793B9641A}" type="pres">
      <dgm:prSet presAssocID="{870C2C2B-FEAF-4C15-97EF-AB9BA42EC568}" presName="Name0" presStyleCnt="0">
        <dgm:presLayoutVars>
          <dgm:dir/>
          <dgm:animLvl val="lvl"/>
          <dgm:resizeHandles val="exact"/>
        </dgm:presLayoutVars>
      </dgm:prSet>
      <dgm:spPr/>
      <dgm:t>
        <a:bodyPr/>
        <a:lstStyle/>
        <a:p>
          <a:endParaRPr lang="en-US"/>
        </a:p>
      </dgm:t>
    </dgm:pt>
    <dgm:pt modelId="{99FD870B-B1DF-4156-B6F8-63FAA9765BFF}" type="pres">
      <dgm:prSet presAssocID="{E0855CB9-CFBA-46E0-AF28-0C20E0A9484D}" presName="composite" presStyleCnt="0"/>
      <dgm:spPr/>
      <dgm:t>
        <a:bodyPr/>
        <a:lstStyle/>
        <a:p>
          <a:endParaRPr lang="en-US"/>
        </a:p>
      </dgm:t>
    </dgm:pt>
    <dgm:pt modelId="{8F4AA41E-A690-49F8-812A-3F6CB91B5020}" type="pres">
      <dgm:prSet presAssocID="{E0855CB9-CFBA-46E0-AF28-0C20E0A9484D}" presName="parTx" presStyleLbl="alignNode1" presStyleIdx="0" presStyleCnt="2" custLinFactNeighborX="-287">
        <dgm:presLayoutVars>
          <dgm:chMax val="0"/>
          <dgm:chPref val="0"/>
          <dgm:bulletEnabled val="1"/>
        </dgm:presLayoutVars>
      </dgm:prSet>
      <dgm:spPr/>
      <dgm:t>
        <a:bodyPr/>
        <a:lstStyle/>
        <a:p>
          <a:endParaRPr lang="en-US"/>
        </a:p>
      </dgm:t>
    </dgm:pt>
    <dgm:pt modelId="{04DE3816-043D-4A3D-AF60-A95BE009E406}" type="pres">
      <dgm:prSet presAssocID="{E0855CB9-CFBA-46E0-AF28-0C20E0A9484D}" presName="desTx" presStyleLbl="alignAccFollowNode1" presStyleIdx="0" presStyleCnt="2">
        <dgm:presLayoutVars>
          <dgm:bulletEnabled val="1"/>
        </dgm:presLayoutVars>
      </dgm:prSet>
      <dgm:spPr/>
      <dgm:t>
        <a:bodyPr/>
        <a:lstStyle/>
        <a:p>
          <a:endParaRPr lang="en-US"/>
        </a:p>
      </dgm:t>
    </dgm:pt>
    <dgm:pt modelId="{D7810689-BB01-4F88-9944-B9F500FE04FC}" type="pres">
      <dgm:prSet presAssocID="{0347C8AA-9C4A-433F-9EF0-F779384B37C6}" presName="space" presStyleCnt="0"/>
      <dgm:spPr/>
      <dgm:t>
        <a:bodyPr/>
        <a:lstStyle/>
        <a:p>
          <a:endParaRPr lang="en-US"/>
        </a:p>
      </dgm:t>
    </dgm:pt>
    <dgm:pt modelId="{B04312F8-1F0D-4D2C-971C-6AB3CD089FB6}" type="pres">
      <dgm:prSet presAssocID="{37BBD894-5F00-4B6E-A774-14B203071970}" presName="composite" presStyleCnt="0"/>
      <dgm:spPr/>
      <dgm:t>
        <a:bodyPr/>
        <a:lstStyle/>
        <a:p>
          <a:endParaRPr lang="en-US"/>
        </a:p>
      </dgm:t>
    </dgm:pt>
    <dgm:pt modelId="{247B73F5-69BA-4883-98C4-D77E55953806}" type="pres">
      <dgm:prSet presAssocID="{37BBD894-5F00-4B6E-A774-14B203071970}" presName="parTx" presStyleLbl="alignNode1" presStyleIdx="1" presStyleCnt="2">
        <dgm:presLayoutVars>
          <dgm:chMax val="0"/>
          <dgm:chPref val="0"/>
          <dgm:bulletEnabled val="1"/>
        </dgm:presLayoutVars>
      </dgm:prSet>
      <dgm:spPr/>
      <dgm:t>
        <a:bodyPr/>
        <a:lstStyle/>
        <a:p>
          <a:endParaRPr lang="en-US"/>
        </a:p>
      </dgm:t>
    </dgm:pt>
    <dgm:pt modelId="{B6BE55F6-1145-4D77-9A97-C2259AD22AB0}" type="pres">
      <dgm:prSet presAssocID="{37BBD894-5F00-4B6E-A774-14B203071970}" presName="desTx" presStyleLbl="alignAccFollowNode1" presStyleIdx="1" presStyleCnt="2">
        <dgm:presLayoutVars>
          <dgm:bulletEnabled val="1"/>
        </dgm:presLayoutVars>
      </dgm:prSet>
      <dgm:spPr/>
      <dgm:t>
        <a:bodyPr/>
        <a:lstStyle/>
        <a:p>
          <a:endParaRPr lang="en-US"/>
        </a:p>
      </dgm:t>
    </dgm:pt>
  </dgm:ptLst>
  <dgm:cxnLst>
    <dgm:cxn modelId="{3A239870-6C43-4582-BDCB-596ABC5A4C0B}" srcId="{870C2C2B-FEAF-4C15-97EF-AB9BA42EC568}" destId="{E0855CB9-CFBA-46E0-AF28-0C20E0A9484D}" srcOrd="0" destOrd="0" parTransId="{CB912113-2E0B-4434-B3D5-3186874B897C}" sibTransId="{0347C8AA-9C4A-433F-9EF0-F779384B37C6}"/>
    <dgm:cxn modelId="{6B474E55-0986-4300-885A-C5FAA1F34722}" type="presOf" srcId="{95D912D0-CFA2-4B6C-A7FD-69270189A49B}" destId="{04DE3816-043D-4A3D-AF60-A95BE009E406}" srcOrd="0" destOrd="2" presId="urn:microsoft.com/office/officeart/2005/8/layout/hList1"/>
    <dgm:cxn modelId="{9ACCD926-22E7-45B4-A8E2-3E74F587227D}" type="presOf" srcId="{B575B6E8-9FFF-4F4B-B6C2-1FE5F06E55F8}" destId="{04DE3816-043D-4A3D-AF60-A95BE009E406}" srcOrd="0" destOrd="1" presId="urn:microsoft.com/office/officeart/2005/8/layout/hList1"/>
    <dgm:cxn modelId="{6C4BD0D6-3A43-45F6-9EFA-779CF7840518}" srcId="{870C2C2B-FEAF-4C15-97EF-AB9BA42EC568}" destId="{37BBD894-5F00-4B6E-A774-14B203071970}" srcOrd="1" destOrd="0" parTransId="{98095BDF-BA82-4FE6-A477-55CC5BDD144C}" sibTransId="{537CFCE3-2E52-43CC-B71A-BB53F85AD688}"/>
    <dgm:cxn modelId="{4A69D607-F018-4E38-901D-CF165EB64075}" type="presOf" srcId="{37BBD894-5F00-4B6E-A774-14B203071970}" destId="{247B73F5-69BA-4883-98C4-D77E55953806}" srcOrd="0" destOrd="0" presId="urn:microsoft.com/office/officeart/2005/8/layout/hList1"/>
    <dgm:cxn modelId="{7E3B805D-7FBE-4F87-96C6-507D5AA300E6}" type="presOf" srcId="{40D51C0B-3AB4-48D3-8936-702F21405E77}" destId="{B6BE55F6-1145-4D77-9A97-C2259AD22AB0}" srcOrd="0" destOrd="0" presId="urn:microsoft.com/office/officeart/2005/8/layout/hList1"/>
    <dgm:cxn modelId="{F38A6667-A253-4921-A2EC-AAAFC2C47953}" srcId="{E0855CB9-CFBA-46E0-AF28-0C20E0A9484D}" destId="{B575B6E8-9FFF-4F4B-B6C2-1FE5F06E55F8}" srcOrd="1" destOrd="0" parTransId="{2FF03EC1-927B-4EA5-8366-5B7029A0B321}" sibTransId="{02A35504-0AA4-416F-BFB9-A447AB21588F}"/>
    <dgm:cxn modelId="{DC3D7F14-28DF-4553-8717-CDE740B3A75E}" type="presOf" srcId="{FE1B58FE-8452-480C-BE2B-36B2669D9F6C}" destId="{B6BE55F6-1145-4D77-9A97-C2259AD22AB0}" srcOrd="0" destOrd="2" presId="urn:microsoft.com/office/officeart/2005/8/layout/hList1"/>
    <dgm:cxn modelId="{29E55572-8F56-457A-A8C0-742C65FD6634}" srcId="{37BBD894-5F00-4B6E-A774-14B203071970}" destId="{FE1B58FE-8452-480C-BE2B-36B2669D9F6C}" srcOrd="2" destOrd="0" parTransId="{896C9190-E4DB-4B06-BB6E-96A432451E2E}" sibTransId="{65984A9D-0524-45EF-BABF-D1361C1BC92F}"/>
    <dgm:cxn modelId="{E8C2D947-4ECC-46D8-8CD9-13D2B745B9B4}" type="presOf" srcId="{870C2C2B-FEAF-4C15-97EF-AB9BA42EC568}" destId="{630C85BA-B3A9-4197-9151-39B793B9641A}" srcOrd="0" destOrd="0" presId="urn:microsoft.com/office/officeart/2005/8/layout/hList1"/>
    <dgm:cxn modelId="{C5549BC3-77BE-4B6C-A965-73A1B894F412}" srcId="{E0855CB9-CFBA-46E0-AF28-0C20E0A9484D}" destId="{5365DB0D-446A-4D76-8C6E-5C13C2B29BF1}" srcOrd="3" destOrd="0" parTransId="{2C4524A5-2AB3-4264-A06E-B3A78018A3E8}" sibTransId="{B4EA413D-97F3-4333-A061-CF2BEDA563E9}"/>
    <dgm:cxn modelId="{D6885DAB-0BBC-4EEC-87BA-A3D2678D5663}" srcId="{E0855CB9-CFBA-46E0-AF28-0C20E0A9484D}" destId="{B903EF29-63FC-4266-B2A5-978F00614E1E}" srcOrd="0" destOrd="0" parTransId="{C57859F3-8D3D-48E7-991B-821C0C712007}" sibTransId="{0C921B11-58E5-4749-AC6E-C5726F33DE4D}"/>
    <dgm:cxn modelId="{88FE5484-E67C-48A2-BB2C-EC86B24F99F3}" srcId="{37BBD894-5F00-4B6E-A774-14B203071970}" destId="{796D16A6-487C-40B4-8964-59424622A513}" srcOrd="1" destOrd="0" parTransId="{1E855B49-71B0-4E83-B5EC-E51DC7609A3F}" sibTransId="{829CD053-AC6A-4785-814D-5D7F453259D6}"/>
    <dgm:cxn modelId="{6328AD63-7F4C-46CA-891B-0614C25C21B0}" srcId="{37BBD894-5F00-4B6E-A774-14B203071970}" destId="{40D51C0B-3AB4-48D3-8936-702F21405E77}" srcOrd="0" destOrd="0" parTransId="{E3D21FD5-1BD2-4BC1-8220-4CD4FB918B09}" sibTransId="{2E47DF71-1D98-4A66-947F-B37E510C71F4}"/>
    <dgm:cxn modelId="{30EE9B9F-8749-4780-9C3C-92AA607CE1B7}" type="presOf" srcId="{B903EF29-63FC-4266-B2A5-978F00614E1E}" destId="{04DE3816-043D-4A3D-AF60-A95BE009E406}" srcOrd="0" destOrd="0" presId="urn:microsoft.com/office/officeart/2005/8/layout/hList1"/>
    <dgm:cxn modelId="{128DD8AD-39AD-48E8-BB57-6A58DD12ABDF}" type="presOf" srcId="{E0855CB9-CFBA-46E0-AF28-0C20E0A9484D}" destId="{8F4AA41E-A690-49F8-812A-3F6CB91B5020}" srcOrd="0" destOrd="0" presId="urn:microsoft.com/office/officeart/2005/8/layout/hList1"/>
    <dgm:cxn modelId="{B456476E-5986-403D-9C0C-45656BCAD184}" type="presOf" srcId="{796D16A6-487C-40B4-8964-59424622A513}" destId="{B6BE55F6-1145-4D77-9A97-C2259AD22AB0}" srcOrd="0" destOrd="1" presId="urn:microsoft.com/office/officeart/2005/8/layout/hList1"/>
    <dgm:cxn modelId="{B6FE22F3-A860-4AE3-86F9-27E195B378B6}" type="presOf" srcId="{5365DB0D-446A-4D76-8C6E-5C13C2B29BF1}" destId="{04DE3816-043D-4A3D-AF60-A95BE009E406}" srcOrd="0" destOrd="3" presId="urn:microsoft.com/office/officeart/2005/8/layout/hList1"/>
    <dgm:cxn modelId="{13B97EB0-7C18-4595-885D-FE5730D61032}" srcId="{E0855CB9-CFBA-46E0-AF28-0C20E0A9484D}" destId="{95D912D0-CFA2-4B6C-A7FD-69270189A49B}" srcOrd="2" destOrd="0" parTransId="{417AD287-4DE0-40D3-929D-74B6D3F2B11D}" sibTransId="{C2ADA227-9CB9-4E82-9269-50F87C071FDF}"/>
    <dgm:cxn modelId="{54730D8B-977B-4ED7-9C37-F14C6DD9274E}" type="presParOf" srcId="{630C85BA-B3A9-4197-9151-39B793B9641A}" destId="{99FD870B-B1DF-4156-B6F8-63FAA9765BFF}" srcOrd="0" destOrd="0" presId="urn:microsoft.com/office/officeart/2005/8/layout/hList1"/>
    <dgm:cxn modelId="{575613CE-624D-441E-B8A1-D584274D903A}" type="presParOf" srcId="{99FD870B-B1DF-4156-B6F8-63FAA9765BFF}" destId="{8F4AA41E-A690-49F8-812A-3F6CB91B5020}" srcOrd="0" destOrd="0" presId="urn:microsoft.com/office/officeart/2005/8/layout/hList1"/>
    <dgm:cxn modelId="{4F5EAB27-9438-4520-9177-AD6C0BA648D1}" type="presParOf" srcId="{99FD870B-B1DF-4156-B6F8-63FAA9765BFF}" destId="{04DE3816-043D-4A3D-AF60-A95BE009E406}" srcOrd="1" destOrd="0" presId="urn:microsoft.com/office/officeart/2005/8/layout/hList1"/>
    <dgm:cxn modelId="{56C5E634-196D-4453-B85C-EC313168BFC6}" type="presParOf" srcId="{630C85BA-B3A9-4197-9151-39B793B9641A}" destId="{D7810689-BB01-4F88-9944-B9F500FE04FC}" srcOrd="1" destOrd="0" presId="urn:microsoft.com/office/officeart/2005/8/layout/hList1"/>
    <dgm:cxn modelId="{6A854F26-4B8E-489F-BF5F-25F4CCE959DB}" type="presParOf" srcId="{630C85BA-B3A9-4197-9151-39B793B9641A}" destId="{B04312F8-1F0D-4D2C-971C-6AB3CD089FB6}" srcOrd="2" destOrd="0" presId="urn:microsoft.com/office/officeart/2005/8/layout/hList1"/>
    <dgm:cxn modelId="{6912CDBE-2775-44B1-A11A-938FBC306DCE}" type="presParOf" srcId="{B04312F8-1F0D-4D2C-971C-6AB3CD089FB6}" destId="{247B73F5-69BA-4883-98C4-D77E55953806}" srcOrd="0" destOrd="0" presId="urn:microsoft.com/office/officeart/2005/8/layout/hList1"/>
    <dgm:cxn modelId="{F8121F5A-2E9D-46F5-BC1C-98B6CD5B2A7F}" type="presParOf" srcId="{B04312F8-1F0D-4D2C-971C-6AB3CD089FB6}" destId="{B6BE55F6-1145-4D77-9A97-C2259AD22A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C921D8-A473-429C-8F59-DC56288F9A3C}"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0C2F364-67D7-43CF-B77C-440583B9B135}">
      <dgm:prSet phldrT="[Text]"/>
      <dgm:spPr/>
      <dgm:t>
        <a:bodyPr/>
        <a:lstStyle/>
        <a:p>
          <a:r>
            <a:rPr lang="en-US" dirty="0" smtClean="0">
              <a:solidFill>
                <a:schemeClr val="accent1">
                  <a:lumMod val="75000"/>
                </a:schemeClr>
              </a:solidFill>
            </a:rPr>
            <a:t>Download or author resource and extension packages</a:t>
          </a:r>
          <a:endParaRPr lang="en-US" dirty="0">
            <a:solidFill>
              <a:schemeClr val="accent1">
                <a:lumMod val="75000"/>
              </a:schemeClr>
            </a:solidFill>
          </a:endParaRPr>
        </a:p>
      </dgm:t>
    </dgm:pt>
    <dgm:pt modelId="{85784524-F7F0-45D7-9828-5A979FC7F46D}" type="parTrans" cxnId="{7D11A154-A420-4046-91BD-A383D9B41BEE}">
      <dgm:prSet/>
      <dgm:spPr/>
      <dgm:t>
        <a:bodyPr/>
        <a:lstStyle/>
        <a:p>
          <a:endParaRPr lang="en-US">
            <a:solidFill>
              <a:schemeClr val="accent1">
                <a:lumMod val="75000"/>
              </a:schemeClr>
            </a:solidFill>
          </a:endParaRPr>
        </a:p>
      </dgm:t>
    </dgm:pt>
    <dgm:pt modelId="{AA0E0712-E19E-43F4-A9B8-C96561946DCC}" type="sibTrans" cxnId="{7D11A154-A420-4046-91BD-A383D9B41BEE}">
      <dgm:prSet>
        <dgm:style>
          <a:lnRef idx="3">
            <a:schemeClr val="accent4"/>
          </a:lnRef>
          <a:fillRef idx="0">
            <a:schemeClr val="accent4"/>
          </a:fillRef>
          <a:effectRef idx="2">
            <a:schemeClr val="accent4"/>
          </a:effectRef>
          <a:fontRef idx="minor">
            <a:schemeClr val="tx1"/>
          </a:fontRef>
        </dgm:style>
      </dgm:prSet>
      <dgm:spPr>
        <a:ln w="38100">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722DF020-46B3-443D-B199-E5722DFCA20B}">
      <dgm:prSet phldrT="[Text]"/>
      <dgm:spPr/>
      <dgm:t>
        <a:bodyPr/>
        <a:lstStyle/>
        <a:p>
          <a:r>
            <a:rPr lang="en-US" dirty="0" smtClean="0">
              <a:solidFill>
                <a:schemeClr val="accent1">
                  <a:lumMod val="75000"/>
                </a:schemeClr>
              </a:solidFill>
            </a:rPr>
            <a:t>Import .</a:t>
          </a:r>
          <a:r>
            <a:rPr lang="en-US" dirty="0" err="1" smtClean="0">
              <a:solidFill>
                <a:schemeClr val="accent1">
                  <a:lumMod val="75000"/>
                </a:schemeClr>
              </a:solidFill>
            </a:rPr>
            <a:t>ResextPkg</a:t>
          </a:r>
          <a:r>
            <a:rPr lang="en-US" dirty="0" smtClean="0">
              <a:solidFill>
                <a:schemeClr val="accent1">
                  <a:lumMod val="75000"/>
                </a:schemeClr>
              </a:solidFill>
            </a:rPr>
            <a:t> into VMM</a:t>
          </a:r>
          <a:endParaRPr lang="en-US" dirty="0">
            <a:solidFill>
              <a:schemeClr val="accent1">
                <a:lumMod val="75000"/>
              </a:schemeClr>
            </a:solidFill>
          </a:endParaRPr>
        </a:p>
      </dgm:t>
    </dgm:pt>
    <dgm:pt modelId="{734FAE74-C786-46A1-8A77-0C0199F917EC}" type="parTrans" cxnId="{CA867C3C-36C3-4A72-9ED8-16010584E001}">
      <dgm:prSet/>
      <dgm:spPr/>
      <dgm:t>
        <a:bodyPr/>
        <a:lstStyle/>
        <a:p>
          <a:endParaRPr lang="en-US">
            <a:solidFill>
              <a:schemeClr val="accent1">
                <a:lumMod val="75000"/>
              </a:schemeClr>
            </a:solidFill>
          </a:endParaRPr>
        </a:p>
      </dgm:t>
    </dgm:pt>
    <dgm:pt modelId="{99664A48-F118-46C1-A2CC-C76A2E2DCE8D}" type="sibTrans" cxnId="{CA867C3C-36C3-4A72-9ED8-16010584E001}">
      <dgm:prSet>
        <dgm:style>
          <a:lnRef idx="3">
            <a:schemeClr val="accent4"/>
          </a:lnRef>
          <a:fillRef idx="0">
            <a:schemeClr val="accent4"/>
          </a:fillRef>
          <a:effectRef idx="2">
            <a:schemeClr val="accent4"/>
          </a:effectRef>
          <a:fontRef idx="minor">
            <a:schemeClr val="tx1"/>
          </a:fontRef>
        </dgm:style>
      </dgm:prSet>
      <dgm:spPr>
        <a:ln w="38100">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D28FA2CC-69A5-4398-A103-5FDB5A706E4A}">
      <dgm:prSet phldrT="[Text]"/>
      <dgm:spPr/>
      <dgm:t>
        <a:bodyPr/>
        <a:lstStyle/>
        <a:p>
          <a:r>
            <a:rPr lang="en-US" dirty="0" smtClean="0">
              <a:solidFill>
                <a:schemeClr val="accent1">
                  <a:lumMod val="75000"/>
                </a:schemeClr>
              </a:solidFill>
            </a:rPr>
            <a:t>Import .</a:t>
          </a:r>
          <a:r>
            <a:rPr lang="en-US" dirty="0" err="1" smtClean="0">
              <a:solidFill>
                <a:schemeClr val="accent1">
                  <a:lumMod val="75000"/>
                </a:schemeClr>
              </a:solidFill>
            </a:rPr>
            <a:t>ResdefPkg</a:t>
          </a:r>
          <a:r>
            <a:rPr lang="en-US" dirty="0" smtClean="0">
              <a:solidFill>
                <a:schemeClr val="accent1">
                  <a:lumMod val="75000"/>
                </a:schemeClr>
              </a:solidFill>
            </a:rPr>
            <a:t> into Portal</a:t>
          </a:r>
          <a:endParaRPr lang="en-US" dirty="0">
            <a:solidFill>
              <a:schemeClr val="accent1">
                <a:lumMod val="75000"/>
              </a:schemeClr>
            </a:solidFill>
          </a:endParaRPr>
        </a:p>
      </dgm:t>
    </dgm:pt>
    <dgm:pt modelId="{EE2433CD-C0FC-438D-91B2-5523786617A2}" type="parTrans" cxnId="{28A0DB9D-C514-4A9B-8DE7-DF0F00A19368}">
      <dgm:prSet/>
      <dgm:spPr/>
      <dgm:t>
        <a:bodyPr/>
        <a:lstStyle/>
        <a:p>
          <a:endParaRPr lang="en-US">
            <a:solidFill>
              <a:schemeClr val="accent1">
                <a:lumMod val="75000"/>
              </a:schemeClr>
            </a:solidFill>
          </a:endParaRPr>
        </a:p>
      </dgm:t>
    </dgm:pt>
    <dgm:pt modelId="{403082AE-58E1-4238-8783-756EDDE12370}" type="sibTrans" cxnId="{28A0DB9D-C514-4A9B-8DE7-DF0F00A19368}">
      <dgm:prSet>
        <dgm:style>
          <a:lnRef idx="3">
            <a:schemeClr val="accent4"/>
          </a:lnRef>
          <a:fillRef idx="0">
            <a:schemeClr val="accent4"/>
          </a:fillRef>
          <a:effectRef idx="2">
            <a:schemeClr val="accent4"/>
          </a:effectRef>
          <a:fontRef idx="minor">
            <a:schemeClr val="tx1"/>
          </a:fontRef>
        </dgm:style>
      </dgm:prSet>
      <dgm:spPr>
        <a:ln w="38100">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3CF19F27-F4AB-4CD4-A3E3-0958E33B591E}">
      <dgm:prSet phldrT="[Text]"/>
      <dgm:spPr/>
      <dgm:t>
        <a:bodyPr/>
        <a:lstStyle/>
        <a:p>
          <a:r>
            <a:rPr lang="en-US" dirty="0" smtClean="0">
              <a:solidFill>
                <a:schemeClr val="accent1">
                  <a:lumMod val="75000"/>
                </a:schemeClr>
              </a:solidFill>
            </a:rPr>
            <a:t>Verify Deployment dependencies</a:t>
          </a:r>
          <a:endParaRPr lang="en-US" dirty="0">
            <a:solidFill>
              <a:schemeClr val="accent1">
                <a:lumMod val="75000"/>
              </a:schemeClr>
            </a:solidFill>
          </a:endParaRPr>
        </a:p>
      </dgm:t>
    </dgm:pt>
    <dgm:pt modelId="{52BBC278-8899-43C9-8365-D8D202915DEC}" type="parTrans" cxnId="{8B2E4D35-05DF-4DA2-ADDF-6BD4281F2B12}">
      <dgm:prSet/>
      <dgm:spPr/>
      <dgm:t>
        <a:bodyPr/>
        <a:lstStyle/>
        <a:p>
          <a:endParaRPr lang="en-US">
            <a:solidFill>
              <a:schemeClr val="accent1">
                <a:lumMod val="75000"/>
              </a:schemeClr>
            </a:solidFill>
          </a:endParaRPr>
        </a:p>
      </dgm:t>
    </dgm:pt>
    <dgm:pt modelId="{59FC1336-B077-439F-B57A-5C305C64192F}" type="sibTrans" cxnId="{8B2E4D35-05DF-4DA2-ADDF-6BD4281F2B12}">
      <dgm:prSet>
        <dgm:style>
          <a:lnRef idx="3">
            <a:schemeClr val="accent4"/>
          </a:lnRef>
          <a:fillRef idx="0">
            <a:schemeClr val="accent4"/>
          </a:fillRef>
          <a:effectRef idx="2">
            <a:schemeClr val="accent4"/>
          </a:effectRef>
          <a:fontRef idx="minor">
            <a:schemeClr val="tx1"/>
          </a:fontRef>
        </dgm:style>
      </dgm:prSet>
      <dgm:spPr>
        <a:ln w="38100">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C639DDDC-0D5B-4E3B-94C9-2613A8D5A87A}">
      <dgm:prSet phldrT="[Text]"/>
      <dgm:spPr/>
      <dgm:t>
        <a:bodyPr/>
        <a:lstStyle/>
        <a:p>
          <a:r>
            <a:rPr lang="en-US" dirty="0" smtClean="0">
              <a:solidFill>
                <a:schemeClr val="accent1">
                  <a:lumMod val="75000"/>
                </a:schemeClr>
              </a:solidFill>
            </a:rPr>
            <a:t>Load Balancer</a:t>
          </a:r>
          <a:endParaRPr lang="en-US" dirty="0">
            <a:solidFill>
              <a:schemeClr val="accent1">
                <a:lumMod val="75000"/>
              </a:schemeClr>
            </a:solidFill>
          </a:endParaRPr>
        </a:p>
      </dgm:t>
    </dgm:pt>
    <dgm:pt modelId="{7DE663E5-1888-4863-847B-08A8E6094487}" type="parTrans" cxnId="{A733AD10-04DC-4BC3-B24F-298803BA3D8B}">
      <dgm:prSet/>
      <dgm:spPr/>
      <dgm:t>
        <a:bodyPr/>
        <a:lstStyle/>
        <a:p>
          <a:endParaRPr lang="en-US">
            <a:solidFill>
              <a:schemeClr val="accent1">
                <a:lumMod val="75000"/>
              </a:schemeClr>
            </a:solidFill>
          </a:endParaRPr>
        </a:p>
      </dgm:t>
    </dgm:pt>
    <dgm:pt modelId="{6F9C694B-02D1-4152-924D-7739418C94D5}" type="sibTrans" cxnId="{A733AD10-04DC-4BC3-B24F-298803BA3D8B}">
      <dgm:prSet/>
      <dgm:spPr/>
      <dgm:t>
        <a:bodyPr/>
        <a:lstStyle/>
        <a:p>
          <a:endParaRPr lang="en-US">
            <a:solidFill>
              <a:schemeClr val="accent1">
                <a:lumMod val="75000"/>
              </a:schemeClr>
            </a:solidFill>
          </a:endParaRPr>
        </a:p>
      </dgm:t>
    </dgm:pt>
    <dgm:pt modelId="{6B438FC1-E12C-4428-A690-231B29E5FAA7}">
      <dgm:prSet phldrT="[Text]"/>
      <dgm:spPr/>
      <dgm:t>
        <a:bodyPr/>
        <a:lstStyle/>
        <a:p>
          <a:r>
            <a:rPr lang="en-US" dirty="0" smtClean="0">
              <a:solidFill>
                <a:schemeClr val="accent1">
                  <a:lumMod val="75000"/>
                </a:schemeClr>
              </a:solidFill>
            </a:rPr>
            <a:t>VHD meets requirements</a:t>
          </a:r>
          <a:endParaRPr lang="en-US" dirty="0">
            <a:solidFill>
              <a:schemeClr val="accent1">
                <a:lumMod val="75000"/>
              </a:schemeClr>
            </a:solidFill>
          </a:endParaRPr>
        </a:p>
      </dgm:t>
    </dgm:pt>
    <dgm:pt modelId="{B03791AB-74EC-476B-B9C8-ADE7A39B2020}" type="parTrans" cxnId="{284289B7-FA1A-45CD-AA63-6C731718617A}">
      <dgm:prSet/>
      <dgm:spPr/>
      <dgm:t>
        <a:bodyPr/>
        <a:lstStyle/>
        <a:p>
          <a:endParaRPr lang="en-US">
            <a:solidFill>
              <a:schemeClr val="accent1">
                <a:lumMod val="75000"/>
              </a:schemeClr>
            </a:solidFill>
          </a:endParaRPr>
        </a:p>
      </dgm:t>
    </dgm:pt>
    <dgm:pt modelId="{5152179D-BBD3-497B-91F5-F5E4B7E7E0E2}" type="sibTrans" cxnId="{284289B7-FA1A-45CD-AA63-6C731718617A}">
      <dgm:prSet/>
      <dgm:spPr/>
      <dgm:t>
        <a:bodyPr/>
        <a:lstStyle/>
        <a:p>
          <a:endParaRPr lang="en-US">
            <a:solidFill>
              <a:schemeClr val="accent1">
                <a:lumMod val="75000"/>
              </a:schemeClr>
            </a:solidFill>
          </a:endParaRPr>
        </a:p>
      </dgm:t>
    </dgm:pt>
    <dgm:pt modelId="{5F875022-95D1-4354-B7E3-F35C663D482C}">
      <dgm:prSet phldrT="[Text]"/>
      <dgm:spPr/>
      <dgm:t>
        <a:bodyPr/>
        <a:lstStyle/>
        <a:p>
          <a:r>
            <a:rPr lang="en-US" dirty="0" smtClean="0">
              <a:solidFill>
                <a:schemeClr val="accent1">
                  <a:lumMod val="75000"/>
                </a:schemeClr>
              </a:solidFill>
            </a:rPr>
            <a:t>Network</a:t>
          </a:r>
          <a:endParaRPr lang="en-US" dirty="0">
            <a:solidFill>
              <a:schemeClr val="accent1">
                <a:lumMod val="75000"/>
              </a:schemeClr>
            </a:solidFill>
          </a:endParaRPr>
        </a:p>
      </dgm:t>
    </dgm:pt>
    <dgm:pt modelId="{F10FCA2F-4F18-49C5-B9A3-CA77009569A0}" type="parTrans" cxnId="{7C002F40-8A14-485C-9487-2A2824C5F14A}">
      <dgm:prSet/>
      <dgm:spPr/>
      <dgm:t>
        <a:bodyPr/>
        <a:lstStyle/>
        <a:p>
          <a:endParaRPr lang="en-US">
            <a:solidFill>
              <a:schemeClr val="accent1">
                <a:lumMod val="75000"/>
              </a:schemeClr>
            </a:solidFill>
          </a:endParaRPr>
        </a:p>
      </dgm:t>
    </dgm:pt>
    <dgm:pt modelId="{3A1DD175-4C1D-49E1-A501-C1395D83CFDB}" type="sibTrans" cxnId="{7C002F40-8A14-485C-9487-2A2824C5F14A}">
      <dgm:prSet/>
      <dgm:spPr/>
      <dgm:t>
        <a:bodyPr/>
        <a:lstStyle/>
        <a:p>
          <a:endParaRPr lang="en-US">
            <a:solidFill>
              <a:schemeClr val="accent1">
                <a:lumMod val="75000"/>
              </a:schemeClr>
            </a:solidFill>
          </a:endParaRPr>
        </a:p>
      </dgm:t>
    </dgm:pt>
    <dgm:pt modelId="{C8854224-181D-4EC8-9D8E-104D1F8E8195}">
      <dgm:prSet phldrT="[Text]"/>
      <dgm:spPr/>
      <dgm:t>
        <a:bodyPr/>
        <a:lstStyle/>
        <a:p>
          <a:r>
            <a:rPr lang="en-US" dirty="0" smtClean="0">
              <a:solidFill>
                <a:schemeClr val="accent1">
                  <a:lumMod val="75000"/>
                </a:schemeClr>
              </a:solidFill>
            </a:rPr>
            <a:t>Publish Gallery item to Plans </a:t>
          </a:r>
          <a:endParaRPr lang="en-US" dirty="0">
            <a:solidFill>
              <a:schemeClr val="accent1">
                <a:lumMod val="75000"/>
              </a:schemeClr>
            </a:solidFill>
          </a:endParaRPr>
        </a:p>
      </dgm:t>
    </dgm:pt>
    <dgm:pt modelId="{91BC989F-2C42-441B-8036-1B80651F946A}" type="parTrans" cxnId="{D69A0D95-12A9-444B-8A4B-90D842770F18}">
      <dgm:prSet/>
      <dgm:spPr/>
      <dgm:t>
        <a:bodyPr/>
        <a:lstStyle/>
        <a:p>
          <a:endParaRPr lang="en-US">
            <a:solidFill>
              <a:schemeClr val="accent1">
                <a:lumMod val="75000"/>
              </a:schemeClr>
            </a:solidFill>
          </a:endParaRPr>
        </a:p>
      </dgm:t>
    </dgm:pt>
    <dgm:pt modelId="{0ECF41C3-1D60-4E96-816E-0503265BEA3E}" type="sibTrans" cxnId="{D69A0D95-12A9-444B-8A4B-90D842770F18}">
      <dgm:prSet/>
      <dgm:spPr/>
      <dgm:t>
        <a:bodyPr/>
        <a:lstStyle/>
        <a:p>
          <a:endParaRPr lang="en-US">
            <a:solidFill>
              <a:schemeClr val="accent1">
                <a:lumMod val="75000"/>
              </a:schemeClr>
            </a:solidFill>
          </a:endParaRPr>
        </a:p>
      </dgm:t>
    </dgm:pt>
    <dgm:pt modelId="{AB4E3D24-7F3D-4938-A452-299BA328EDAB}" type="pres">
      <dgm:prSet presAssocID="{E4C921D8-A473-429C-8F59-DC56288F9A3C}" presName="Name0" presStyleCnt="0">
        <dgm:presLayoutVars>
          <dgm:dir/>
          <dgm:resizeHandles val="exact"/>
        </dgm:presLayoutVars>
      </dgm:prSet>
      <dgm:spPr/>
      <dgm:t>
        <a:bodyPr/>
        <a:lstStyle/>
        <a:p>
          <a:endParaRPr lang="en-US"/>
        </a:p>
      </dgm:t>
    </dgm:pt>
    <dgm:pt modelId="{14E6F5FB-D91F-4102-AE30-06EDAAB4BA8E}" type="pres">
      <dgm:prSet presAssocID="{F0C2F364-67D7-43CF-B77C-440583B9B135}" presName="node" presStyleLbl="node1" presStyleIdx="0" presStyleCnt="5">
        <dgm:presLayoutVars>
          <dgm:bulletEnabled val="1"/>
        </dgm:presLayoutVars>
      </dgm:prSet>
      <dgm:spPr/>
      <dgm:t>
        <a:bodyPr/>
        <a:lstStyle/>
        <a:p>
          <a:endParaRPr lang="en-US"/>
        </a:p>
      </dgm:t>
    </dgm:pt>
    <dgm:pt modelId="{FAA42567-5A2F-4198-8EAF-D7F014B21CA2}" type="pres">
      <dgm:prSet presAssocID="{AA0E0712-E19E-43F4-A9B8-C96561946DCC}" presName="sibTrans" presStyleLbl="sibTrans1D1" presStyleIdx="0" presStyleCnt="4"/>
      <dgm:spPr/>
      <dgm:t>
        <a:bodyPr/>
        <a:lstStyle/>
        <a:p>
          <a:endParaRPr lang="en-US"/>
        </a:p>
      </dgm:t>
    </dgm:pt>
    <dgm:pt modelId="{265AA204-EAF6-44B5-9B64-624703CB0237}" type="pres">
      <dgm:prSet presAssocID="{AA0E0712-E19E-43F4-A9B8-C96561946DCC}" presName="connectorText" presStyleLbl="sibTrans1D1" presStyleIdx="0" presStyleCnt="4"/>
      <dgm:spPr/>
      <dgm:t>
        <a:bodyPr/>
        <a:lstStyle/>
        <a:p>
          <a:endParaRPr lang="en-US"/>
        </a:p>
      </dgm:t>
    </dgm:pt>
    <dgm:pt modelId="{78EE8F3C-EB77-4E6C-A098-D393C9A5DD84}" type="pres">
      <dgm:prSet presAssocID="{722DF020-46B3-443D-B199-E5722DFCA20B}" presName="node" presStyleLbl="node1" presStyleIdx="1" presStyleCnt="5">
        <dgm:presLayoutVars>
          <dgm:bulletEnabled val="1"/>
        </dgm:presLayoutVars>
      </dgm:prSet>
      <dgm:spPr/>
      <dgm:t>
        <a:bodyPr/>
        <a:lstStyle/>
        <a:p>
          <a:endParaRPr lang="en-US"/>
        </a:p>
      </dgm:t>
    </dgm:pt>
    <dgm:pt modelId="{C1F56828-4B63-4DE6-994F-670BBF63CE36}" type="pres">
      <dgm:prSet presAssocID="{99664A48-F118-46C1-A2CC-C76A2E2DCE8D}" presName="sibTrans" presStyleLbl="sibTrans1D1" presStyleIdx="1" presStyleCnt="4"/>
      <dgm:spPr/>
      <dgm:t>
        <a:bodyPr/>
        <a:lstStyle/>
        <a:p>
          <a:endParaRPr lang="en-US"/>
        </a:p>
      </dgm:t>
    </dgm:pt>
    <dgm:pt modelId="{7D65B9CE-E5F9-4C47-A8C2-197376B0ED08}" type="pres">
      <dgm:prSet presAssocID="{99664A48-F118-46C1-A2CC-C76A2E2DCE8D}" presName="connectorText" presStyleLbl="sibTrans1D1" presStyleIdx="1" presStyleCnt="4"/>
      <dgm:spPr/>
      <dgm:t>
        <a:bodyPr/>
        <a:lstStyle/>
        <a:p>
          <a:endParaRPr lang="en-US"/>
        </a:p>
      </dgm:t>
    </dgm:pt>
    <dgm:pt modelId="{0A49CD0C-7DBA-48DA-9672-7898A6123835}" type="pres">
      <dgm:prSet presAssocID="{3CF19F27-F4AB-4CD4-A3E3-0958E33B591E}" presName="node" presStyleLbl="node1" presStyleIdx="2" presStyleCnt="5">
        <dgm:presLayoutVars>
          <dgm:bulletEnabled val="1"/>
        </dgm:presLayoutVars>
      </dgm:prSet>
      <dgm:spPr/>
      <dgm:t>
        <a:bodyPr/>
        <a:lstStyle/>
        <a:p>
          <a:endParaRPr lang="en-US"/>
        </a:p>
      </dgm:t>
    </dgm:pt>
    <dgm:pt modelId="{2D7D137C-E98C-4D46-94A0-DB0FEFE5789F}" type="pres">
      <dgm:prSet presAssocID="{59FC1336-B077-439F-B57A-5C305C64192F}" presName="sibTrans" presStyleLbl="sibTrans1D1" presStyleIdx="2" presStyleCnt="4"/>
      <dgm:spPr/>
      <dgm:t>
        <a:bodyPr/>
        <a:lstStyle/>
        <a:p>
          <a:endParaRPr lang="en-US"/>
        </a:p>
      </dgm:t>
    </dgm:pt>
    <dgm:pt modelId="{D2BF5F89-5A7A-480C-9FC5-89A615D1713A}" type="pres">
      <dgm:prSet presAssocID="{59FC1336-B077-439F-B57A-5C305C64192F}" presName="connectorText" presStyleLbl="sibTrans1D1" presStyleIdx="2" presStyleCnt="4"/>
      <dgm:spPr/>
      <dgm:t>
        <a:bodyPr/>
        <a:lstStyle/>
        <a:p>
          <a:endParaRPr lang="en-US"/>
        </a:p>
      </dgm:t>
    </dgm:pt>
    <dgm:pt modelId="{CA65992B-4FEB-4BBA-B495-2A0FF763340F}" type="pres">
      <dgm:prSet presAssocID="{D28FA2CC-69A5-4398-A103-5FDB5A706E4A}" presName="node" presStyleLbl="node1" presStyleIdx="3" presStyleCnt="5">
        <dgm:presLayoutVars>
          <dgm:bulletEnabled val="1"/>
        </dgm:presLayoutVars>
      </dgm:prSet>
      <dgm:spPr/>
      <dgm:t>
        <a:bodyPr/>
        <a:lstStyle/>
        <a:p>
          <a:endParaRPr lang="en-US"/>
        </a:p>
      </dgm:t>
    </dgm:pt>
    <dgm:pt modelId="{A62F4BA7-8682-422E-985A-6E1D9168FCAA}" type="pres">
      <dgm:prSet presAssocID="{403082AE-58E1-4238-8783-756EDDE12370}" presName="sibTrans" presStyleLbl="sibTrans1D1" presStyleIdx="3" presStyleCnt="4"/>
      <dgm:spPr/>
      <dgm:t>
        <a:bodyPr/>
        <a:lstStyle/>
        <a:p>
          <a:endParaRPr lang="en-US"/>
        </a:p>
      </dgm:t>
    </dgm:pt>
    <dgm:pt modelId="{E5F8184B-35E5-40B5-A36C-9A44215263C0}" type="pres">
      <dgm:prSet presAssocID="{403082AE-58E1-4238-8783-756EDDE12370}" presName="connectorText" presStyleLbl="sibTrans1D1" presStyleIdx="3" presStyleCnt="4"/>
      <dgm:spPr/>
      <dgm:t>
        <a:bodyPr/>
        <a:lstStyle/>
        <a:p>
          <a:endParaRPr lang="en-US"/>
        </a:p>
      </dgm:t>
    </dgm:pt>
    <dgm:pt modelId="{EF00366C-F5F3-4376-91C3-AE3C317D72C9}" type="pres">
      <dgm:prSet presAssocID="{C8854224-181D-4EC8-9D8E-104D1F8E8195}" presName="node" presStyleLbl="node1" presStyleIdx="4" presStyleCnt="5">
        <dgm:presLayoutVars>
          <dgm:bulletEnabled val="1"/>
        </dgm:presLayoutVars>
      </dgm:prSet>
      <dgm:spPr/>
      <dgm:t>
        <a:bodyPr/>
        <a:lstStyle/>
        <a:p>
          <a:endParaRPr lang="en-US"/>
        </a:p>
      </dgm:t>
    </dgm:pt>
  </dgm:ptLst>
  <dgm:cxnLst>
    <dgm:cxn modelId="{A733AD10-04DC-4BC3-B24F-298803BA3D8B}" srcId="{3CF19F27-F4AB-4CD4-A3E3-0958E33B591E}" destId="{C639DDDC-0D5B-4E3B-94C9-2613A8D5A87A}" srcOrd="2" destOrd="0" parTransId="{7DE663E5-1888-4863-847B-08A8E6094487}" sibTransId="{6F9C694B-02D1-4152-924D-7739418C94D5}"/>
    <dgm:cxn modelId="{8B2E4D35-05DF-4DA2-ADDF-6BD4281F2B12}" srcId="{E4C921D8-A473-429C-8F59-DC56288F9A3C}" destId="{3CF19F27-F4AB-4CD4-A3E3-0958E33B591E}" srcOrd="2" destOrd="0" parTransId="{52BBC278-8899-43C9-8365-D8D202915DEC}" sibTransId="{59FC1336-B077-439F-B57A-5C305C64192F}"/>
    <dgm:cxn modelId="{89D95E77-6CDA-4B87-B424-889E9E8142E7}" type="presOf" srcId="{3CF19F27-F4AB-4CD4-A3E3-0958E33B591E}" destId="{0A49CD0C-7DBA-48DA-9672-7898A6123835}" srcOrd="0" destOrd="0" presId="urn:microsoft.com/office/officeart/2005/8/layout/bProcess3"/>
    <dgm:cxn modelId="{D1228F98-3619-4DC8-A14B-4A1EC496D9BF}" type="presOf" srcId="{5F875022-95D1-4354-B7E3-F35C663D482C}" destId="{0A49CD0C-7DBA-48DA-9672-7898A6123835}" srcOrd="0" destOrd="2" presId="urn:microsoft.com/office/officeart/2005/8/layout/bProcess3"/>
    <dgm:cxn modelId="{BBF7FFD0-19B0-4EE7-9450-4816086EDD2F}" type="presOf" srcId="{6B438FC1-E12C-4428-A690-231B29E5FAA7}" destId="{0A49CD0C-7DBA-48DA-9672-7898A6123835}" srcOrd="0" destOrd="1" presId="urn:microsoft.com/office/officeart/2005/8/layout/bProcess3"/>
    <dgm:cxn modelId="{7C002F40-8A14-485C-9487-2A2824C5F14A}" srcId="{3CF19F27-F4AB-4CD4-A3E3-0958E33B591E}" destId="{5F875022-95D1-4354-B7E3-F35C663D482C}" srcOrd="1" destOrd="0" parTransId="{F10FCA2F-4F18-49C5-B9A3-CA77009569A0}" sibTransId="{3A1DD175-4C1D-49E1-A501-C1395D83CFDB}"/>
    <dgm:cxn modelId="{BABDE629-3FA4-4F7A-BAE7-1261F2D835C8}" type="presOf" srcId="{F0C2F364-67D7-43CF-B77C-440583B9B135}" destId="{14E6F5FB-D91F-4102-AE30-06EDAAB4BA8E}" srcOrd="0" destOrd="0" presId="urn:microsoft.com/office/officeart/2005/8/layout/bProcess3"/>
    <dgm:cxn modelId="{531066D8-5029-4A01-9FFC-C515D0DB37A9}" type="presOf" srcId="{C8854224-181D-4EC8-9D8E-104D1F8E8195}" destId="{EF00366C-F5F3-4376-91C3-AE3C317D72C9}" srcOrd="0" destOrd="0" presId="urn:microsoft.com/office/officeart/2005/8/layout/bProcess3"/>
    <dgm:cxn modelId="{D69A0D95-12A9-444B-8A4B-90D842770F18}" srcId="{E4C921D8-A473-429C-8F59-DC56288F9A3C}" destId="{C8854224-181D-4EC8-9D8E-104D1F8E8195}" srcOrd="4" destOrd="0" parTransId="{91BC989F-2C42-441B-8036-1B80651F946A}" sibTransId="{0ECF41C3-1D60-4E96-816E-0503265BEA3E}"/>
    <dgm:cxn modelId="{2161CF30-6598-4305-B082-D3DF52E27D06}" type="presOf" srcId="{D28FA2CC-69A5-4398-A103-5FDB5A706E4A}" destId="{CA65992B-4FEB-4BBA-B495-2A0FF763340F}" srcOrd="0" destOrd="0" presId="urn:microsoft.com/office/officeart/2005/8/layout/bProcess3"/>
    <dgm:cxn modelId="{CA867C3C-36C3-4A72-9ED8-16010584E001}" srcId="{E4C921D8-A473-429C-8F59-DC56288F9A3C}" destId="{722DF020-46B3-443D-B199-E5722DFCA20B}" srcOrd="1" destOrd="0" parTransId="{734FAE74-C786-46A1-8A77-0C0199F917EC}" sibTransId="{99664A48-F118-46C1-A2CC-C76A2E2DCE8D}"/>
    <dgm:cxn modelId="{24D552E1-2286-4B6A-B62A-9BDD6B6B3817}" type="presOf" srcId="{59FC1336-B077-439F-B57A-5C305C64192F}" destId="{2D7D137C-E98C-4D46-94A0-DB0FEFE5789F}" srcOrd="0" destOrd="0" presId="urn:microsoft.com/office/officeart/2005/8/layout/bProcess3"/>
    <dgm:cxn modelId="{DD413504-4EA5-4DAD-9FA3-5DCE303A0227}" type="presOf" srcId="{403082AE-58E1-4238-8783-756EDDE12370}" destId="{E5F8184B-35E5-40B5-A36C-9A44215263C0}" srcOrd="1" destOrd="0" presId="urn:microsoft.com/office/officeart/2005/8/layout/bProcess3"/>
    <dgm:cxn modelId="{284289B7-FA1A-45CD-AA63-6C731718617A}" srcId="{3CF19F27-F4AB-4CD4-A3E3-0958E33B591E}" destId="{6B438FC1-E12C-4428-A690-231B29E5FAA7}" srcOrd="0" destOrd="0" parTransId="{B03791AB-74EC-476B-B9C8-ADE7A39B2020}" sibTransId="{5152179D-BBD3-497B-91F5-F5E4B7E7E0E2}"/>
    <dgm:cxn modelId="{3364BABE-29F3-46BA-8049-38452B3527E9}" type="presOf" srcId="{C639DDDC-0D5B-4E3B-94C9-2613A8D5A87A}" destId="{0A49CD0C-7DBA-48DA-9672-7898A6123835}" srcOrd="0" destOrd="3" presId="urn:microsoft.com/office/officeart/2005/8/layout/bProcess3"/>
    <dgm:cxn modelId="{C72E6807-6664-4EA0-B93A-BEE35648CB46}" type="presOf" srcId="{E4C921D8-A473-429C-8F59-DC56288F9A3C}" destId="{AB4E3D24-7F3D-4938-A452-299BA328EDAB}" srcOrd="0" destOrd="0" presId="urn:microsoft.com/office/officeart/2005/8/layout/bProcess3"/>
    <dgm:cxn modelId="{98445672-97B9-40B5-8DC7-A04BDCC57890}" type="presOf" srcId="{722DF020-46B3-443D-B199-E5722DFCA20B}" destId="{78EE8F3C-EB77-4E6C-A098-D393C9A5DD84}" srcOrd="0" destOrd="0" presId="urn:microsoft.com/office/officeart/2005/8/layout/bProcess3"/>
    <dgm:cxn modelId="{AC5D8A15-DB1D-47B0-97D5-0A6991671C18}" type="presOf" srcId="{99664A48-F118-46C1-A2CC-C76A2E2DCE8D}" destId="{C1F56828-4B63-4DE6-994F-670BBF63CE36}" srcOrd="0" destOrd="0" presId="urn:microsoft.com/office/officeart/2005/8/layout/bProcess3"/>
    <dgm:cxn modelId="{7D11A154-A420-4046-91BD-A383D9B41BEE}" srcId="{E4C921D8-A473-429C-8F59-DC56288F9A3C}" destId="{F0C2F364-67D7-43CF-B77C-440583B9B135}" srcOrd="0" destOrd="0" parTransId="{85784524-F7F0-45D7-9828-5A979FC7F46D}" sibTransId="{AA0E0712-E19E-43F4-A9B8-C96561946DCC}"/>
    <dgm:cxn modelId="{765A8C7C-CBB7-448D-B97C-B5E225940960}" type="presOf" srcId="{AA0E0712-E19E-43F4-A9B8-C96561946DCC}" destId="{FAA42567-5A2F-4198-8EAF-D7F014B21CA2}" srcOrd="0" destOrd="0" presId="urn:microsoft.com/office/officeart/2005/8/layout/bProcess3"/>
    <dgm:cxn modelId="{7D96B91F-4425-4F47-BC3B-82161B6FE116}" type="presOf" srcId="{403082AE-58E1-4238-8783-756EDDE12370}" destId="{A62F4BA7-8682-422E-985A-6E1D9168FCAA}" srcOrd="0" destOrd="0" presId="urn:microsoft.com/office/officeart/2005/8/layout/bProcess3"/>
    <dgm:cxn modelId="{6D99758F-DDC4-43B9-A883-AF581E7EACF8}" type="presOf" srcId="{59FC1336-B077-439F-B57A-5C305C64192F}" destId="{D2BF5F89-5A7A-480C-9FC5-89A615D1713A}" srcOrd="1" destOrd="0" presId="urn:microsoft.com/office/officeart/2005/8/layout/bProcess3"/>
    <dgm:cxn modelId="{D4DBBA19-D3E0-4865-A94C-DB91400D6395}" type="presOf" srcId="{99664A48-F118-46C1-A2CC-C76A2E2DCE8D}" destId="{7D65B9CE-E5F9-4C47-A8C2-197376B0ED08}" srcOrd="1" destOrd="0" presId="urn:microsoft.com/office/officeart/2005/8/layout/bProcess3"/>
    <dgm:cxn modelId="{E6B5C784-0042-45B7-8C99-AEE57830B169}" type="presOf" srcId="{AA0E0712-E19E-43F4-A9B8-C96561946DCC}" destId="{265AA204-EAF6-44B5-9B64-624703CB0237}" srcOrd="1" destOrd="0" presId="urn:microsoft.com/office/officeart/2005/8/layout/bProcess3"/>
    <dgm:cxn modelId="{28A0DB9D-C514-4A9B-8DE7-DF0F00A19368}" srcId="{E4C921D8-A473-429C-8F59-DC56288F9A3C}" destId="{D28FA2CC-69A5-4398-A103-5FDB5A706E4A}" srcOrd="3" destOrd="0" parTransId="{EE2433CD-C0FC-438D-91B2-5523786617A2}" sibTransId="{403082AE-58E1-4238-8783-756EDDE12370}"/>
    <dgm:cxn modelId="{0035DB5D-8457-4333-98B9-66A530DE4EA3}" type="presParOf" srcId="{AB4E3D24-7F3D-4938-A452-299BA328EDAB}" destId="{14E6F5FB-D91F-4102-AE30-06EDAAB4BA8E}" srcOrd="0" destOrd="0" presId="urn:microsoft.com/office/officeart/2005/8/layout/bProcess3"/>
    <dgm:cxn modelId="{61F868F8-5AD6-4728-945E-500640EBE7C7}" type="presParOf" srcId="{AB4E3D24-7F3D-4938-A452-299BA328EDAB}" destId="{FAA42567-5A2F-4198-8EAF-D7F014B21CA2}" srcOrd="1" destOrd="0" presId="urn:microsoft.com/office/officeart/2005/8/layout/bProcess3"/>
    <dgm:cxn modelId="{6EDB7CBA-3EF1-4A1B-93D7-C5699CF048A7}" type="presParOf" srcId="{FAA42567-5A2F-4198-8EAF-D7F014B21CA2}" destId="{265AA204-EAF6-44B5-9B64-624703CB0237}" srcOrd="0" destOrd="0" presId="urn:microsoft.com/office/officeart/2005/8/layout/bProcess3"/>
    <dgm:cxn modelId="{2CE62D80-BC76-4D20-A72E-C01CC87B6737}" type="presParOf" srcId="{AB4E3D24-7F3D-4938-A452-299BA328EDAB}" destId="{78EE8F3C-EB77-4E6C-A098-D393C9A5DD84}" srcOrd="2" destOrd="0" presId="urn:microsoft.com/office/officeart/2005/8/layout/bProcess3"/>
    <dgm:cxn modelId="{67643665-7EA9-402C-90F0-F8F3B6B8805A}" type="presParOf" srcId="{AB4E3D24-7F3D-4938-A452-299BA328EDAB}" destId="{C1F56828-4B63-4DE6-994F-670BBF63CE36}" srcOrd="3" destOrd="0" presId="urn:microsoft.com/office/officeart/2005/8/layout/bProcess3"/>
    <dgm:cxn modelId="{30DD9E47-777E-431C-B3A0-0A9FA17A9B31}" type="presParOf" srcId="{C1F56828-4B63-4DE6-994F-670BBF63CE36}" destId="{7D65B9CE-E5F9-4C47-A8C2-197376B0ED08}" srcOrd="0" destOrd="0" presId="urn:microsoft.com/office/officeart/2005/8/layout/bProcess3"/>
    <dgm:cxn modelId="{BE78F4DD-EF2A-496B-9E36-E2F158BC6732}" type="presParOf" srcId="{AB4E3D24-7F3D-4938-A452-299BA328EDAB}" destId="{0A49CD0C-7DBA-48DA-9672-7898A6123835}" srcOrd="4" destOrd="0" presId="urn:microsoft.com/office/officeart/2005/8/layout/bProcess3"/>
    <dgm:cxn modelId="{5E7F10F7-9FD2-468B-B7AF-B86DF6E5B1F4}" type="presParOf" srcId="{AB4E3D24-7F3D-4938-A452-299BA328EDAB}" destId="{2D7D137C-E98C-4D46-94A0-DB0FEFE5789F}" srcOrd="5" destOrd="0" presId="urn:microsoft.com/office/officeart/2005/8/layout/bProcess3"/>
    <dgm:cxn modelId="{CF90DEFB-254C-46FB-983B-346B7E1F8280}" type="presParOf" srcId="{2D7D137C-E98C-4D46-94A0-DB0FEFE5789F}" destId="{D2BF5F89-5A7A-480C-9FC5-89A615D1713A}" srcOrd="0" destOrd="0" presId="urn:microsoft.com/office/officeart/2005/8/layout/bProcess3"/>
    <dgm:cxn modelId="{8ACC766F-9D75-449E-85DF-D230EC70F1D6}" type="presParOf" srcId="{AB4E3D24-7F3D-4938-A452-299BA328EDAB}" destId="{CA65992B-4FEB-4BBA-B495-2A0FF763340F}" srcOrd="6" destOrd="0" presId="urn:microsoft.com/office/officeart/2005/8/layout/bProcess3"/>
    <dgm:cxn modelId="{82DDB731-277C-4EB6-BD50-39E923339D46}" type="presParOf" srcId="{AB4E3D24-7F3D-4938-A452-299BA328EDAB}" destId="{A62F4BA7-8682-422E-985A-6E1D9168FCAA}" srcOrd="7" destOrd="0" presId="urn:microsoft.com/office/officeart/2005/8/layout/bProcess3"/>
    <dgm:cxn modelId="{406DFDBC-E202-4D2C-82BB-2DE67327E870}" type="presParOf" srcId="{A62F4BA7-8682-422E-985A-6E1D9168FCAA}" destId="{E5F8184B-35E5-40B5-A36C-9A44215263C0}" srcOrd="0" destOrd="0" presId="urn:microsoft.com/office/officeart/2005/8/layout/bProcess3"/>
    <dgm:cxn modelId="{091B3611-E75E-4024-96C6-4C0289EA1B43}" type="presParOf" srcId="{AB4E3D24-7F3D-4938-A452-299BA328EDAB}" destId="{EF00366C-F5F3-4376-91C3-AE3C317D72C9}" srcOrd="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C921D8-A473-429C-8F59-DC56288F9A3C}" type="doc">
      <dgm:prSet loTypeId="urn:microsoft.com/office/officeart/2005/8/layout/bProcess3" loCatId="process" qsTypeId="urn:microsoft.com/office/officeart/2005/8/quickstyle/simple1" qsCatId="simple" csTypeId="urn:microsoft.com/office/officeart/2005/8/colors/accent1_1" csCatId="accent1" phldr="1"/>
      <dgm:spPr/>
      <dgm:t>
        <a:bodyPr/>
        <a:lstStyle/>
        <a:p>
          <a:endParaRPr lang="en-US"/>
        </a:p>
      </dgm:t>
    </dgm:pt>
    <dgm:pt modelId="{F0C2F364-67D7-43CF-B77C-440583B9B135}">
      <dgm:prSet phldrT="[Text]"/>
      <dgm:spPr/>
      <dgm:t>
        <a:bodyPr/>
        <a:lstStyle/>
        <a:p>
          <a:r>
            <a:rPr lang="en-US" smtClean="0">
              <a:solidFill>
                <a:schemeClr val="accent1">
                  <a:lumMod val="75000"/>
                </a:schemeClr>
              </a:solidFill>
            </a:rPr>
            <a:t>Portal reads Gallery Item VIEWDEF to build wizard and gather user input</a:t>
          </a:r>
          <a:endParaRPr lang="en-US" dirty="0">
            <a:solidFill>
              <a:schemeClr val="accent1">
                <a:lumMod val="75000"/>
              </a:schemeClr>
            </a:solidFill>
          </a:endParaRPr>
        </a:p>
      </dgm:t>
    </dgm:pt>
    <dgm:pt modelId="{85784524-F7F0-45D7-9828-5A979FC7F46D}" type="parTrans" cxnId="{7D11A154-A420-4046-91BD-A383D9B41BEE}">
      <dgm:prSet/>
      <dgm:spPr/>
      <dgm:t>
        <a:bodyPr/>
        <a:lstStyle/>
        <a:p>
          <a:endParaRPr lang="en-US">
            <a:solidFill>
              <a:schemeClr val="accent1">
                <a:lumMod val="75000"/>
              </a:schemeClr>
            </a:solidFill>
          </a:endParaRPr>
        </a:p>
      </dgm:t>
    </dgm:pt>
    <dgm:pt modelId="{AA0E0712-E19E-43F4-A9B8-C96561946DCC}" type="sibTrans" cxnId="{7D11A154-A420-4046-91BD-A383D9B41BEE}">
      <dgm:prSet/>
      <dgm:spPr>
        <a:ln w="38100" cmpd="sng">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4B123C69-F94E-45F1-8DC5-D1EAB909F36E}">
      <dgm:prSet/>
      <dgm:spPr/>
      <dgm:t>
        <a:bodyPr/>
        <a:lstStyle/>
        <a:p>
          <a:r>
            <a:rPr lang="en-US" dirty="0" smtClean="0">
              <a:solidFill>
                <a:schemeClr val="accent1">
                  <a:lumMod val="75000"/>
                </a:schemeClr>
              </a:solidFill>
            </a:rPr>
            <a:t>Portal produces a Resource Configuration (RESCONFIG)</a:t>
          </a:r>
          <a:endParaRPr lang="en-US" dirty="0">
            <a:solidFill>
              <a:schemeClr val="accent1">
                <a:lumMod val="75000"/>
              </a:schemeClr>
            </a:solidFill>
          </a:endParaRPr>
        </a:p>
      </dgm:t>
    </dgm:pt>
    <dgm:pt modelId="{D2B7BCB7-BA6A-4D6B-A603-8C8DF3286E85}" type="parTrans" cxnId="{4978B53C-F0A2-46AC-9ECC-F1C06B2F0CC7}">
      <dgm:prSet/>
      <dgm:spPr/>
      <dgm:t>
        <a:bodyPr/>
        <a:lstStyle/>
        <a:p>
          <a:endParaRPr lang="en-US">
            <a:solidFill>
              <a:schemeClr val="accent1">
                <a:lumMod val="75000"/>
              </a:schemeClr>
            </a:solidFill>
          </a:endParaRPr>
        </a:p>
      </dgm:t>
    </dgm:pt>
    <dgm:pt modelId="{0956D5C1-22A0-4CAE-9F69-A774AE90AC72}" type="sibTrans" cxnId="{4978B53C-F0A2-46AC-9ECC-F1C06B2F0CC7}">
      <dgm:prSet/>
      <dgm:spPr>
        <a:ln w="38100" cmpd="sng">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B443139B-23B4-4048-ABF5-B6F8667F6285}">
      <dgm:prSet/>
      <dgm:spPr/>
      <dgm:t>
        <a:bodyPr/>
        <a:lstStyle/>
        <a:p>
          <a:r>
            <a:rPr lang="en-US" dirty="0" smtClean="0">
              <a:solidFill>
                <a:schemeClr val="accent1">
                  <a:lumMod val="75000"/>
                </a:schemeClr>
              </a:solidFill>
            </a:rPr>
            <a:t>Parameter Bindings for a single deployment</a:t>
          </a:r>
        </a:p>
      </dgm:t>
    </dgm:pt>
    <dgm:pt modelId="{D4741050-8F91-401A-90B7-BC48461BD853}" type="parTrans" cxnId="{518DD095-B149-4256-B46A-FE6356F93EDC}">
      <dgm:prSet/>
      <dgm:spPr/>
      <dgm:t>
        <a:bodyPr/>
        <a:lstStyle/>
        <a:p>
          <a:endParaRPr lang="en-US">
            <a:solidFill>
              <a:schemeClr val="accent1">
                <a:lumMod val="75000"/>
              </a:schemeClr>
            </a:solidFill>
          </a:endParaRPr>
        </a:p>
      </dgm:t>
    </dgm:pt>
    <dgm:pt modelId="{A79AE5FE-A310-442A-B78E-CA78623387A1}" type="sibTrans" cxnId="{518DD095-B149-4256-B46A-FE6356F93EDC}">
      <dgm:prSet/>
      <dgm:spPr/>
      <dgm:t>
        <a:bodyPr/>
        <a:lstStyle/>
        <a:p>
          <a:endParaRPr lang="en-US">
            <a:solidFill>
              <a:schemeClr val="accent1">
                <a:lumMod val="75000"/>
              </a:schemeClr>
            </a:solidFill>
          </a:endParaRPr>
        </a:p>
      </dgm:t>
    </dgm:pt>
    <dgm:pt modelId="{1DC6E974-68E2-4137-B246-54C5BCD82BE3}">
      <dgm:prSet/>
      <dgm:spPr/>
      <dgm:t>
        <a:bodyPr/>
        <a:lstStyle/>
        <a:p>
          <a:r>
            <a:rPr lang="en-US" smtClean="0">
              <a:solidFill>
                <a:schemeClr val="accent1">
                  <a:lumMod val="75000"/>
                </a:schemeClr>
              </a:solidFill>
            </a:rPr>
            <a:t>Portal creates a new Cloud Service or chooses existing</a:t>
          </a:r>
          <a:endParaRPr lang="en-US" dirty="0" smtClean="0">
            <a:solidFill>
              <a:schemeClr val="accent1">
                <a:lumMod val="75000"/>
              </a:schemeClr>
            </a:solidFill>
          </a:endParaRPr>
        </a:p>
      </dgm:t>
    </dgm:pt>
    <dgm:pt modelId="{6B70DD07-1AC2-4CD0-9258-ED6FA07EA0A0}" type="parTrans" cxnId="{35400C54-0CFF-4DCA-901B-EF04940BF9BD}">
      <dgm:prSet/>
      <dgm:spPr/>
      <dgm:t>
        <a:bodyPr/>
        <a:lstStyle/>
        <a:p>
          <a:endParaRPr lang="en-US">
            <a:solidFill>
              <a:schemeClr val="accent1">
                <a:lumMod val="75000"/>
              </a:schemeClr>
            </a:solidFill>
          </a:endParaRPr>
        </a:p>
      </dgm:t>
    </dgm:pt>
    <dgm:pt modelId="{4BC585D0-0DA6-4D3B-8990-FB9F331E65C3}" type="sibTrans" cxnId="{35400C54-0CFF-4DCA-901B-EF04940BF9BD}">
      <dgm:prSet/>
      <dgm:spPr>
        <a:ln w="38100" cmpd="sng">
          <a:solidFill>
            <a:schemeClr val="accent1">
              <a:lumMod val="20000"/>
              <a:lumOff val="80000"/>
            </a:schemeClr>
          </a:solidFill>
          <a:tailEnd type="triangle"/>
        </a:ln>
      </dgm:spPr>
      <dgm:t>
        <a:bodyPr/>
        <a:lstStyle/>
        <a:p>
          <a:endParaRPr lang="en-US" dirty="0">
            <a:solidFill>
              <a:schemeClr val="accent1">
                <a:lumMod val="75000"/>
              </a:schemeClr>
            </a:solidFill>
          </a:endParaRPr>
        </a:p>
      </dgm:t>
    </dgm:pt>
    <dgm:pt modelId="{EEFE3941-FAB8-436D-BF12-1C10FA2F1208}">
      <dgm:prSet/>
      <dgm:spPr/>
      <dgm:t>
        <a:bodyPr/>
        <a:lstStyle/>
        <a:p>
          <a:r>
            <a:rPr lang="en-US" dirty="0" smtClean="0">
              <a:solidFill>
                <a:schemeClr val="accent1">
                  <a:lumMod val="75000"/>
                </a:schemeClr>
              </a:solidFill>
            </a:rPr>
            <a:t>SPF reads RESDEF and calls VMM with RESDEF, RESCONFIG and Cloud Service</a:t>
          </a:r>
        </a:p>
      </dgm:t>
    </dgm:pt>
    <dgm:pt modelId="{FF3E6A10-0A0E-4DC2-9698-689DB65E6FAA}" type="parTrans" cxnId="{C11F6E08-8FD3-4B56-B0B8-E9C416D5442B}">
      <dgm:prSet/>
      <dgm:spPr/>
      <dgm:t>
        <a:bodyPr/>
        <a:lstStyle/>
        <a:p>
          <a:endParaRPr lang="en-US">
            <a:solidFill>
              <a:schemeClr val="accent1">
                <a:lumMod val="75000"/>
              </a:schemeClr>
            </a:solidFill>
          </a:endParaRPr>
        </a:p>
      </dgm:t>
    </dgm:pt>
    <dgm:pt modelId="{9DE18907-0312-452C-BB25-DABEAEBED90D}" type="sibTrans" cxnId="{C11F6E08-8FD3-4B56-B0B8-E9C416D5442B}">
      <dgm:prSet/>
      <dgm:spPr>
        <a:ln w="38100" cmpd="sng">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0A9EEE2E-9625-4A81-BBBF-1470424CAF48}">
      <dgm:prSet/>
      <dgm:spPr/>
      <dgm:t>
        <a:bodyPr/>
        <a:lstStyle/>
        <a:p>
          <a:r>
            <a:rPr lang="en-US" dirty="0" smtClean="0">
              <a:solidFill>
                <a:schemeClr val="accent1">
                  <a:lumMod val="75000"/>
                </a:schemeClr>
              </a:solidFill>
            </a:rPr>
            <a:t>VMM combines RESCONFIG and RESDEF with referenced RESEXT to assemble deployment configuration</a:t>
          </a:r>
        </a:p>
      </dgm:t>
    </dgm:pt>
    <dgm:pt modelId="{B2E1AEE5-2DCA-47FF-A42F-84EB5BF4B81C}" type="parTrans" cxnId="{37BBF5BF-1499-4679-A04C-8357C4A0943D}">
      <dgm:prSet/>
      <dgm:spPr/>
      <dgm:t>
        <a:bodyPr/>
        <a:lstStyle/>
        <a:p>
          <a:endParaRPr lang="en-US">
            <a:solidFill>
              <a:schemeClr val="accent1">
                <a:lumMod val="75000"/>
              </a:schemeClr>
            </a:solidFill>
          </a:endParaRPr>
        </a:p>
      </dgm:t>
    </dgm:pt>
    <dgm:pt modelId="{1C72F6D2-CD54-4116-821F-E0C9DB2AE8EA}" type="sibTrans" cxnId="{37BBF5BF-1499-4679-A04C-8357C4A0943D}">
      <dgm:prSet/>
      <dgm:spPr>
        <a:ln w="38100" cmpd="sng">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05C4A9A0-2C2E-481C-88B5-87A5649AF6A0}">
      <dgm:prSet/>
      <dgm:spPr/>
      <dgm:t>
        <a:bodyPr/>
        <a:lstStyle/>
        <a:p>
          <a:r>
            <a:rPr lang="en-US" smtClean="0">
              <a:solidFill>
                <a:schemeClr val="accent1">
                  <a:lumMod val="75000"/>
                </a:schemeClr>
              </a:solidFill>
            </a:rPr>
            <a:t>VMM deploys Virtual Machine Role instances into Cloud Services using RESCONFIG settings.</a:t>
          </a:r>
          <a:endParaRPr lang="en-US" dirty="0" smtClean="0">
            <a:solidFill>
              <a:schemeClr val="accent1">
                <a:lumMod val="75000"/>
              </a:schemeClr>
            </a:solidFill>
          </a:endParaRPr>
        </a:p>
      </dgm:t>
    </dgm:pt>
    <dgm:pt modelId="{272A1BF0-0A7B-432C-8DBC-31FC41E5B0C3}" type="parTrans" cxnId="{9BF7997E-73C3-4805-B74D-969BC1DE0C77}">
      <dgm:prSet/>
      <dgm:spPr/>
      <dgm:t>
        <a:bodyPr/>
        <a:lstStyle/>
        <a:p>
          <a:endParaRPr lang="en-US">
            <a:solidFill>
              <a:schemeClr val="accent1">
                <a:lumMod val="75000"/>
              </a:schemeClr>
            </a:solidFill>
          </a:endParaRPr>
        </a:p>
      </dgm:t>
    </dgm:pt>
    <dgm:pt modelId="{7C8D5B35-AE96-4816-B5AF-02FCCE2630D9}" type="sibTrans" cxnId="{9BF7997E-73C3-4805-B74D-969BC1DE0C77}">
      <dgm:prSet/>
      <dgm:spPr/>
      <dgm:t>
        <a:bodyPr/>
        <a:lstStyle/>
        <a:p>
          <a:endParaRPr lang="en-US">
            <a:solidFill>
              <a:schemeClr val="accent1">
                <a:lumMod val="75000"/>
              </a:schemeClr>
            </a:solidFill>
          </a:endParaRPr>
        </a:p>
      </dgm:t>
    </dgm:pt>
    <dgm:pt modelId="{F6446BC2-DDE8-4896-9C87-8BDCB417891B}">
      <dgm:prSet/>
      <dgm:spPr/>
      <dgm:t>
        <a:bodyPr/>
        <a:lstStyle/>
        <a:p>
          <a:r>
            <a:rPr lang="en-US" smtClean="0">
              <a:solidFill>
                <a:schemeClr val="accent1">
                  <a:lumMod val="75000"/>
                </a:schemeClr>
              </a:solidFill>
            </a:rPr>
            <a:t>Portal calls SPF layer to deploy gallery item into Cloud Service using settings in the RESCONFIG</a:t>
          </a:r>
          <a:endParaRPr lang="en-US" dirty="0" smtClean="0">
            <a:solidFill>
              <a:schemeClr val="accent1">
                <a:lumMod val="75000"/>
              </a:schemeClr>
            </a:solidFill>
          </a:endParaRPr>
        </a:p>
      </dgm:t>
    </dgm:pt>
    <dgm:pt modelId="{1234D486-BECA-4D06-AD40-0BD21E711A7E}" type="parTrans" cxnId="{5C602CE2-ADED-4472-B92F-F52D18B3B294}">
      <dgm:prSet/>
      <dgm:spPr/>
      <dgm:t>
        <a:bodyPr/>
        <a:lstStyle/>
        <a:p>
          <a:endParaRPr lang="en-US">
            <a:solidFill>
              <a:schemeClr val="accent1">
                <a:lumMod val="75000"/>
              </a:schemeClr>
            </a:solidFill>
          </a:endParaRPr>
        </a:p>
      </dgm:t>
    </dgm:pt>
    <dgm:pt modelId="{1926615A-742B-479B-AFD1-09CD0E84E993}" type="sibTrans" cxnId="{5C602CE2-ADED-4472-B92F-F52D18B3B294}">
      <dgm:prSet/>
      <dgm:spPr>
        <a:ln w="38100" cmpd="sng">
          <a:solidFill>
            <a:schemeClr val="accent1">
              <a:lumMod val="20000"/>
              <a:lumOff val="80000"/>
            </a:schemeClr>
          </a:solidFill>
          <a:tailEnd type="triangle"/>
        </a:ln>
      </dgm:spPr>
      <dgm:t>
        <a:bodyPr/>
        <a:lstStyle/>
        <a:p>
          <a:endParaRPr lang="en-US">
            <a:solidFill>
              <a:schemeClr val="accent1">
                <a:lumMod val="75000"/>
              </a:schemeClr>
            </a:solidFill>
          </a:endParaRPr>
        </a:p>
      </dgm:t>
    </dgm:pt>
    <dgm:pt modelId="{656DC8D5-B142-4750-9822-181E23A8BB78}" type="pres">
      <dgm:prSet presAssocID="{E4C921D8-A473-429C-8F59-DC56288F9A3C}" presName="Name0" presStyleCnt="0">
        <dgm:presLayoutVars>
          <dgm:dir/>
          <dgm:resizeHandles val="exact"/>
        </dgm:presLayoutVars>
      </dgm:prSet>
      <dgm:spPr/>
      <dgm:t>
        <a:bodyPr/>
        <a:lstStyle/>
        <a:p>
          <a:endParaRPr lang="en-US"/>
        </a:p>
      </dgm:t>
    </dgm:pt>
    <dgm:pt modelId="{5A527E66-991D-44B3-B625-05CB342E364F}" type="pres">
      <dgm:prSet presAssocID="{F0C2F364-67D7-43CF-B77C-440583B9B135}" presName="node" presStyleLbl="node1" presStyleIdx="0" presStyleCnt="7">
        <dgm:presLayoutVars>
          <dgm:bulletEnabled val="1"/>
        </dgm:presLayoutVars>
      </dgm:prSet>
      <dgm:spPr/>
      <dgm:t>
        <a:bodyPr/>
        <a:lstStyle/>
        <a:p>
          <a:endParaRPr lang="en-US"/>
        </a:p>
      </dgm:t>
    </dgm:pt>
    <dgm:pt modelId="{2368270E-A75F-4454-B7DD-0700D64E6A6F}" type="pres">
      <dgm:prSet presAssocID="{AA0E0712-E19E-43F4-A9B8-C96561946DCC}" presName="sibTrans" presStyleLbl="sibTrans1D1" presStyleIdx="0" presStyleCnt="6"/>
      <dgm:spPr/>
      <dgm:t>
        <a:bodyPr/>
        <a:lstStyle/>
        <a:p>
          <a:endParaRPr lang="en-US"/>
        </a:p>
      </dgm:t>
    </dgm:pt>
    <dgm:pt modelId="{EF49A55F-AA4C-4080-A747-029ABAAA7F0F}" type="pres">
      <dgm:prSet presAssocID="{AA0E0712-E19E-43F4-A9B8-C96561946DCC}" presName="connectorText" presStyleLbl="sibTrans1D1" presStyleIdx="0" presStyleCnt="6"/>
      <dgm:spPr/>
      <dgm:t>
        <a:bodyPr/>
        <a:lstStyle/>
        <a:p>
          <a:endParaRPr lang="en-US"/>
        </a:p>
      </dgm:t>
    </dgm:pt>
    <dgm:pt modelId="{87674958-55E6-475D-A520-8460452D04ED}" type="pres">
      <dgm:prSet presAssocID="{4B123C69-F94E-45F1-8DC5-D1EAB909F36E}" presName="node" presStyleLbl="node1" presStyleIdx="1" presStyleCnt="7">
        <dgm:presLayoutVars>
          <dgm:bulletEnabled val="1"/>
        </dgm:presLayoutVars>
      </dgm:prSet>
      <dgm:spPr/>
      <dgm:t>
        <a:bodyPr/>
        <a:lstStyle/>
        <a:p>
          <a:endParaRPr lang="en-US"/>
        </a:p>
      </dgm:t>
    </dgm:pt>
    <dgm:pt modelId="{87ACBD34-C992-41BB-BB6F-FFEBEF36CC1B}" type="pres">
      <dgm:prSet presAssocID="{0956D5C1-22A0-4CAE-9F69-A774AE90AC72}" presName="sibTrans" presStyleLbl="sibTrans1D1" presStyleIdx="1" presStyleCnt="6"/>
      <dgm:spPr/>
      <dgm:t>
        <a:bodyPr/>
        <a:lstStyle/>
        <a:p>
          <a:endParaRPr lang="en-US"/>
        </a:p>
      </dgm:t>
    </dgm:pt>
    <dgm:pt modelId="{EBC63C8C-E767-4479-A9DD-B6F679B95EE3}" type="pres">
      <dgm:prSet presAssocID="{0956D5C1-22A0-4CAE-9F69-A774AE90AC72}" presName="connectorText" presStyleLbl="sibTrans1D1" presStyleIdx="1" presStyleCnt="6"/>
      <dgm:spPr/>
      <dgm:t>
        <a:bodyPr/>
        <a:lstStyle/>
        <a:p>
          <a:endParaRPr lang="en-US"/>
        </a:p>
      </dgm:t>
    </dgm:pt>
    <dgm:pt modelId="{A9BA738A-AA05-4F0C-A4CE-834D435CB158}" type="pres">
      <dgm:prSet presAssocID="{1DC6E974-68E2-4137-B246-54C5BCD82BE3}" presName="node" presStyleLbl="node1" presStyleIdx="2" presStyleCnt="7">
        <dgm:presLayoutVars>
          <dgm:bulletEnabled val="1"/>
        </dgm:presLayoutVars>
      </dgm:prSet>
      <dgm:spPr/>
      <dgm:t>
        <a:bodyPr/>
        <a:lstStyle/>
        <a:p>
          <a:endParaRPr lang="en-US"/>
        </a:p>
      </dgm:t>
    </dgm:pt>
    <dgm:pt modelId="{5EDEC075-B505-4248-B0BB-0ABAF9328952}" type="pres">
      <dgm:prSet presAssocID="{4BC585D0-0DA6-4D3B-8990-FB9F331E65C3}" presName="sibTrans" presStyleLbl="sibTrans1D1" presStyleIdx="2" presStyleCnt="6"/>
      <dgm:spPr/>
      <dgm:t>
        <a:bodyPr/>
        <a:lstStyle/>
        <a:p>
          <a:endParaRPr lang="en-US"/>
        </a:p>
      </dgm:t>
    </dgm:pt>
    <dgm:pt modelId="{692AEC1E-FAEF-4439-B2B3-C1AA2F8E1CD9}" type="pres">
      <dgm:prSet presAssocID="{4BC585D0-0DA6-4D3B-8990-FB9F331E65C3}" presName="connectorText" presStyleLbl="sibTrans1D1" presStyleIdx="2" presStyleCnt="6"/>
      <dgm:spPr/>
      <dgm:t>
        <a:bodyPr/>
        <a:lstStyle/>
        <a:p>
          <a:endParaRPr lang="en-US"/>
        </a:p>
      </dgm:t>
    </dgm:pt>
    <dgm:pt modelId="{0B1F823F-245A-44A8-8A81-4CC5F4844949}" type="pres">
      <dgm:prSet presAssocID="{F6446BC2-DDE8-4896-9C87-8BDCB417891B}" presName="node" presStyleLbl="node1" presStyleIdx="3" presStyleCnt="7">
        <dgm:presLayoutVars>
          <dgm:bulletEnabled val="1"/>
        </dgm:presLayoutVars>
      </dgm:prSet>
      <dgm:spPr/>
      <dgm:t>
        <a:bodyPr/>
        <a:lstStyle/>
        <a:p>
          <a:endParaRPr lang="en-US"/>
        </a:p>
      </dgm:t>
    </dgm:pt>
    <dgm:pt modelId="{7124C084-733A-4823-9413-014CC9520482}" type="pres">
      <dgm:prSet presAssocID="{1926615A-742B-479B-AFD1-09CD0E84E993}" presName="sibTrans" presStyleLbl="sibTrans1D1" presStyleIdx="3" presStyleCnt="6"/>
      <dgm:spPr/>
      <dgm:t>
        <a:bodyPr/>
        <a:lstStyle/>
        <a:p>
          <a:endParaRPr lang="en-US"/>
        </a:p>
      </dgm:t>
    </dgm:pt>
    <dgm:pt modelId="{3CED47A0-976F-473B-8B94-22986CE50D26}" type="pres">
      <dgm:prSet presAssocID="{1926615A-742B-479B-AFD1-09CD0E84E993}" presName="connectorText" presStyleLbl="sibTrans1D1" presStyleIdx="3" presStyleCnt="6"/>
      <dgm:spPr/>
      <dgm:t>
        <a:bodyPr/>
        <a:lstStyle/>
        <a:p>
          <a:endParaRPr lang="en-US"/>
        </a:p>
      </dgm:t>
    </dgm:pt>
    <dgm:pt modelId="{C8F0E5B5-EC4B-45F0-9BE2-E4E2BD1AC30C}" type="pres">
      <dgm:prSet presAssocID="{EEFE3941-FAB8-436D-BF12-1C10FA2F1208}" presName="node" presStyleLbl="node1" presStyleIdx="4" presStyleCnt="7">
        <dgm:presLayoutVars>
          <dgm:bulletEnabled val="1"/>
        </dgm:presLayoutVars>
      </dgm:prSet>
      <dgm:spPr/>
      <dgm:t>
        <a:bodyPr/>
        <a:lstStyle/>
        <a:p>
          <a:endParaRPr lang="en-US"/>
        </a:p>
      </dgm:t>
    </dgm:pt>
    <dgm:pt modelId="{02ADD6D6-2E47-4584-9418-6A6692733415}" type="pres">
      <dgm:prSet presAssocID="{9DE18907-0312-452C-BB25-DABEAEBED90D}" presName="sibTrans" presStyleLbl="sibTrans1D1" presStyleIdx="4" presStyleCnt="6"/>
      <dgm:spPr/>
      <dgm:t>
        <a:bodyPr/>
        <a:lstStyle/>
        <a:p>
          <a:endParaRPr lang="en-US"/>
        </a:p>
      </dgm:t>
    </dgm:pt>
    <dgm:pt modelId="{7D916CFB-E83E-4DEB-9C75-EE2980BFE895}" type="pres">
      <dgm:prSet presAssocID="{9DE18907-0312-452C-BB25-DABEAEBED90D}" presName="connectorText" presStyleLbl="sibTrans1D1" presStyleIdx="4" presStyleCnt="6"/>
      <dgm:spPr/>
      <dgm:t>
        <a:bodyPr/>
        <a:lstStyle/>
        <a:p>
          <a:endParaRPr lang="en-US"/>
        </a:p>
      </dgm:t>
    </dgm:pt>
    <dgm:pt modelId="{20D034AC-1500-45E8-88B4-01EC14FCFAAB}" type="pres">
      <dgm:prSet presAssocID="{0A9EEE2E-9625-4A81-BBBF-1470424CAF48}" presName="node" presStyleLbl="node1" presStyleIdx="5" presStyleCnt="7">
        <dgm:presLayoutVars>
          <dgm:bulletEnabled val="1"/>
        </dgm:presLayoutVars>
      </dgm:prSet>
      <dgm:spPr/>
      <dgm:t>
        <a:bodyPr/>
        <a:lstStyle/>
        <a:p>
          <a:endParaRPr lang="en-US"/>
        </a:p>
      </dgm:t>
    </dgm:pt>
    <dgm:pt modelId="{7DB86296-728B-4749-B54D-8FA473B23099}" type="pres">
      <dgm:prSet presAssocID="{1C72F6D2-CD54-4116-821F-E0C9DB2AE8EA}" presName="sibTrans" presStyleLbl="sibTrans1D1" presStyleIdx="5" presStyleCnt="6"/>
      <dgm:spPr/>
      <dgm:t>
        <a:bodyPr/>
        <a:lstStyle/>
        <a:p>
          <a:endParaRPr lang="en-US"/>
        </a:p>
      </dgm:t>
    </dgm:pt>
    <dgm:pt modelId="{CD2FE1C9-A915-4E82-BEEB-5DE31A9C6B4B}" type="pres">
      <dgm:prSet presAssocID="{1C72F6D2-CD54-4116-821F-E0C9DB2AE8EA}" presName="connectorText" presStyleLbl="sibTrans1D1" presStyleIdx="5" presStyleCnt="6"/>
      <dgm:spPr/>
      <dgm:t>
        <a:bodyPr/>
        <a:lstStyle/>
        <a:p>
          <a:endParaRPr lang="en-US"/>
        </a:p>
      </dgm:t>
    </dgm:pt>
    <dgm:pt modelId="{C65FBB38-4497-4555-8F30-494771773507}" type="pres">
      <dgm:prSet presAssocID="{05C4A9A0-2C2E-481C-88B5-87A5649AF6A0}" presName="node" presStyleLbl="node1" presStyleIdx="6" presStyleCnt="7">
        <dgm:presLayoutVars>
          <dgm:bulletEnabled val="1"/>
        </dgm:presLayoutVars>
      </dgm:prSet>
      <dgm:spPr/>
      <dgm:t>
        <a:bodyPr/>
        <a:lstStyle/>
        <a:p>
          <a:endParaRPr lang="en-US"/>
        </a:p>
      </dgm:t>
    </dgm:pt>
  </dgm:ptLst>
  <dgm:cxnLst>
    <dgm:cxn modelId="{02BC7AB6-FE44-460F-93EE-6843FC874EC9}" type="presOf" srcId="{F0C2F364-67D7-43CF-B77C-440583B9B135}" destId="{5A527E66-991D-44B3-B625-05CB342E364F}" srcOrd="0" destOrd="0" presId="urn:microsoft.com/office/officeart/2005/8/layout/bProcess3"/>
    <dgm:cxn modelId="{A249018E-87E5-4A77-BD6B-39CEFCB7F29A}" type="presOf" srcId="{AA0E0712-E19E-43F4-A9B8-C96561946DCC}" destId="{2368270E-A75F-4454-B7DD-0700D64E6A6F}" srcOrd="0" destOrd="0" presId="urn:microsoft.com/office/officeart/2005/8/layout/bProcess3"/>
    <dgm:cxn modelId="{5C602CE2-ADED-4472-B92F-F52D18B3B294}" srcId="{E4C921D8-A473-429C-8F59-DC56288F9A3C}" destId="{F6446BC2-DDE8-4896-9C87-8BDCB417891B}" srcOrd="3" destOrd="0" parTransId="{1234D486-BECA-4D06-AD40-0BD21E711A7E}" sibTransId="{1926615A-742B-479B-AFD1-09CD0E84E993}"/>
    <dgm:cxn modelId="{674F9AA4-AA7C-40DA-A365-09A6637E5B33}" type="presOf" srcId="{1C72F6D2-CD54-4116-821F-E0C9DB2AE8EA}" destId="{7DB86296-728B-4749-B54D-8FA473B23099}" srcOrd="0" destOrd="0" presId="urn:microsoft.com/office/officeart/2005/8/layout/bProcess3"/>
    <dgm:cxn modelId="{7A1D8840-9C90-41EE-A41D-26A74CA8001B}" type="presOf" srcId="{4BC585D0-0DA6-4D3B-8990-FB9F331E65C3}" destId="{5EDEC075-B505-4248-B0BB-0ABAF9328952}" srcOrd="0" destOrd="0" presId="urn:microsoft.com/office/officeart/2005/8/layout/bProcess3"/>
    <dgm:cxn modelId="{C288C8C7-DDF6-4401-9842-599429FEE79D}" type="presOf" srcId="{1926615A-742B-479B-AFD1-09CD0E84E993}" destId="{7124C084-733A-4823-9413-014CC9520482}" srcOrd="0" destOrd="0" presId="urn:microsoft.com/office/officeart/2005/8/layout/bProcess3"/>
    <dgm:cxn modelId="{4978B53C-F0A2-46AC-9ECC-F1C06B2F0CC7}" srcId="{E4C921D8-A473-429C-8F59-DC56288F9A3C}" destId="{4B123C69-F94E-45F1-8DC5-D1EAB909F36E}" srcOrd="1" destOrd="0" parTransId="{D2B7BCB7-BA6A-4D6B-A603-8C8DF3286E85}" sibTransId="{0956D5C1-22A0-4CAE-9F69-A774AE90AC72}"/>
    <dgm:cxn modelId="{518DD095-B149-4256-B46A-FE6356F93EDC}" srcId="{4B123C69-F94E-45F1-8DC5-D1EAB909F36E}" destId="{B443139B-23B4-4048-ABF5-B6F8667F6285}" srcOrd="0" destOrd="0" parTransId="{D4741050-8F91-401A-90B7-BC48461BD853}" sibTransId="{A79AE5FE-A310-442A-B78E-CA78623387A1}"/>
    <dgm:cxn modelId="{7E823F76-952B-4436-9E29-748845127F9B}" type="presOf" srcId="{0956D5C1-22A0-4CAE-9F69-A774AE90AC72}" destId="{87ACBD34-C992-41BB-BB6F-FFEBEF36CC1B}" srcOrd="0" destOrd="0" presId="urn:microsoft.com/office/officeart/2005/8/layout/bProcess3"/>
    <dgm:cxn modelId="{9DA034C2-CA16-4DE1-AFB5-AEAD949DBB93}" type="presOf" srcId="{9DE18907-0312-452C-BB25-DABEAEBED90D}" destId="{7D916CFB-E83E-4DEB-9C75-EE2980BFE895}" srcOrd="1" destOrd="0" presId="urn:microsoft.com/office/officeart/2005/8/layout/bProcess3"/>
    <dgm:cxn modelId="{F585E9F3-73B4-49B4-B6A6-C08955AA416E}" type="presOf" srcId="{0A9EEE2E-9625-4A81-BBBF-1470424CAF48}" destId="{20D034AC-1500-45E8-88B4-01EC14FCFAAB}" srcOrd="0" destOrd="0" presId="urn:microsoft.com/office/officeart/2005/8/layout/bProcess3"/>
    <dgm:cxn modelId="{ACE07141-B17F-4C74-9807-D757D66C7B0C}" type="presOf" srcId="{0956D5C1-22A0-4CAE-9F69-A774AE90AC72}" destId="{EBC63C8C-E767-4479-A9DD-B6F679B95EE3}" srcOrd="1" destOrd="0" presId="urn:microsoft.com/office/officeart/2005/8/layout/bProcess3"/>
    <dgm:cxn modelId="{D1CC8900-49C0-489B-B532-47B8254B6086}" type="presOf" srcId="{4BC585D0-0DA6-4D3B-8990-FB9F331E65C3}" destId="{692AEC1E-FAEF-4439-B2B3-C1AA2F8E1CD9}" srcOrd="1" destOrd="0" presId="urn:microsoft.com/office/officeart/2005/8/layout/bProcess3"/>
    <dgm:cxn modelId="{07FF6958-1BDC-4C3F-8F4A-90996111E204}" type="presOf" srcId="{B443139B-23B4-4048-ABF5-B6F8667F6285}" destId="{87674958-55E6-475D-A520-8460452D04ED}" srcOrd="0" destOrd="1" presId="urn:microsoft.com/office/officeart/2005/8/layout/bProcess3"/>
    <dgm:cxn modelId="{200E05B9-6014-4754-9007-B5CA39969086}" type="presOf" srcId="{9DE18907-0312-452C-BB25-DABEAEBED90D}" destId="{02ADD6D6-2E47-4584-9418-6A6692733415}" srcOrd="0" destOrd="0" presId="urn:microsoft.com/office/officeart/2005/8/layout/bProcess3"/>
    <dgm:cxn modelId="{35400C54-0CFF-4DCA-901B-EF04940BF9BD}" srcId="{E4C921D8-A473-429C-8F59-DC56288F9A3C}" destId="{1DC6E974-68E2-4137-B246-54C5BCD82BE3}" srcOrd="2" destOrd="0" parTransId="{6B70DD07-1AC2-4CD0-9258-ED6FA07EA0A0}" sibTransId="{4BC585D0-0DA6-4D3B-8990-FB9F331E65C3}"/>
    <dgm:cxn modelId="{9BF7997E-73C3-4805-B74D-969BC1DE0C77}" srcId="{E4C921D8-A473-429C-8F59-DC56288F9A3C}" destId="{05C4A9A0-2C2E-481C-88B5-87A5649AF6A0}" srcOrd="6" destOrd="0" parTransId="{272A1BF0-0A7B-432C-8DBC-31FC41E5B0C3}" sibTransId="{7C8D5B35-AE96-4816-B5AF-02FCCE2630D9}"/>
    <dgm:cxn modelId="{7D11A154-A420-4046-91BD-A383D9B41BEE}" srcId="{E4C921D8-A473-429C-8F59-DC56288F9A3C}" destId="{F0C2F364-67D7-43CF-B77C-440583B9B135}" srcOrd="0" destOrd="0" parTransId="{85784524-F7F0-45D7-9828-5A979FC7F46D}" sibTransId="{AA0E0712-E19E-43F4-A9B8-C96561946DCC}"/>
    <dgm:cxn modelId="{B703CF2B-336C-44AF-A967-217B3D01E5DC}" type="presOf" srcId="{4B123C69-F94E-45F1-8DC5-D1EAB909F36E}" destId="{87674958-55E6-475D-A520-8460452D04ED}" srcOrd="0" destOrd="0" presId="urn:microsoft.com/office/officeart/2005/8/layout/bProcess3"/>
    <dgm:cxn modelId="{FFB949A1-675C-4758-8999-E601956A8FC3}" type="presOf" srcId="{F6446BC2-DDE8-4896-9C87-8BDCB417891B}" destId="{0B1F823F-245A-44A8-8A81-4CC5F4844949}" srcOrd="0" destOrd="0" presId="urn:microsoft.com/office/officeart/2005/8/layout/bProcess3"/>
    <dgm:cxn modelId="{15BB278C-48D4-4869-AB35-6A47017086DA}" type="presOf" srcId="{EEFE3941-FAB8-436D-BF12-1C10FA2F1208}" destId="{C8F0E5B5-EC4B-45F0-9BE2-E4E2BD1AC30C}" srcOrd="0" destOrd="0" presId="urn:microsoft.com/office/officeart/2005/8/layout/bProcess3"/>
    <dgm:cxn modelId="{F9D0ECFC-8A2B-4592-B229-20094E5A7A54}" type="presOf" srcId="{1DC6E974-68E2-4137-B246-54C5BCD82BE3}" destId="{A9BA738A-AA05-4F0C-A4CE-834D435CB158}" srcOrd="0" destOrd="0" presId="urn:microsoft.com/office/officeart/2005/8/layout/bProcess3"/>
    <dgm:cxn modelId="{C11F6E08-8FD3-4B56-B0B8-E9C416D5442B}" srcId="{E4C921D8-A473-429C-8F59-DC56288F9A3C}" destId="{EEFE3941-FAB8-436D-BF12-1C10FA2F1208}" srcOrd="4" destOrd="0" parTransId="{FF3E6A10-0A0E-4DC2-9698-689DB65E6FAA}" sibTransId="{9DE18907-0312-452C-BB25-DABEAEBED90D}"/>
    <dgm:cxn modelId="{58C1E0D9-7607-4C03-938C-2A9186328181}" type="presOf" srcId="{1926615A-742B-479B-AFD1-09CD0E84E993}" destId="{3CED47A0-976F-473B-8B94-22986CE50D26}" srcOrd="1" destOrd="0" presId="urn:microsoft.com/office/officeart/2005/8/layout/bProcess3"/>
    <dgm:cxn modelId="{654EA6F3-6F7A-47B5-B902-097561513C14}" type="presOf" srcId="{05C4A9A0-2C2E-481C-88B5-87A5649AF6A0}" destId="{C65FBB38-4497-4555-8F30-494771773507}" srcOrd="0" destOrd="0" presId="urn:microsoft.com/office/officeart/2005/8/layout/bProcess3"/>
    <dgm:cxn modelId="{B77EDB1D-FB29-4344-98CA-16EDCF58EB82}" type="presOf" srcId="{1C72F6D2-CD54-4116-821F-E0C9DB2AE8EA}" destId="{CD2FE1C9-A915-4E82-BEEB-5DE31A9C6B4B}" srcOrd="1" destOrd="0" presId="urn:microsoft.com/office/officeart/2005/8/layout/bProcess3"/>
    <dgm:cxn modelId="{CC83E9FF-8917-4058-A687-EDE2FF62A1B4}" type="presOf" srcId="{E4C921D8-A473-429C-8F59-DC56288F9A3C}" destId="{656DC8D5-B142-4750-9822-181E23A8BB78}" srcOrd="0" destOrd="0" presId="urn:microsoft.com/office/officeart/2005/8/layout/bProcess3"/>
    <dgm:cxn modelId="{37BBF5BF-1499-4679-A04C-8357C4A0943D}" srcId="{E4C921D8-A473-429C-8F59-DC56288F9A3C}" destId="{0A9EEE2E-9625-4A81-BBBF-1470424CAF48}" srcOrd="5" destOrd="0" parTransId="{B2E1AEE5-2DCA-47FF-A42F-84EB5BF4B81C}" sibTransId="{1C72F6D2-CD54-4116-821F-E0C9DB2AE8EA}"/>
    <dgm:cxn modelId="{4FE2AF40-8856-4614-9134-2829B90CD370}" type="presOf" srcId="{AA0E0712-E19E-43F4-A9B8-C96561946DCC}" destId="{EF49A55F-AA4C-4080-A747-029ABAAA7F0F}" srcOrd="1" destOrd="0" presId="urn:microsoft.com/office/officeart/2005/8/layout/bProcess3"/>
    <dgm:cxn modelId="{589E1EB3-06FB-4506-80B5-66AB60EAA01D}" type="presParOf" srcId="{656DC8D5-B142-4750-9822-181E23A8BB78}" destId="{5A527E66-991D-44B3-B625-05CB342E364F}" srcOrd="0" destOrd="0" presId="urn:microsoft.com/office/officeart/2005/8/layout/bProcess3"/>
    <dgm:cxn modelId="{430F24AB-8ABA-4C0E-BB1F-1F90791DB8C7}" type="presParOf" srcId="{656DC8D5-B142-4750-9822-181E23A8BB78}" destId="{2368270E-A75F-4454-B7DD-0700D64E6A6F}" srcOrd="1" destOrd="0" presId="urn:microsoft.com/office/officeart/2005/8/layout/bProcess3"/>
    <dgm:cxn modelId="{29975245-731B-4EBB-8ABB-A52393113299}" type="presParOf" srcId="{2368270E-A75F-4454-B7DD-0700D64E6A6F}" destId="{EF49A55F-AA4C-4080-A747-029ABAAA7F0F}" srcOrd="0" destOrd="0" presId="urn:microsoft.com/office/officeart/2005/8/layout/bProcess3"/>
    <dgm:cxn modelId="{C0F3036A-631E-406A-9F12-8A3AC047C4F5}" type="presParOf" srcId="{656DC8D5-B142-4750-9822-181E23A8BB78}" destId="{87674958-55E6-475D-A520-8460452D04ED}" srcOrd="2" destOrd="0" presId="urn:microsoft.com/office/officeart/2005/8/layout/bProcess3"/>
    <dgm:cxn modelId="{5B0A03A9-B435-4DF7-84BC-6E0C51392B45}" type="presParOf" srcId="{656DC8D5-B142-4750-9822-181E23A8BB78}" destId="{87ACBD34-C992-41BB-BB6F-FFEBEF36CC1B}" srcOrd="3" destOrd="0" presId="urn:microsoft.com/office/officeart/2005/8/layout/bProcess3"/>
    <dgm:cxn modelId="{0E2DE566-A918-4EB5-A06E-ECD0CF5BF73F}" type="presParOf" srcId="{87ACBD34-C992-41BB-BB6F-FFEBEF36CC1B}" destId="{EBC63C8C-E767-4479-A9DD-B6F679B95EE3}" srcOrd="0" destOrd="0" presId="urn:microsoft.com/office/officeart/2005/8/layout/bProcess3"/>
    <dgm:cxn modelId="{92205FA7-46CE-4473-B59C-E85DCA018B3E}" type="presParOf" srcId="{656DC8D5-B142-4750-9822-181E23A8BB78}" destId="{A9BA738A-AA05-4F0C-A4CE-834D435CB158}" srcOrd="4" destOrd="0" presId="urn:microsoft.com/office/officeart/2005/8/layout/bProcess3"/>
    <dgm:cxn modelId="{384DC7E9-B97F-4A93-959B-EC3075FC4ED7}" type="presParOf" srcId="{656DC8D5-B142-4750-9822-181E23A8BB78}" destId="{5EDEC075-B505-4248-B0BB-0ABAF9328952}" srcOrd="5" destOrd="0" presId="urn:microsoft.com/office/officeart/2005/8/layout/bProcess3"/>
    <dgm:cxn modelId="{0FFFA28B-FBBF-4F79-8525-9B01D435A176}" type="presParOf" srcId="{5EDEC075-B505-4248-B0BB-0ABAF9328952}" destId="{692AEC1E-FAEF-4439-B2B3-C1AA2F8E1CD9}" srcOrd="0" destOrd="0" presId="urn:microsoft.com/office/officeart/2005/8/layout/bProcess3"/>
    <dgm:cxn modelId="{D2ED50B3-291A-4332-AD71-8CB5C675DC2A}" type="presParOf" srcId="{656DC8D5-B142-4750-9822-181E23A8BB78}" destId="{0B1F823F-245A-44A8-8A81-4CC5F4844949}" srcOrd="6" destOrd="0" presId="urn:microsoft.com/office/officeart/2005/8/layout/bProcess3"/>
    <dgm:cxn modelId="{AD59A3C4-EAC8-4F20-9DCE-7D0DA89C182A}" type="presParOf" srcId="{656DC8D5-B142-4750-9822-181E23A8BB78}" destId="{7124C084-733A-4823-9413-014CC9520482}" srcOrd="7" destOrd="0" presId="urn:microsoft.com/office/officeart/2005/8/layout/bProcess3"/>
    <dgm:cxn modelId="{2E3F370E-D88A-4A71-9D18-8E45DF572DA7}" type="presParOf" srcId="{7124C084-733A-4823-9413-014CC9520482}" destId="{3CED47A0-976F-473B-8B94-22986CE50D26}" srcOrd="0" destOrd="0" presId="urn:microsoft.com/office/officeart/2005/8/layout/bProcess3"/>
    <dgm:cxn modelId="{FE73F692-9CFE-4938-9746-0ED177C67E7A}" type="presParOf" srcId="{656DC8D5-B142-4750-9822-181E23A8BB78}" destId="{C8F0E5B5-EC4B-45F0-9BE2-E4E2BD1AC30C}" srcOrd="8" destOrd="0" presId="urn:microsoft.com/office/officeart/2005/8/layout/bProcess3"/>
    <dgm:cxn modelId="{ABE38E06-DF81-488B-B875-4F1866886096}" type="presParOf" srcId="{656DC8D5-B142-4750-9822-181E23A8BB78}" destId="{02ADD6D6-2E47-4584-9418-6A6692733415}" srcOrd="9" destOrd="0" presId="urn:microsoft.com/office/officeart/2005/8/layout/bProcess3"/>
    <dgm:cxn modelId="{22353799-0B2E-432D-9DD6-B1C447A0F6FB}" type="presParOf" srcId="{02ADD6D6-2E47-4584-9418-6A6692733415}" destId="{7D916CFB-E83E-4DEB-9C75-EE2980BFE895}" srcOrd="0" destOrd="0" presId="urn:microsoft.com/office/officeart/2005/8/layout/bProcess3"/>
    <dgm:cxn modelId="{088C8D08-ABC2-4A17-A568-29C33040A542}" type="presParOf" srcId="{656DC8D5-B142-4750-9822-181E23A8BB78}" destId="{20D034AC-1500-45E8-88B4-01EC14FCFAAB}" srcOrd="10" destOrd="0" presId="urn:microsoft.com/office/officeart/2005/8/layout/bProcess3"/>
    <dgm:cxn modelId="{700C3FC5-F16E-48E4-A99D-6FE8D5B6C64C}" type="presParOf" srcId="{656DC8D5-B142-4750-9822-181E23A8BB78}" destId="{7DB86296-728B-4749-B54D-8FA473B23099}" srcOrd="11" destOrd="0" presId="urn:microsoft.com/office/officeart/2005/8/layout/bProcess3"/>
    <dgm:cxn modelId="{8ABDB736-7C58-46BA-B107-FA4426807544}" type="presParOf" srcId="{7DB86296-728B-4749-B54D-8FA473B23099}" destId="{CD2FE1C9-A915-4E82-BEEB-5DE31A9C6B4B}" srcOrd="0" destOrd="0" presId="urn:microsoft.com/office/officeart/2005/8/layout/bProcess3"/>
    <dgm:cxn modelId="{DB942D7E-8571-4904-A239-329AE5228A89}" type="presParOf" srcId="{656DC8D5-B142-4750-9822-181E23A8BB78}" destId="{C65FBB38-4497-4555-8F30-494771773507}"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6/5/2013 12:36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6/5/2013 12:31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38</a:t>
            </a:fld>
            <a:endParaRPr lang="en-US" dirty="0"/>
          </a:p>
        </p:txBody>
      </p:sp>
    </p:spTree>
    <p:extLst>
      <p:ext uri="{BB962C8B-B14F-4D97-AF65-F5344CB8AC3E}">
        <p14:creationId xmlns:p14="http://schemas.microsoft.com/office/powerpoint/2010/main" val="1692367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6/5/2013 12:36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2872993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40</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6/5/2013 12:36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6/5/2013 12:31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3</a:t>
            </a:fld>
            <a:endParaRPr lang="en-US" dirty="0"/>
          </a:p>
        </p:txBody>
      </p:sp>
    </p:spTree>
    <p:extLst>
      <p:ext uri="{BB962C8B-B14F-4D97-AF65-F5344CB8AC3E}">
        <p14:creationId xmlns:p14="http://schemas.microsoft.com/office/powerpoint/2010/main" val="379985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409575" y="698500"/>
            <a:ext cx="6203950" cy="3490913"/>
          </a:xfrm>
          <a:ln/>
        </p:spPr>
      </p:sp>
      <p:sp>
        <p:nvSpPr>
          <p:cNvPr id="3" name="Notes Placeholder 2"/>
          <p:cNvSpPr>
            <a:spLocks noGrp="1"/>
          </p:cNvSpPr>
          <p:nvPr>
            <p:ph type="body" idx="1"/>
          </p:nvPr>
        </p:nvSpPr>
        <p:spPr/>
        <p:txBody>
          <a:bodyPr>
            <a:noAutofit/>
          </a:bodyPr>
          <a:lstStyle/>
          <a:p>
            <a:pPr eaLnBrk="1" hangingPunct="1"/>
            <a:endParaRPr lang="en-US" dirty="0"/>
          </a:p>
        </p:txBody>
      </p:sp>
      <p:sp>
        <p:nvSpPr>
          <p:cNvPr id="44036" name="Slide Number Placeholder 3"/>
          <p:cNvSpPr>
            <a:spLocks noGrp="1"/>
          </p:cNvSpPr>
          <p:nvPr>
            <p:ph type="sldNum" sz="quarter" idx="5"/>
          </p:nvPr>
        </p:nvSpPr>
        <p:spPr>
          <a:noFill/>
        </p:spPr>
        <p:txBody>
          <a:bodyPr/>
          <a:lstStyle/>
          <a:p>
            <a:fld id="{36A05063-72EC-4001-862C-DF970BDD39CA}" type="slidenum">
              <a:rPr lang="en-US" smtClean="0">
                <a:solidFill>
                  <a:prstClr val="black"/>
                </a:solidFill>
                <a:latin typeface="Arial" pitchFamily="34" charset="0"/>
                <a:cs typeface="Arial" pitchFamily="34" charset="0"/>
              </a:rPr>
              <a:pPr/>
              <a:t>5</a:t>
            </a:fld>
            <a:endParaRPr lang="en-US"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5400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B7A542-5501-4277-990E-83343CE5AA11}" type="slidenum">
              <a:rPr lang="en-US" smtClean="0"/>
              <a:t>7</a:t>
            </a:fld>
            <a:endParaRPr lang="en-US"/>
          </a:p>
        </p:txBody>
      </p:sp>
    </p:spTree>
    <p:extLst>
      <p:ext uri="{BB962C8B-B14F-4D97-AF65-F5344CB8AC3E}">
        <p14:creationId xmlns:p14="http://schemas.microsoft.com/office/powerpoint/2010/main" val="70197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C29EA-F139-4769-8168-D48AF66ED109}" type="slidenum">
              <a:rPr lang="en-US" smtClean="0"/>
              <a:t>17</a:t>
            </a:fld>
            <a:endParaRPr lang="en-US"/>
          </a:p>
        </p:txBody>
      </p:sp>
    </p:spTree>
    <p:extLst>
      <p:ext uri="{BB962C8B-B14F-4D97-AF65-F5344CB8AC3E}">
        <p14:creationId xmlns:p14="http://schemas.microsoft.com/office/powerpoint/2010/main" val="249666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B713B-8D6F-4B9C-96DF-7DD7743D1B88}"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242767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36</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6/5/2013 12:36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3913104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6/5/2013 12:36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68666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Blank Color 1 Layout">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2" y="1803682"/>
            <a:ext cx="11456577" cy="1456121"/>
          </a:xfrm>
        </p:spPr>
        <p:txBody>
          <a:bodyPr/>
          <a:lstStyle>
            <a:lvl1pPr marL="0" indent="0">
              <a:buNone/>
              <a:defRPr lang="en-US" sz="8975" i="0" kern="1200" spc="-102"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Click to edit title style</a:t>
            </a:r>
          </a:p>
        </p:txBody>
      </p:sp>
      <p:sp>
        <p:nvSpPr>
          <p:cNvPr id="4" name="Text Placeholder 8"/>
          <p:cNvSpPr>
            <a:spLocks noGrp="1"/>
          </p:cNvSpPr>
          <p:nvPr>
            <p:ph type="body" sz="quarter" idx="11" hasCustomPrompt="1"/>
          </p:nvPr>
        </p:nvSpPr>
        <p:spPr>
          <a:xfrm>
            <a:off x="523182" y="3283251"/>
            <a:ext cx="7666297" cy="649454"/>
          </a:xfrm>
        </p:spPr>
        <p:txBody>
          <a:bodyPr/>
          <a:lstStyle>
            <a:lvl1pPr marL="0" indent="0">
              <a:buNone/>
              <a:defRPr lang="en-US" sz="3264" kern="1200" spc="-102"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32559" rtl="0" eaLnBrk="1" latinLnBrk="0" hangingPunct="1">
              <a:lnSpc>
                <a:spcPct val="90000"/>
              </a:lnSpc>
              <a:spcBef>
                <a:spcPct val="20000"/>
              </a:spcBef>
              <a:buSzPct val="90000"/>
              <a:buFont typeface="Arial" pitchFamily="34" charset="0"/>
              <a:buNone/>
            </a:pPr>
            <a:r>
              <a:rPr lang="en-US" dirty="0" smtClean="0"/>
              <a:t>Speaker Title</a:t>
            </a:r>
            <a:endParaRPr lang="en-US" dirty="0"/>
          </a:p>
        </p:txBody>
      </p:sp>
    </p:spTree>
    <p:extLst>
      <p:ext uri="{BB962C8B-B14F-4D97-AF65-F5344CB8AC3E}">
        <p14:creationId xmlns:p14="http://schemas.microsoft.com/office/powerpoint/2010/main" val="3121434714"/>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18188" y="1476623"/>
            <a:ext cx="11400102" cy="2305503"/>
          </a:xfrm>
        </p:spPr>
        <p:txBody>
          <a:bodyPr/>
          <a:lstStyle>
            <a:lvl2pPr>
              <a:defRPr lang="en-US" sz="2856" b="0" kern="1200" dirty="0" smtClean="0">
                <a:solidFill>
                  <a:schemeClr val="tx1"/>
                </a:solidFill>
                <a:effectLst>
                  <a:outerShdw blurRad="38100" dist="38100" dir="2700000" algn="tl">
                    <a:srgbClr val="000000">
                      <a:alpha val="43137"/>
                    </a:srgbClr>
                  </a:outerShdw>
                </a:effectLst>
                <a:latin typeface="+mn-lt"/>
                <a:ea typeface="+mn-ea"/>
                <a:cs typeface="+mn-cs"/>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64047406"/>
      </p:ext>
    </p:extLst>
  </p:cSld>
  <p:clrMapOvr>
    <a:masterClrMapping/>
  </p:clrMapOvr>
  <p:transition>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48530" y="1743775"/>
            <a:ext cx="10726460" cy="2909528"/>
          </a:xfrm>
        </p:spPr>
        <p:txBody>
          <a:bodyPr anchor="b"/>
          <a:lstStyle>
            <a:lvl1pPr>
              <a:defRPr sz="6119"/>
            </a:lvl1pPr>
          </a:lstStyle>
          <a:p>
            <a:r>
              <a:rPr lang="en-US" smtClean="0"/>
              <a:t>Click to edit Master title style</a:t>
            </a:r>
            <a:endParaRPr lang="en-US"/>
          </a:p>
        </p:txBody>
      </p:sp>
      <p:sp>
        <p:nvSpPr>
          <p:cNvPr id="3" name="Text Placeholder 2"/>
          <p:cNvSpPr>
            <a:spLocks noGrp="1"/>
          </p:cNvSpPr>
          <p:nvPr>
            <p:ph type="body" idx="1"/>
          </p:nvPr>
        </p:nvSpPr>
        <p:spPr>
          <a:xfrm>
            <a:off x="848530" y="4680828"/>
            <a:ext cx="10726460" cy="523733"/>
          </a:xfrm>
        </p:spPr>
        <p:txBody>
          <a:bodyPr/>
          <a:lstStyle>
            <a:lvl1pPr marL="0" indent="0">
              <a:buNone/>
              <a:defRPr sz="2448">
                <a:solidFill>
                  <a:schemeClr val="tx1">
                    <a:tint val="75000"/>
                  </a:schemeClr>
                </a:solidFill>
              </a:defRPr>
            </a:lvl1pPr>
            <a:lvl2pPr marL="466298" indent="0">
              <a:buNone/>
              <a:defRPr sz="2040">
                <a:solidFill>
                  <a:schemeClr val="tx1">
                    <a:tint val="75000"/>
                  </a:schemeClr>
                </a:solidFill>
              </a:defRPr>
            </a:lvl2pPr>
            <a:lvl3pPr marL="932597" indent="0">
              <a:buNone/>
              <a:defRPr sz="1836">
                <a:solidFill>
                  <a:schemeClr val="tx1">
                    <a:tint val="75000"/>
                  </a:schemeClr>
                </a:solidFill>
              </a:defRPr>
            </a:lvl3pPr>
            <a:lvl4pPr marL="1398895" indent="0">
              <a:buNone/>
              <a:defRPr sz="1632">
                <a:solidFill>
                  <a:schemeClr val="tx1">
                    <a:tint val="75000"/>
                  </a:schemeClr>
                </a:solidFill>
              </a:defRPr>
            </a:lvl4pPr>
            <a:lvl5pPr marL="1865193" indent="0">
              <a:buNone/>
              <a:defRPr sz="1632">
                <a:solidFill>
                  <a:schemeClr val="tx1">
                    <a:tint val="75000"/>
                  </a:schemeClr>
                </a:solidFill>
              </a:defRPr>
            </a:lvl5pPr>
            <a:lvl6pPr marL="2331491" indent="0">
              <a:buNone/>
              <a:defRPr sz="1632">
                <a:solidFill>
                  <a:schemeClr val="tx1">
                    <a:tint val="75000"/>
                  </a:schemeClr>
                </a:solidFill>
              </a:defRPr>
            </a:lvl6pPr>
            <a:lvl7pPr marL="2797790" indent="0">
              <a:buNone/>
              <a:defRPr sz="1632">
                <a:solidFill>
                  <a:schemeClr val="tx1">
                    <a:tint val="75000"/>
                  </a:schemeClr>
                </a:solidFill>
              </a:defRPr>
            </a:lvl7pPr>
            <a:lvl8pPr marL="3264088" indent="0">
              <a:buNone/>
              <a:defRPr sz="1632">
                <a:solidFill>
                  <a:schemeClr val="tx1">
                    <a:tint val="75000"/>
                  </a:schemeClr>
                </a:solidFill>
              </a:defRPr>
            </a:lvl8pPr>
            <a:lvl9pPr marL="3730386" indent="0">
              <a:buNone/>
              <a:defRPr sz="1632">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5008" y="6482889"/>
            <a:ext cx="2798207" cy="372394"/>
          </a:xfrm>
          <a:prstGeom prst="rect">
            <a:avLst/>
          </a:prstGeom>
        </p:spPr>
        <p:txBody>
          <a:bodyPr/>
          <a:lstStyle/>
          <a:p>
            <a:fld id="{9E8ABEC3-5696-40CF-9D64-1D9760670AF0}" type="datetimeFigureOut">
              <a:rPr lang="en-US" smtClean="0"/>
              <a:t>6/5/2013</a:t>
            </a:fld>
            <a:endParaRPr lang="en-US"/>
          </a:p>
        </p:txBody>
      </p:sp>
      <p:sp>
        <p:nvSpPr>
          <p:cNvPr id="5" name="Footer Placeholder 4"/>
          <p:cNvSpPr>
            <a:spLocks noGrp="1"/>
          </p:cNvSpPr>
          <p:nvPr>
            <p:ph type="ftr" sz="quarter" idx="11"/>
          </p:nvPr>
        </p:nvSpPr>
        <p:spPr>
          <a:xfrm>
            <a:off x="4119583" y="6482889"/>
            <a:ext cx="4197310" cy="372394"/>
          </a:xfrm>
          <a:prstGeom prst="rect">
            <a:avLst/>
          </a:prstGeom>
        </p:spPr>
        <p:txBody>
          <a:bodyPr/>
          <a:lstStyle/>
          <a:p>
            <a:endParaRPr lang="en-US"/>
          </a:p>
        </p:txBody>
      </p:sp>
      <p:sp>
        <p:nvSpPr>
          <p:cNvPr id="6" name="Slide Number Placeholder 5"/>
          <p:cNvSpPr>
            <a:spLocks noGrp="1"/>
          </p:cNvSpPr>
          <p:nvPr>
            <p:ph type="sldNum" sz="quarter" idx="12"/>
          </p:nvPr>
        </p:nvSpPr>
        <p:spPr>
          <a:xfrm>
            <a:off x="8783260" y="6482889"/>
            <a:ext cx="2798207" cy="372394"/>
          </a:xfrm>
          <a:prstGeom prst="rect">
            <a:avLst/>
          </a:prstGeom>
        </p:spPr>
        <p:txBody>
          <a:bodyPr/>
          <a:lstStyle/>
          <a:p>
            <a:fld id="{28182D05-2F72-4951-BF0C-CE82696D92E6}" type="slidenum">
              <a:rPr lang="en-US" smtClean="0"/>
              <a:t>‹#›</a:t>
            </a:fld>
            <a:endParaRPr lang="en-US"/>
          </a:p>
        </p:txBody>
      </p:sp>
    </p:spTree>
    <p:extLst>
      <p:ext uri="{BB962C8B-B14F-4D97-AF65-F5344CB8AC3E}">
        <p14:creationId xmlns:p14="http://schemas.microsoft.com/office/powerpoint/2010/main" val="41813717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55008"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295965" y="1861968"/>
            <a:ext cx="5285502" cy="2782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55008" y="6482889"/>
            <a:ext cx="2798207" cy="372394"/>
          </a:xfrm>
          <a:prstGeom prst="rect">
            <a:avLst/>
          </a:prstGeom>
        </p:spPr>
        <p:txBody>
          <a:bodyPr/>
          <a:lstStyle/>
          <a:p>
            <a:fld id="{9E8ABEC3-5696-40CF-9D64-1D9760670AF0}" type="datetimeFigureOut">
              <a:rPr lang="en-US" smtClean="0"/>
              <a:t>6/5/2013</a:t>
            </a:fld>
            <a:endParaRPr lang="en-US"/>
          </a:p>
        </p:txBody>
      </p:sp>
      <p:sp>
        <p:nvSpPr>
          <p:cNvPr id="6" name="Footer Placeholder 5"/>
          <p:cNvSpPr>
            <a:spLocks noGrp="1"/>
          </p:cNvSpPr>
          <p:nvPr>
            <p:ph type="ftr" sz="quarter" idx="11"/>
          </p:nvPr>
        </p:nvSpPr>
        <p:spPr>
          <a:xfrm>
            <a:off x="4119583" y="6482889"/>
            <a:ext cx="4197310" cy="372394"/>
          </a:xfrm>
          <a:prstGeom prst="rect">
            <a:avLst/>
          </a:prstGeom>
        </p:spPr>
        <p:txBody>
          <a:bodyPr/>
          <a:lstStyle/>
          <a:p>
            <a:endParaRPr lang="en-US"/>
          </a:p>
        </p:txBody>
      </p:sp>
      <p:sp>
        <p:nvSpPr>
          <p:cNvPr id="7" name="Slide Number Placeholder 6"/>
          <p:cNvSpPr>
            <a:spLocks noGrp="1"/>
          </p:cNvSpPr>
          <p:nvPr>
            <p:ph type="sldNum" sz="quarter" idx="12"/>
          </p:nvPr>
        </p:nvSpPr>
        <p:spPr>
          <a:xfrm>
            <a:off x="8783260" y="6482889"/>
            <a:ext cx="2798207" cy="372394"/>
          </a:xfrm>
          <a:prstGeom prst="rect">
            <a:avLst/>
          </a:prstGeom>
        </p:spPr>
        <p:txBody>
          <a:bodyPr/>
          <a:lstStyle/>
          <a:p>
            <a:fld id="{28182D05-2F72-4951-BF0C-CE82696D92E6}" type="slidenum">
              <a:rPr lang="en-US" smtClean="0"/>
              <a:t>‹#›</a:t>
            </a:fld>
            <a:endParaRPr lang="en-US"/>
          </a:p>
        </p:txBody>
      </p:sp>
    </p:spTree>
    <p:extLst>
      <p:ext uri="{BB962C8B-B14F-4D97-AF65-F5344CB8AC3E}">
        <p14:creationId xmlns:p14="http://schemas.microsoft.com/office/powerpoint/2010/main" val="4172111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1"/>
            <a:ext cx="11375536" cy="762786"/>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39124028"/>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4" r:id="rId23"/>
    <p:sldLayoutId id="2147484195" r:id="rId24"/>
    <p:sldLayoutId id="2147484196" r:id="rId25"/>
    <p:sldLayoutId id="2147484197" r:id="rId26"/>
    <p:sldLayoutId id="2147484198" r:id="rId27"/>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hyperlink" Target="http://msdn.microsoft.com/en-us/library/windows/desktop/dd742818(v=vs.85).aspx" TargetMode="Externa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hyperlink" Target="http://aka.ms/SC2012R2" TargetMode="External"/><Relationship Id="rId4" Type="http://schemas.openxmlformats.org/officeDocument/2006/relationships/hyperlink" Target="http://aka.ms/WS2012R2"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3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 Id="rId9"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hyperlink" Target="https://scenmgrtap.cloudapp.net/SignIn.aspx" TargetMode="Externa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smtClean="0"/>
              <a:t>IaaS in System Center and Service Management Portal</a:t>
            </a:r>
            <a:endParaRPr lang="en-US" sz="8000" dirty="0"/>
          </a:p>
        </p:txBody>
      </p:sp>
      <p:sp>
        <p:nvSpPr>
          <p:cNvPr id="3" name="Text Placeholder 2"/>
          <p:cNvSpPr>
            <a:spLocks noGrp="1"/>
          </p:cNvSpPr>
          <p:nvPr>
            <p:ph type="body" idx="4294967295"/>
          </p:nvPr>
        </p:nvSpPr>
        <p:spPr>
          <a:xfrm>
            <a:off x="0" y="4681538"/>
            <a:ext cx="10725150" cy="738664"/>
          </a:xfrm>
        </p:spPr>
        <p:txBody>
          <a:bodyPr/>
          <a:lstStyle/>
          <a:p>
            <a:endParaRPr lang="en-US" dirty="0"/>
          </a:p>
        </p:txBody>
      </p:sp>
    </p:spTree>
    <p:extLst>
      <p:ext uri="{BB962C8B-B14F-4D97-AF65-F5344CB8AC3E}">
        <p14:creationId xmlns:p14="http://schemas.microsoft.com/office/powerpoint/2010/main" val="61207456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IaaS Architecture</a:t>
            </a:r>
            <a:endParaRPr lang="en-US" dirty="0"/>
          </a:p>
        </p:txBody>
      </p:sp>
      <p:sp>
        <p:nvSpPr>
          <p:cNvPr id="5" name="Rectangle 4"/>
          <p:cNvSpPr/>
          <p:nvPr/>
        </p:nvSpPr>
        <p:spPr bwMode="auto">
          <a:xfrm>
            <a:off x="6299557" y="1483097"/>
            <a:ext cx="3200400" cy="1035726"/>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3" spc="-51" dirty="0">
                <a:solidFill>
                  <a:schemeClr val="accent1">
                    <a:lumMod val="75000"/>
                  </a:schemeClr>
                </a:solidFill>
              </a:rPr>
              <a:t>Service </a:t>
            </a:r>
            <a:r>
              <a:rPr lang="en-US" sz="2443" spc="-51" dirty="0" smtClean="0">
                <a:solidFill>
                  <a:schemeClr val="accent1">
                    <a:lumMod val="75000"/>
                  </a:schemeClr>
                </a:solidFill>
              </a:rPr>
              <a:t>Admin </a:t>
            </a:r>
          </a:p>
          <a:p>
            <a:pPr algn="ctr" defTabSz="930239" fontAlgn="base">
              <a:lnSpc>
                <a:spcPct val="90000"/>
              </a:lnSpc>
              <a:spcBef>
                <a:spcPct val="0"/>
              </a:spcBef>
              <a:spcAft>
                <a:spcPct val="0"/>
              </a:spcAft>
            </a:pPr>
            <a:r>
              <a:rPr lang="en-US" sz="2443" spc="-51" dirty="0" smtClean="0">
                <a:solidFill>
                  <a:schemeClr val="accent1">
                    <a:lumMod val="75000"/>
                  </a:schemeClr>
                </a:solidFill>
              </a:rPr>
              <a:t>Portal</a:t>
            </a:r>
            <a:endParaRPr lang="en-US" sz="2443" spc="-51" dirty="0">
              <a:solidFill>
                <a:schemeClr val="accent1">
                  <a:lumMod val="75000"/>
                </a:schemeClr>
              </a:solidFill>
            </a:endParaRPr>
          </a:p>
        </p:txBody>
      </p:sp>
      <p:sp>
        <p:nvSpPr>
          <p:cNvPr id="6" name="Rectangle 5"/>
          <p:cNvSpPr/>
          <p:nvPr/>
        </p:nvSpPr>
        <p:spPr bwMode="auto">
          <a:xfrm>
            <a:off x="2641957" y="1483098"/>
            <a:ext cx="3291840" cy="1035726"/>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3" spc="-51" dirty="0" smtClean="0">
                <a:solidFill>
                  <a:schemeClr val="accent1">
                    <a:lumMod val="75000"/>
                  </a:schemeClr>
                </a:solidFill>
              </a:rPr>
              <a:t>Tenant </a:t>
            </a:r>
          </a:p>
          <a:p>
            <a:pPr algn="ctr" defTabSz="930239" fontAlgn="base">
              <a:lnSpc>
                <a:spcPct val="90000"/>
              </a:lnSpc>
              <a:spcBef>
                <a:spcPct val="0"/>
              </a:spcBef>
              <a:spcAft>
                <a:spcPct val="0"/>
              </a:spcAft>
            </a:pPr>
            <a:r>
              <a:rPr lang="en-US" sz="2443" spc="-51" dirty="0" smtClean="0">
                <a:solidFill>
                  <a:schemeClr val="accent1">
                    <a:lumMod val="75000"/>
                  </a:schemeClr>
                </a:solidFill>
              </a:rPr>
              <a:t>Portal</a:t>
            </a:r>
            <a:endParaRPr lang="en-US" sz="2443" spc="-51" dirty="0">
              <a:solidFill>
                <a:schemeClr val="accent1">
                  <a:lumMod val="75000"/>
                </a:schemeClr>
              </a:solidFill>
            </a:endParaRPr>
          </a:p>
        </p:txBody>
      </p:sp>
      <p:sp>
        <p:nvSpPr>
          <p:cNvPr id="7" name="Rectangle 6"/>
          <p:cNvSpPr/>
          <p:nvPr/>
        </p:nvSpPr>
        <p:spPr bwMode="auto">
          <a:xfrm>
            <a:off x="2641957" y="2692773"/>
            <a:ext cx="6858000" cy="888179"/>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0" spc="-51" dirty="0">
                <a:solidFill>
                  <a:schemeClr val="accent1">
                    <a:lumMod val="75000"/>
                  </a:schemeClr>
                </a:solidFill>
              </a:rPr>
              <a:t>Service Management API</a:t>
            </a:r>
          </a:p>
        </p:txBody>
      </p:sp>
      <p:sp>
        <p:nvSpPr>
          <p:cNvPr id="9" name="Rectangle 8"/>
          <p:cNvSpPr/>
          <p:nvPr/>
        </p:nvSpPr>
        <p:spPr bwMode="auto">
          <a:xfrm>
            <a:off x="2641957" y="3573997"/>
            <a:ext cx="6858000" cy="844026"/>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0" spc="-51" dirty="0">
                <a:solidFill>
                  <a:schemeClr val="accent1">
                    <a:lumMod val="75000"/>
                  </a:schemeClr>
                </a:solidFill>
              </a:rPr>
              <a:t>Service Provider Foundation </a:t>
            </a:r>
          </a:p>
          <a:p>
            <a:pPr algn="ctr" defTabSz="930239" fontAlgn="base">
              <a:lnSpc>
                <a:spcPct val="90000"/>
              </a:lnSpc>
              <a:spcBef>
                <a:spcPct val="0"/>
              </a:spcBef>
              <a:spcAft>
                <a:spcPct val="0"/>
              </a:spcAft>
            </a:pPr>
            <a:r>
              <a:rPr lang="en-US" sz="2440" spc="-51" dirty="0">
                <a:solidFill>
                  <a:schemeClr val="accent1">
                    <a:lumMod val="75000"/>
                  </a:schemeClr>
                </a:solidFill>
              </a:rPr>
              <a:t>(Tenant, Admin, Usage)</a:t>
            </a:r>
          </a:p>
        </p:txBody>
      </p:sp>
      <p:sp>
        <p:nvSpPr>
          <p:cNvPr id="10" name="Rectangle 9"/>
          <p:cNvSpPr/>
          <p:nvPr/>
        </p:nvSpPr>
        <p:spPr bwMode="auto">
          <a:xfrm>
            <a:off x="2641957" y="4420230"/>
            <a:ext cx="2286000" cy="1163173"/>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0" spc="-51" dirty="0">
                <a:solidFill>
                  <a:schemeClr val="accent1">
                    <a:lumMod val="75000"/>
                  </a:schemeClr>
                </a:solidFill>
              </a:rPr>
              <a:t>Virtual Machine Manager</a:t>
            </a:r>
          </a:p>
        </p:txBody>
      </p:sp>
      <p:sp>
        <p:nvSpPr>
          <p:cNvPr id="11" name="Rectangle 10"/>
          <p:cNvSpPr/>
          <p:nvPr/>
        </p:nvSpPr>
        <p:spPr bwMode="auto">
          <a:xfrm>
            <a:off x="4923337" y="4420230"/>
            <a:ext cx="2286000" cy="1163173"/>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0" spc="-51" dirty="0">
                <a:solidFill>
                  <a:schemeClr val="accent1">
                    <a:lumMod val="75000"/>
                  </a:schemeClr>
                </a:solidFill>
              </a:rPr>
              <a:t>Orchestrator</a:t>
            </a:r>
          </a:p>
        </p:txBody>
      </p:sp>
      <p:sp>
        <p:nvSpPr>
          <p:cNvPr id="12" name="Rectangle 11"/>
          <p:cNvSpPr/>
          <p:nvPr/>
        </p:nvSpPr>
        <p:spPr bwMode="auto">
          <a:xfrm>
            <a:off x="7212679" y="4420230"/>
            <a:ext cx="2286000" cy="1163173"/>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0" spc="-51" dirty="0">
                <a:solidFill>
                  <a:schemeClr val="accent1">
                    <a:lumMod val="75000"/>
                  </a:schemeClr>
                </a:solidFill>
              </a:rPr>
              <a:t>Operations Manager</a:t>
            </a:r>
          </a:p>
        </p:txBody>
      </p:sp>
      <p:sp>
        <p:nvSpPr>
          <p:cNvPr id="13" name="Rectangle 12"/>
          <p:cNvSpPr/>
          <p:nvPr/>
        </p:nvSpPr>
        <p:spPr bwMode="auto">
          <a:xfrm>
            <a:off x="2641957" y="5576243"/>
            <a:ext cx="6858000" cy="888179"/>
          </a:xfrm>
          <a:prstGeom prst="rect">
            <a:avLst/>
          </a:prstGeom>
          <a:solidFill>
            <a:schemeClr val="tx1"/>
          </a:solidFill>
          <a:ln>
            <a:solidFill>
              <a:schemeClr val="accent1"/>
            </a:solidFill>
            <a:headEnd type="none" w="med" len="med"/>
            <a:tailEnd type="none" w="med" len="med"/>
          </a:ln>
          <a:effectLst/>
        </p:spPr>
        <p:style>
          <a:lnRef idx="1">
            <a:schemeClr val="accent5"/>
          </a:lnRef>
          <a:fillRef idx="2">
            <a:schemeClr val="accent5"/>
          </a:fillRef>
          <a:effectRef idx="1">
            <a:schemeClr val="accent5"/>
          </a:effectRef>
          <a:fontRef idx="minor">
            <a:schemeClr val="dk1"/>
          </a:fontRef>
        </p:style>
        <p:txBody>
          <a:bodyPr vert="horz" wrap="square" lIns="93050" tIns="46525" rIns="93050" bIns="46525" numCol="1" rtlCol="0" anchor="ctr" anchorCtr="0" compatLnSpc="1">
            <a:prstTxWarp prst="textNoShape">
              <a:avLst/>
            </a:prstTxWarp>
          </a:bodyPr>
          <a:lstStyle/>
          <a:p>
            <a:pPr algn="ctr" defTabSz="930239" fontAlgn="base">
              <a:lnSpc>
                <a:spcPct val="90000"/>
              </a:lnSpc>
              <a:spcBef>
                <a:spcPct val="0"/>
              </a:spcBef>
              <a:spcAft>
                <a:spcPct val="0"/>
              </a:spcAft>
            </a:pPr>
            <a:r>
              <a:rPr lang="en-US" sz="2440" spc="-51" dirty="0" smtClean="0">
                <a:solidFill>
                  <a:schemeClr val="accent1">
                    <a:lumMod val="75000"/>
                  </a:schemeClr>
                </a:solidFill>
              </a:rPr>
              <a:t>Windows Server Hyper-V</a:t>
            </a:r>
            <a:endParaRPr lang="en-US" sz="2440" spc="-51" dirty="0">
              <a:solidFill>
                <a:schemeClr val="accent1">
                  <a:lumMod val="75000"/>
                </a:schemeClr>
              </a:solidFill>
            </a:endParaRPr>
          </a:p>
        </p:txBody>
      </p:sp>
    </p:spTree>
    <p:extLst>
      <p:ext uri="{BB962C8B-B14F-4D97-AF65-F5344CB8AC3E}">
        <p14:creationId xmlns:p14="http://schemas.microsoft.com/office/powerpoint/2010/main" val="2677129196"/>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6761" y="87497"/>
            <a:ext cx="11373923" cy="621530"/>
          </a:xfrm>
        </p:spPr>
        <p:txBody>
          <a:bodyPr/>
          <a:lstStyle/>
          <a:p>
            <a:r>
              <a:rPr lang="en-US" sz="4488" dirty="0"/>
              <a:t>Using Virtual Machine Roles</a:t>
            </a:r>
          </a:p>
        </p:txBody>
      </p:sp>
      <p:sp>
        <p:nvSpPr>
          <p:cNvPr id="3" name="Folded Corner 2"/>
          <p:cNvSpPr/>
          <p:nvPr/>
        </p:nvSpPr>
        <p:spPr bwMode="auto">
          <a:xfrm>
            <a:off x="617329" y="3140420"/>
            <a:ext cx="1300737" cy="130564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632" spc="-51" dirty="0">
                <a:solidFill>
                  <a:schemeClr val="accent1">
                    <a:lumMod val="75000"/>
                  </a:schemeClr>
                </a:solidFill>
                <a:latin typeface="Segoe UI" pitchFamily="34" charset="0"/>
                <a:ea typeface="Segoe UI" pitchFamily="34" charset="0"/>
                <a:cs typeface="Segoe UI" pitchFamily="34" charset="0"/>
              </a:rPr>
              <a:t>Gallery Item </a:t>
            </a:r>
          </a:p>
          <a:p>
            <a:pPr algn="ctr" defTabSz="932290" fontAlgn="base">
              <a:spcBef>
                <a:spcPct val="0"/>
              </a:spcBef>
              <a:spcAft>
                <a:spcPct val="0"/>
              </a:spcAft>
            </a:pPr>
            <a:r>
              <a:rPr lang="en-US" sz="1632" spc="-51" dirty="0" smtClean="0">
                <a:solidFill>
                  <a:schemeClr val="accent1">
                    <a:lumMod val="75000"/>
                  </a:schemeClr>
                </a:solidFill>
                <a:latin typeface="Segoe UI" pitchFamily="34" charset="0"/>
                <a:ea typeface="Segoe UI" pitchFamily="34" charset="0"/>
                <a:cs typeface="Segoe UI" pitchFamily="34" charset="0"/>
              </a:rPr>
              <a:t>(Virtual Machine Role </a:t>
            </a:r>
            <a:r>
              <a:rPr lang="en-US" sz="1632" spc="-51" dirty="0">
                <a:solidFill>
                  <a:schemeClr val="accent1">
                    <a:lumMod val="75000"/>
                  </a:schemeClr>
                </a:solidFill>
                <a:latin typeface="Segoe UI" pitchFamily="34" charset="0"/>
                <a:ea typeface="Segoe UI" pitchFamily="34" charset="0"/>
                <a:cs typeface="Segoe UI" pitchFamily="34" charset="0"/>
              </a:rPr>
              <a:t>Template)</a:t>
            </a:r>
          </a:p>
        </p:txBody>
      </p:sp>
      <p:sp>
        <p:nvSpPr>
          <p:cNvPr id="4" name="Right Arrow 3"/>
          <p:cNvSpPr/>
          <p:nvPr/>
        </p:nvSpPr>
        <p:spPr bwMode="auto">
          <a:xfrm>
            <a:off x="2156925" y="3459707"/>
            <a:ext cx="932603" cy="312913"/>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solidFill>
                <a:schemeClr val="accent1">
                  <a:lumMod val="75000"/>
                </a:schemeClr>
              </a:solidFill>
              <a:latin typeface="Segoe UI" pitchFamily="34" charset="0"/>
              <a:ea typeface="Segoe UI" pitchFamily="34" charset="0"/>
              <a:cs typeface="Segoe UI" pitchFamily="34" charset="0"/>
            </a:endParaRPr>
          </a:p>
        </p:txBody>
      </p:sp>
      <p:sp>
        <p:nvSpPr>
          <p:cNvPr id="6" name="Folded Corner 5"/>
          <p:cNvSpPr/>
          <p:nvPr/>
        </p:nvSpPr>
        <p:spPr bwMode="auto">
          <a:xfrm>
            <a:off x="617329" y="4897551"/>
            <a:ext cx="1300737" cy="1305645"/>
          </a:xfrm>
          <a:prstGeom prst="foldedCorner">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632" spc="-51" dirty="0">
                <a:solidFill>
                  <a:schemeClr val="accent1">
                    <a:lumMod val="75000"/>
                  </a:schemeClr>
                </a:solidFill>
                <a:latin typeface="Segoe UI" pitchFamily="34" charset="0"/>
                <a:ea typeface="Segoe UI" pitchFamily="34" charset="0"/>
                <a:cs typeface="Segoe UI" pitchFamily="34" charset="0"/>
              </a:rPr>
              <a:t>Application</a:t>
            </a:r>
          </a:p>
          <a:p>
            <a:pPr algn="ctr" defTabSz="932290" fontAlgn="base">
              <a:spcBef>
                <a:spcPct val="0"/>
              </a:spcBef>
              <a:spcAft>
                <a:spcPct val="0"/>
              </a:spcAft>
            </a:pPr>
            <a:r>
              <a:rPr lang="en-US" sz="1632" spc="-51" dirty="0">
                <a:solidFill>
                  <a:schemeClr val="accent1">
                    <a:lumMod val="75000"/>
                  </a:schemeClr>
                </a:solidFill>
                <a:latin typeface="Segoe UI" pitchFamily="34" charset="0"/>
                <a:ea typeface="Segoe UI" pitchFamily="34" charset="0"/>
                <a:cs typeface="Segoe UI" pitchFamily="34" charset="0"/>
              </a:rPr>
              <a:t>Extension</a:t>
            </a:r>
          </a:p>
          <a:p>
            <a:pPr algn="ctr" defTabSz="932290" fontAlgn="base">
              <a:spcBef>
                <a:spcPct val="0"/>
              </a:spcBef>
              <a:spcAft>
                <a:spcPct val="0"/>
              </a:spcAft>
            </a:pPr>
            <a:r>
              <a:rPr lang="en-US" sz="1632" spc="-51" dirty="0">
                <a:solidFill>
                  <a:schemeClr val="accent1">
                    <a:lumMod val="75000"/>
                  </a:schemeClr>
                </a:solidFill>
                <a:latin typeface="Segoe UI" pitchFamily="34" charset="0"/>
                <a:ea typeface="Segoe UI" pitchFamily="34" charset="0"/>
                <a:cs typeface="Segoe UI" pitchFamily="34" charset="0"/>
              </a:rPr>
              <a:t>(App Profile and Payload)</a:t>
            </a:r>
          </a:p>
        </p:txBody>
      </p:sp>
      <p:sp>
        <p:nvSpPr>
          <p:cNvPr id="7" name="Rectangle 6"/>
          <p:cNvSpPr/>
          <p:nvPr/>
        </p:nvSpPr>
        <p:spPr bwMode="auto">
          <a:xfrm>
            <a:off x="3311759" y="4897551"/>
            <a:ext cx="1214839" cy="130564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VMM</a:t>
            </a:r>
          </a:p>
        </p:txBody>
      </p:sp>
      <p:sp>
        <p:nvSpPr>
          <p:cNvPr id="8" name="Right Arrow 7"/>
          <p:cNvSpPr/>
          <p:nvPr/>
        </p:nvSpPr>
        <p:spPr bwMode="auto">
          <a:xfrm>
            <a:off x="2156925" y="5335786"/>
            <a:ext cx="932603" cy="312913"/>
          </a:xfrm>
          <a:prstGeom prst="rightArrow">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a:solidFill>
                <a:schemeClr val="accent1">
                  <a:lumMod val="75000"/>
                </a:schemeClr>
              </a:solidFill>
              <a:latin typeface="Segoe UI" pitchFamily="34" charset="0"/>
              <a:ea typeface="Segoe UI" pitchFamily="34" charset="0"/>
              <a:cs typeface="Segoe UI" pitchFamily="34" charset="0"/>
            </a:endParaRPr>
          </a:p>
        </p:txBody>
      </p:sp>
      <p:grpSp>
        <p:nvGrpSpPr>
          <p:cNvPr id="82" name="Group 81"/>
          <p:cNvGrpSpPr/>
          <p:nvPr/>
        </p:nvGrpSpPr>
        <p:grpSpPr>
          <a:xfrm>
            <a:off x="7773140" y="2958809"/>
            <a:ext cx="2741300" cy="1668869"/>
            <a:chOff x="9080517" y="3435432"/>
            <a:chExt cx="2687793" cy="1636295"/>
          </a:xfrm>
        </p:grpSpPr>
        <p:sp>
          <p:nvSpPr>
            <p:cNvPr id="16" name="Rectangle 15"/>
            <p:cNvSpPr/>
            <p:nvPr/>
          </p:nvSpPr>
          <p:spPr bwMode="auto">
            <a:xfrm>
              <a:off x="9080517" y="3435432"/>
              <a:ext cx="2687793" cy="1636295"/>
            </a:xfrm>
            <a:prstGeom prst="rect">
              <a:avLst/>
            </a:prstGeom>
            <a:ln>
              <a:solidFill>
                <a:schemeClr val="bg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836" b="1" spc="-51" dirty="0">
                  <a:solidFill>
                    <a:schemeClr val="accent1">
                      <a:lumMod val="75000"/>
                    </a:schemeClr>
                  </a:solidFill>
                  <a:latin typeface="Segoe UI" pitchFamily="34" charset="0"/>
                  <a:ea typeface="Segoe UI" pitchFamily="34" charset="0"/>
                  <a:cs typeface="Segoe UI" pitchFamily="34" charset="0"/>
                </a:rPr>
                <a:t>Virtual Machine Role</a:t>
              </a:r>
            </a:p>
          </p:txBody>
        </p:sp>
        <p:sp>
          <p:nvSpPr>
            <p:cNvPr id="11" name="Rectangle 10"/>
            <p:cNvSpPr/>
            <p:nvPr/>
          </p:nvSpPr>
          <p:spPr bwMode="auto">
            <a:xfrm>
              <a:off x="9187166" y="3975715"/>
              <a:ext cx="749968" cy="8061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VM</a:t>
              </a:r>
            </a:p>
          </p:txBody>
        </p:sp>
        <p:sp>
          <p:nvSpPr>
            <p:cNvPr id="14" name="Rectangle 13"/>
            <p:cNvSpPr/>
            <p:nvPr/>
          </p:nvSpPr>
          <p:spPr bwMode="auto">
            <a:xfrm>
              <a:off x="10049430" y="3985747"/>
              <a:ext cx="749968" cy="8061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VM</a:t>
              </a:r>
            </a:p>
          </p:txBody>
        </p:sp>
        <p:sp>
          <p:nvSpPr>
            <p:cNvPr id="15" name="Rectangle 14"/>
            <p:cNvSpPr/>
            <p:nvPr/>
          </p:nvSpPr>
          <p:spPr bwMode="auto">
            <a:xfrm>
              <a:off x="10911694" y="3983739"/>
              <a:ext cx="749968" cy="80611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VM</a:t>
              </a:r>
            </a:p>
          </p:txBody>
        </p:sp>
      </p:grpSp>
      <p:sp>
        <p:nvSpPr>
          <p:cNvPr id="17" name="Rectangle 16"/>
          <p:cNvSpPr/>
          <p:nvPr/>
        </p:nvSpPr>
        <p:spPr bwMode="auto">
          <a:xfrm>
            <a:off x="3311759" y="3140420"/>
            <a:ext cx="1214839" cy="1305645"/>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SPF</a:t>
            </a:r>
          </a:p>
        </p:txBody>
      </p:sp>
      <p:grpSp>
        <p:nvGrpSpPr>
          <p:cNvPr id="25" name="Group 24"/>
          <p:cNvGrpSpPr/>
          <p:nvPr/>
        </p:nvGrpSpPr>
        <p:grpSpPr>
          <a:xfrm>
            <a:off x="4938061" y="2931411"/>
            <a:ext cx="2423616" cy="1723665"/>
            <a:chOff x="5455154" y="3068053"/>
            <a:chExt cx="2796182" cy="1997242"/>
          </a:xfrm>
        </p:grpSpPr>
        <p:sp>
          <p:nvSpPr>
            <p:cNvPr id="24" name="Rectangle 23"/>
            <p:cNvSpPr/>
            <p:nvPr/>
          </p:nvSpPr>
          <p:spPr bwMode="auto">
            <a:xfrm>
              <a:off x="5455154" y="3068053"/>
              <a:ext cx="2796182" cy="1997242"/>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Gallery Wizard</a:t>
              </a:r>
            </a:p>
          </p:txBody>
        </p:sp>
        <p:pic>
          <p:nvPicPr>
            <p:cNvPr id="23" name="Picture 22"/>
            <p:cNvPicPr>
              <a:picLocks noChangeAspect="1"/>
            </p:cNvPicPr>
            <p:nvPr/>
          </p:nvPicPr>
          <p:blipFill>
            <a:blip r:embed="rId2"/>
            <a:stretch>
              <a:fillRect/>
            </a:stretch>
          </p:blipFill>
          <p:spPr>
            <a:xfrm>
              <a:off x="5917731" y="3559670"/>
              <a:ext cx="1846965" cy="1325710"/>
            </a:xfrm>
            <a:prstGeom prst="rect">
              <a:avLst/>
            </a:prstGeom>
          </p:spPr>
        </p:pic>
      </p:grpSp>
      <p:cxnSp>
        <p:nvCxnSpPr>
          <p:cNvPr id="28" name="Straight Arrow Connector 27"/>
          <p:cNvCxnSpPr>
            <a:stCxn id="24" idx="1"/>
            <a:endCxn id="17" idx="3"/>
          </p:cNvCxnSpPr>
          <p:nvPr/>
        </p:nvCxnSpPr>
        <p:spPr>
          <a:xfrm flipH="1" flipV="1">
            <a:off x="4526597" y="3793243"/>
            <a:ext cx="411463" cy="1"/>
          </a:xfrm>
          <a:prstGeom prst="straightConnector1">
            <a:avLst/>
          </a:prstGeom>
          <a:ln w="38100">
            <a:solidFill>
              <a:schemeClr val="tx2">
                <a:alpha val="5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37" name="Straight Arrow Connector 36"/>
          <p:cNvCxnSpPr>
            <a:stCxn id="17" idx="2"/>
            <a:endCxn id="7" idx="0"/>
          </p:cNvCxnSpPr>
          <p:nvPr/>
        </p:nvCxnSpPr>
        <p:spPr>
          <a:xfrm>
            <a:off x="3919178" y="4446065"/>
            <a:ext cx="0" cy="451486"/>
          </a:xfrm>
          <a:prstGeom prst="straightConnector1">
            <a:avLst/>
          </a:prstGeom>
          <a:ln w="38100">
            <a:solidFill>
              <a:schemeClr val="tx1">
                <a:alpha val="5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47" name="Straight Arrow Connector 46"/>
          <p:cNvCxnSpPr>
            <a:stCxn id="24" idx="3"/>
          </p:cNvCxnSpPr>
          <p:nvPr/>
        </p:nvCxnSpPr>
        <p:spPr>
          <a:xfrm>
            <a:off x="7361677" y="3793243"/>
            <a:ext cx="411463" cy="0"/>
          </a:xfrm>
          <a:prstGeom prst="straightConnector1">
            <a:avLst/>
          </a:prstGeom>
          <a:ln w="38100">
            <a:solidFill>
              <a:schemeClr val="tx1">
                <a:alpha val="50000"/>
              </a:schemeClr>
            </a:solidFill>
            <a:tailEnd type="triangle"/>
          </a:ln>
        </p:spPr>
        <p:style>
          <a:lnRef idx="3">
            <a:schemeClr val="accent4"/>
          </a:lnRef>
          <a:fillRef idx="0">
            <a:schemeClr val="accent4"/>
          </a:fillRef>
          <a:effectRef idx="2">
            <a:schemeClr val="accent4"/>
          </a:effectRef>
          <a:fontRef idx="minor">
            <a:schemeClr val="tx1"/>
          </a:fontRef>
        </p:style>
      </p:cxnSp>
      <p:sp>
        <p:nvSpPr>
          <p:cNvPr id="68" name="Rounded Rectangle 67"/>
          <p:cNvSpPr/>
          <p:nvPr/>
        </p:nvSpPr>
        <p:spPr bwMode="auto">
          <a:xfrm>
            <a:off x="1329489" y="1140299"/>
            <a:ext cx="2152153" cy="1103399"/>
          </a:xfrm>
          <a:prstGeom prst="round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836" b="1" spc="-51" dirty="0">
                <a:solidFill>
                  <a:schemeClr val="accent1">
                    <a:lumMod val="75000"/>
                  </a:schemeClr>
                </a:solidFill>
                <a:latin typeface="Segoe UI" pitchFamily="34" charset="0"/>
                <a:ea typeface="Segoe UI" pitchFamily="34" charset="0"/>
                <a:cs typeface="Segoe UI" pitchFamily="34" charset="0"/>
              </a:rPr>
              <a:t>Service Admin </a:t>
            </a:r>
          </a:p>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Manage Gallery</a:t>
            </a:r>
          </a:p>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Offer to Tenants</a:t>
            </a:r>
          </a:p>
        </p:txBody>
      </p:sp>
      <p:sp>
        <p:nvSpPr>
          <p:cNvPr id="69" name="Rounded Rectangle 68"/>
          <p:cNvSpPr/>
          <p:nvPr/>
        </p:nvSpPr>
        <p:spPr bwMode="auto">
          <a:xfrm>
            <a:off x="7773140" y="1140299"/>
            <a:ext cx="3680280" cy="1086436"/>
          </a:xfrm>
          <a:prstGeom prst="roundRect">
            <a:avLst/>
          </a:prstGeom>
          <a:solidFill>
            <a:schemeClr val="tx1"/>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t" anchorCtr="0" forceAA="0" compatLnSpc="1">
            <a:prstTxWarp prst="textNoShape">
              <a:avLst/>
            </a:prstTxWarp>
            <a:noAutofit/>
          </a:bodyPr>
          <a:lstStyle/>
          <a:p>
            <a:pPr algn="ctr" defTabSz="932290" fontAlgn="base">
              <a:spcBef>
                <a:spcPct val="0"/>
              </a:spcBef>
              <a:spcAft>
                <a:spcPct val="0"/>
              </a:spcAft>
            </a:pPr>
            <a:r>
              <a:rPr lang="en-US" sz="1836" b="1" spc="-51" dirty="0">
                <a:solidFill>
                  <a:schemeClr val="accent1">
                    <a:lumMod val="75000"/>
                  </a:schemeClr>
                </a:solidFill>
                <a:latin typeface="Segoe UI" pitchFamily="34" charset="0"/>
                <a:ea typeface="Segoe UI" pitchFamily="34" charset="0"/>
                <a:cs typeface="Segoe UI" pitchFamily="34" charset="0"/>
              </a:rPr>
              <a:t>Tenant</a:t>
            </a:r>
          </a:p>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Create </a:t>
            </a:r>
            <a:r>
              <a:rPr lang="en-US" sz="1836" spc="-51" dirty="0" smtClean="0">
                <a:solidFill>
                  <a:schemeClr val="accent1">
                    <a:lumMod val="75000"/>
                  </a:schemeClr>
                </a:solidFill>
                <a:latin typeface="Segoe UI" pitchFamily="34" charset="0"/>
                <a:ea typeface="Segoe UI" pitchFamily="34" charset="0"/>
                <a:cs typeface="Segoe UI" pitchFamily="34" charset="0"/>
              </a:rPr>
              <a:t>Virtual Machine Role</a:t>
            </a:r>
            <a:endParaRPr lang="en-US" sz="1836" spc="-51" dirty="0">
              <a:solidFill>
                <a:schemeClr val="accent1">
                  <a:lumMod val="75000"/>
                </a:schemeClr>
              </a:solidFill>
              <a:latin typeface="Segoe UI" pitchFamily="34" charset="0"/>
              <a:ea typeface="Segoe UI" pitchFamily="34" charset="0"/>
              <a:cs typeface="Segoe UI" pitchFamily="34" charset="0"/>
            </a:endParaRPr>
          </a:p>
          <a:p>
            <a:pPr algn="ctr" defTabSz="932290" fontAlgn="base">
              <a:spcBef>
                <a:spcPct val="0"/>
              </a:spcBef>
              <a:spcAft>
                <a:spcPct val="0"/>
              </a:spcAft>
            </a:pPr>
            <a:r>
              <a:rPr lang="en-US" sz="1836" spc="-51" dirty="0">
                <a:solidFill>
                  <a:schemeClr val="accent1">
                    <a:lumMod val="75000"/>
                  </a:schemeClr>
                </a:solidFill>
                <a:latin typeface="Segoe UI" pitchFamily="34" charset="0"/>
                <a:ea typeface="Segoe UI" pitchFamily="34" charset="0"/>
                <a:cs typeface="Segoe UI" pitchFamily="34" charset="0"/>
              </a:rPr>
              <a:t>Manage </a:t>
            </a:r>
            <a:r>
              <a:rPr lang="en-US" sz="1836" spc="-51" dirty="0" smtClean="0">
                <a:solidFill>
                  <a:schemeClr val="accent1">
                    <a:lumMod val="75000"/>
                  </a:schemeClr>
                </a:solidFill>
                <a:latin typeface="Segoe UI" pitchFamily="34" charset="0"/>
                <a:ea typeface="Segoe UI" pitchFamily="34" charset="0"/>
                <a:cs typeface="Segoe UI" pitchFamily="34" charset="0"/>
              </a:rPr>
              <a:t>Virtual Machine Role</a:t>
            </a:r>
            <a:endParaRPr lang="en-US" sz="1836" spc="-51" dirty="0">
              <a:solidFill>
                <a:schemeClr val="accent1">
                  <a:lumMod val="75000"/>
                </a:schemeClr>
              </a:solidFill>
              <a:latin typeface="Segoe UI" pitchFamily="34" charset="0"/>
              <a:ea typeface="Segoe UI" pitchFamily="34" charset="0"/>
              <a:cs typeface="Segoe UI" pitchFamily="34" charset="0"/>
            </a:endParaRPr>
          </a:p>
        </p:txBody>
      </p:sp>
      <p:sp>
        <p:nvSpPr>
          <p:cNvPr id="71" name="TextBox 70"/>
          <p:cNvSpPr txBox="1"/>
          <p:nvPr/>
        </p:nvSpPr>
        <p:spPr>
          <a:xfrm>
            <a:off x="2060113" y="5631958"/>
            <a:ext cx="1172953" cy="320182"/>
          </a:xfrm>
          <a:prstGeom prst="rect">
            <a:avLst/>
          </a:prstGeom>
          <a:noFill/>
        </p:spPr>
        <p:txBody>
          <a:bodyPr wrap="none" lIns="0" tIns="0" rIns="0" bIns="0" rtlCol="0">
            <a:spAutoFit/>
          </a:bodyPr>
          <a:lstStyle/>
          <a:p>
            <a:r>
              <a:rPr lang="en-US" sz="2040" b="1" dirty="0">
                <a:solidFill>
                  <a:srgbClr val="FFFF00"/>
                </a:solidFill>
                <a:latin typeface="Segoe UI Light" pitchFamily="34" charset="0"/>
              </a:rPr>
              <a:t>Powershell</a:t>
            </a:r>
          </a:p>
        </p:txBody>
      </p:sp>
      <p:sp>
        <p:nvSpPr>
          <p:cNvPr id="72" name="TextBox 71"/>
          <p:cNvSpPr txBox="1"/>
          <p:nvPr/>
        </p:nvSpPr>
        <p:spPr>
          <a:xfrm>
            <a:off x="2260564" y="3772619"/>
            <a:ext cx="645792" cy="320182"/>
          </a:xfrm>
          <a:prstGeom prst="rect">
            <a:avLst/>
          </a:prstGeom>
          <a:noFill/>
        </p:spPr>
        <p:txBody>
          <a:bodyPr wrap="none" lIns="0" tIns="0" rIns="0" bIns="0" rtlCol="0">
            <a:spAutoFit/>
          </a:bodyPr>
          <a:lstStyle/>
          <a:p>
            <a:r>
              <a:rPr lang="en-US" sz="2040" b="1" dirty="0">
                <a:solidFill>
                  <a:srgbClr val="FFFF00"/>
                </a:solidFill>
                <a:latin typeface="Segoe UI Light" pitchFamily="34" charset="0"/>
              </a:rPr>
              <a:t>Portal</a:t>
            </a:r>
          </a:p>
        </p:txBody>
      </p:sp>
      <p:sp>
        <p:nvSpPr>
          <p:cNvPr id="73" name="Oval 72"/>
          <p:cNvSpPr/>
          <p:nvPr/>
        </p:nvSpPr>
        <p:spPr bwMode="auto">
          <a:xfrm>
            <a:off x="2278567" y="2834898"/>
            <a:ext cx="476179" cy="531952"/>
          </a:xfrm>
          <a:prstGeom prst="ellipse">
            <a:avLst/>
          </a:prstGeom>
          <a:noFill/>
          <a:ln>
            <a:solidFill>
              <a:srgbClr val="FFFF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448" spc="-51" dirty="0">
                <a:solidFill>
                  <a:srgbClr val="FFFF00"/>
                </a:solidFill>
                <a:latin typeface="Segoe UI" pitchFamily="34" charset="0"/>
                <a:ea typeface="Segoe UI" pitchFamily="34" charset="0"/>
                <a:cs typeface="Segoe UI" pitchFamily="34" charset="0"/>
              </a:rPr>
              <a:t>2</a:t>
            </a:r>
          </a:p>
        </p:txBody>
      </p:sp>
      <p:sp>
        <p:nvSpPr>
          <p:cNvPr id="74" name="Oval 73"/>
          <p:cNvSpPr/>
          <p:nvPr/>
        </p:nvSpPr>
        <p:spPr bwMode="auto">
          <a:xfrm>
            <a:off x="2330083" y="4845742"/>
            <a:ext cx="476179" cy="531952"/>
          </a:xfrm>
          <a:prstGeom prst="ellipse">
            <a:avLst/>
          </a:prstGeom>
          <a:noFill/>
          <a:ln>
            <a:solidFill>
              <a:srgbClr val="FFFF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448" spc="-51" dirty="0" smtClean="0">
                <a:solidFill>
                  <a:srgbClr val="FFFF00"/>
                </a:solidFill>
                <a:latin typeface="Segoe UI" pitchFamily="34" charset="0"/>
                <a:ea typeface="Segoe UI" pitchFamily="34" charset="0"/>
                <a:cs typeface="Segoe UI" pitchFamily="34" charset="0"/>
              </a:rPr>
              <a:t>1</a:t>
            </a:r>
            <a:endParaRPr lang="en-US" sz="2448" spc="-51" dirty="0">
              <a:solidFill>
                <a:srgbClr val="FFFF00"/>
              </a:solidFill>
              <a:latin typeface="Segoe UI" pitchFamily="34" charset="0"/>
              <a:ea typeface="Segoe UI" pitchFamily="34" charset="0"/>
              <a:cs typeface="Segoe UI" pitchFamily="34" charset="0"/>
            </a:endParaRPr>
          </a:p>
        </p:txBody>
      </p:sp>
      <p:sp>
        <p:nvSpPr>
          <p:cNvPr id="75" name="Oval 74"/>
          <p:cNvSpPr/>
          <p:nvPr/>
        </p:nvSpPr>
        <p:spPr bwMode="auto">
          <a:xfrm>
            <a:off x="790232" y="1458804"/>
            <a:ext cx="476179" cy="531952"/>
          </a:xfrm>
          <a:prstGeom prst="ellipse">
            <a:avLst/>
          </a:prstGeom>
          <a:noFill/>
          <a:ln>
            <a:solidFill>
              <a:srgbClr val="FFFF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448" spc="-51" dirty="0">
                <a:solidFill>
                  <a:srgbClr val="FFFF00"/>
                </a:solidFill>
                <a:latin typeface="Segoe UI" pitchFamily="34" charset="0"/>
                <a:ea typeface="Segoe UI" pitchFamily="34" charset="0"/>
                <a:cs typeface="Segoe UI" pitchFamily="34" charset="0"/>
              </a:rPr>
              <a:t>3</a:t>
            </a:r>
          </a:p>
        </p:txBody>
      </p:sp>
      <p:sp>
        <p:nvSpPr>
          <p:cNvPr id="77" name="Oval 76"/>
          <p:cNvSpPr/>
          <p:nvPr/>
        </p:nvSpPr>
        <p:spPr bwMode="auto">
          <a:xfrm>
            <a:off x="5911779" y="2302946"/>
            <a:ext cx="476179" cy="531952"/>
          </a:xfrm>
          <a:prstGeom prst="ellipse">
            <a:avLst/>
          </a:prstGeom>
          <a:noFill/>
          <a:ln>
            <a:solidFill>
              <a:srgbClr val="FFFF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448" spc="-51" dirty="0">
                <a:solidFill>
                  <a:srgbClr val="FFFF00"/>
                </a:solidFill>
                <a:latin typeface="Segoe UI" pitchFamily="34" charset="0"/>
                <a:ea typeface="Segoe UI" pitchFamily="34" charset="0"/>
                <a:cs typeface="Segoe UI" pitchFamily="34" charset="0"/>
              </a:rPr>
              <a:t>4</a:t>
            </a:r>
          </a:p>
        </p:txBody>
      </p:sp>
      <p:sp>
        <p:nvSpPr>
          <p:cNvPr id="78" name="Oval 77"/>
          <p:cNvSpPr/>
          <p:nvPr/>
        </p:nvSpPr>
        <p:spPr bwMode="auto">
          <a:xfrm>
            <a:off x="7233883" y="1458804"/>
            <a:ext cx="476179" cy="531952"/>
          </a:xfrm>
          <a:prstGeom prst="ellipse">
            <a:avLst/>
          </a:prstGeom>
          <a:noFill/>
          <a:ln>
            <a:solidFill>
              <a:srgbClr val="FFFF00"/>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3260" tIns="46630" rIns="46630" bIns="93260" numCol="1" spcCol="0" rtlCol="0" fromWordArt="0" anchor="ctr" anchorCtr="0" forceAA="0" compatLnSpc="1">
            <a:prstTxWarp prst="textNoShape">
              <a:avLst/>
            </a:prstTxWarp>
            <a:noAutofit/>
          </a:bodyPr>
          <a:lstStyle/>
          <a:p>
            <a:pPr algn="ctr" defTabSz="932290" fontAlgn="base">
              <a:spcBef>
                <a:spcPct val="0"/>
              </a:spcBef>
              <a:spcAft>
                <a:spcPct val="0"/>
              </a:spcAft>
            </a:pPr>
            <a:r>
              <a:rPr lang="en-US" sz="2448" spc="-51" dirty="0">
                <a:solidFill>
                  <a:srgbClr val="FFFF00"/>
                </a:solidFill>
                <a:latin typeface="Segoe UI" pitchFamily="34" charset="0"/>
                <a:ea typeface="Segoe UI" pitchFamily="34" charset="0"/>
                <a:cs typeface="Segoe UI" pitchFamily="34" charset="0"/>
              </a:rPr>
              <a:t>5</a:t>
            </a:r>
          </a:p>
        </p:txBody>
      </p:sp>
      <p:sp>
        <p:nvSpPr>
          <p:cNvPr id="83" name="TextBox 82"/>
          <p:cNvSpPr txBox="1"/>
          <p:nvPr/>
        </p:nvSpPr>
        <p:spPr>
          <a:xfrm>
            <a:off x="7094500" y="5064937"/>
            <a:ext cx="4863479" cy="160090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lIns="0" tIns="0" rIns="0" bIns="0" rtlCol="0">
            <a:spAutoFit/>
          </a:bodyPr>
          <a:lstStyle/>
          <a:p>
            <a:pPr marL="466298" indent="-466298">
              <a:buAutoNum type="arabicPeriod"/>
            </a:pPr>
            <a:r>
              <a:rPr lang="en-US" sz="2040" b="1" dirty="0">
                <a:solidFill>
                  <a:srgbClr val="FFFF00"/>
                </a:solidFill>
                <a:latin typeface="Segoe UI Light" pitchFamily="34" charset="0"/>
              </a:rPr>
              <a:t>Import Application Extension into VMM</a:t>
            </a:r>
          </a:p>
          <a:p>
            <a:pPr marL="466298" indent="-466298">
              <a:buAutoNum type="arabicPeriod"/>
            </a:pPr>
            <a:r>
              <a:rPr lang="en-US" sz="2040" b="1" dirty="0">
                <a:solidFill>
                  <a:srgbClr val="FFFF00"/>
                </a:solidFill>
                <a:latin typeface="Segoe UI Light" pitchFamily="34" charset="0"/>
              </a:rPr>
              <a:t>Import Gallery Item into SPF</a:t>
            </a:r>
          </a:p>
          <a:p>
            <a:pPr marL="466298" indent="-466298">
              <a:buAutoNum type="arabicPeriod"/>
            </a:pPr>
            <a:r>
              <a:rPr lang="en-US" sz="2040" b="1" dirty="0">
                <a:solidFill>
                  <a:srgbClr val="FFFF00"/>
                </a:solidFill>
                <a:latin typeface="Segoe UI Light" pitchFamily="34" charset="0"/>
              </a:rPr>
              <a:t>Offer to Tenants</a:t>
            </a:r>
          </a:p>
          <a:p>
            <a:pPr marL="466298" indent="-466298">
              <a:buAutoNum type="arabicPeriod"/>
            </a:pPr>
            <a:r>
              <a:rPr lang="en-US" sz="2040" b="1" dirty="0">
                <a:solidFill>
                  <a:srgbClr val="FFFF00"/>
                </a:solidFill>
                <a:latin typeface="Segoe UI Light" pitchFamily="34" charset="0"/>
              </a:rPr>
              <a:t>Create </a:t>
            </a:r>
            <a:r>
              <a:rPr lang="en-US" sz="2040" b="1" dirty="0" smtClean="0">
                <a:solidFill>
                  <a:srgbClr val="FFFF00"/>
                </a:solidFill>
                <a:latin typeface="Segoe UI Light" pitchFamily="34" charset="0"/>
              </a:rPr>
              <a:t>Virtual Machine Role</a:t>
            </a:r>
            <a:endParaRPr lang="en-US" sz="2040" b="1" dirty="0">
              <a:solidFill>
                <a:srgbClr val="FFFF00"/>
              </a:solidFill>
              <a:latin typeface="Segoe UI Light" pitchFamily="34" charset="0"/>
            </a:endParaRPr>
          </a:p>
          <a:p>
            <a:pPr marL="466298" indent="-466298">
              <a:buAutoNum type="arabicPeriod"/>
            </a:pPr>
            <a:r>
              <a:rPr lang="en-US" sz="2040" b="1" dirty="0">
                <a:solidFill>
                  <a:srgbClr val="FFFF00"/>
                </a:solidFill>
                <a:latin typeface="Segoe UI Light" pitchFamily="34" charset="0"/>
              </a:rPr>
              <a:t>Manage existing </a:t>
            </a:r>
            <a:r>
              <a:rPr lang="en-US" sz="2040" b="1" dirty="0" smtClean="0">
                <a:solidFill>
                  <a:srgbClr val="FFFF00"/>
                </a:solidFill>
                <a:latin typeface="Segoe UI Light" pitchFamily="34" charset="0"/>
              </a:rPr>
              <a:t>Virtual Machine Roles</a:t>
            </a:r>
            <a:endParaRPr lang="en-US" sz="2040" b="1" dirty="0">
              <a:solidFill>
                <a:srgbClr val="FFFF00"/>
              </a:solidFill>
              <a:latin typeface="Segoe UI Light" pitchFamily="34" charset="0"/>
            </a:endParaRPr>
          </a:p>
        </p:txBody>
      </p:sp>
    </p:spTree>
    <p:extLst>
      <p:ext uri="{BB962C8B-B14F-4D97-AF65-F5344CB8AC3E}">
        <p14:creationId xmlns:p14="http://schemas.microsoft.com/office/powerpoint/2010/main" val="289122224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7" y="275543"/>
            <a:ext cx="11373923" cy="762786"/>
          </a:xfrm>
        </p:spPr>
        <p:txBody>
          <a:bodyPr/>
          <a:lstStyle/>
          <a:p>
            <a:r>
              <a:rPr lang="en-US" dirty="0" smtClean="0"/>
              <a:t>Service Admin Gallery</a:t>
            </a:r>
            <a:endParaRPr lang="en-US" dirty="0"/>
          </a:p>
        </p:txBody>
      </p:sp>
      <p:sp>
        <p:nvSpPr>
          <p:cNvPr id="3" name="Content Placeholder 2"/>
          <p:cNvSpPr>
            <a:spLocks noGrp="1"/>
          </p:cNvSpPr>
          <p:nvPr>
            <p:ph idx="4294967295"/>
          </p:nvPr>
        </p:nvSpPr>
        <p:spPr>
          <a:xfrm>
            <a:off x="453053" y="1748321"/>
            <a:ext cx="6390549" cy="4613842"/>
          </a:xfrm>
          <a:prstGeom prst="rect">
            <a:avLst/>
          </a:prstGeom>
        </p:spPr>
        <p:txBody>
          <a:bodyPr>
            <a:normAutofit fontScale="92500" lnSpcReduction="10000"/>
          </a:bodyPr>
          <a:lstStyle/>
          <a:p>
            <a:r>
              <a:rPr lang="en-US" dirty="0" smtClean="0"/>
              <a:t>Import and Manage Gallery Items</a:t>
            </a:r>
          </a:p>
          <a:p>
            <a:pPr lvl="1"/>
            <a:r>
              <a:rPr lang="en-US" dirty="0" smtClean="0"/>
              <a:t>Resource Definition Package</a:t>
            </a:r>
          </a:p>
          <a:p>
            <a:r>
              <a:rPr lang="en-US" dirty="0" smtClean="0"/>
              <a:t>Publish / </a:t>
            </a:r>
            <a:r>
              <a:rPr lang="en-US" dirty="0" err="1" smtClean="0"/>
              <a:t>Unpublish</a:t>
            </a:r>
            <a:r>
              <a:rPr lang="en-US" dirty="0" smtClean="0"/>
              <a:t> Gallery Items to Tenants</a:t>
            </a:r>
          </a:p>
          <a:p>
            <a:pPr lvl="1"/>
            <a:r>
              <a:rPr lang="en-US" dirty="0" smtClean="0"/>
              <a:t>Immediate impact when </a:t>
            </a:r>
            <a:r>
              <a:rPr lang="en-US" dirty="0" err="1" smtClean="0"/>
              <a:t>unpublishing</a:t>
            </a:r>
            <a:endParaRPr lang="en-US" dirty="0" smtClean="0"/>
          </a:p>
          <a:p>
            <a:r>
              <a:rPr lang="en-US" dirty="0" smtClean="0"/>
              <a:t>Add Gallery Items to Plans</a:t>
            </a:r>
          </a:p>
          <a:p>
            <a:pPr lvl="1"/>
            <a:r>
              <a:rPr lang="en-US" dirty="0" smtClean="0"/>
              <a:t>Scopes access based on plan and subscription</a:t>
            </a:r>
          </a:p>
          <a:p>
            <a:pPr lvl="1"/>
            <a:r>
              <a:rPr lang="en-US" dirty="0" smtClean="0"/>
              <a:t>Gallery Item authorization from SPF</a:t>
            </a:r>
          </a:p>
          <a:p>
            <a:pPr lvl="1"/>
            <a:r>
              <a:rPr lang="en-US" dirty="0" smtClean="0"/>
              <a:t>Resource extension from VMM</a:t>
            </a:r>
            <a:endParaRPr lang="en-US" dirty="0"/>
          </a:p>
        </p:txBody>
      </p:sp>
      <p:pic>
        <p:nvPicPr>
          <p:cNvPr id="4" name="Picture 3"/>
          <p:cNvPicPr>
            <a:picLocks noChangeAspect="1"/>
          </p:cNvPicPr>
          <p:nvPr/>
        </p:nvPicPr>
        <p:blipFill>
          <a:blip r:embed="rId2"/>
          <a:stretch>
            <a:fillRect/>
          </a:stretch>
        </p:blipFill>
        <p:spPr>
          <a:xfrm>
            <a:off x="7011027" y="1748321"/>
            <a:ext cx="5206961" cy="3571642"/>
          </a:xfrm>
          <a:prstGeom prst="rect">
            <a:avLst/>
          </a:prstGeom>
        </p:spPr>
      </p:pic>
    </p:spTree>
    <p:extLst>
      <p:ext uri="{BB962C8B-B14F-4D97-AF65-F5344CB8AC3E}">
        <p14:creationId xmlns:p14="http://schemas.microsoft.com/office/powerpoint/2010/main" val="203772403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051" y="35665"/>
            <a:ext cx="10724938" cy="951090"/>
          </a:xfrm>
        </p:spPr>
        <p:txBody>
          <a:bodyPr/>
          <a:lstStyle/>
          <a:p>
            <a:r>
              <a:rPr lang="en-US" dirty="0" smtClean="0"/>
              <a:t>Tenant Virtual Machine Features</a:t>
            </a:r>
            <a:endParaRPr lang="en-US" dirty="0"/>
          </a:p>
        </p:txBody>
      </p:sp>
      <p:sp>
        <p:nvSpPr>
          <p:cNvPr id="3" name="Content Placeholder 2"/>
          <p:cNvSpPr>
            <a:spLocks noGrp="1"/>
          </p:cNvSpPr>
          <p:nvPr>
            <p:ph idx="4294967295"/>
          </p:nvPr>
        </p:nvSpPr>
        <p:spPr>
          <a:xfrm>
            <a:off x="464629" y="1344422"/>
            <a:ext cx="6579104" cy="5160550"/>
          </a:xfrm>
          <a:prstGeom prst="rect">
            <a:avLst/>
          </a:prstGeom>
        </p:spPr>
        <p:txBody>
          <a:bodyPr>
            <a:normAutofit/>
          </a:bodyPr>
          <a:lstStyle/>
          <a:p>
            <a:pPr>
              <a:lnSpc>
                <a:spcPct val="100000"/>
              </a:lnSpc>
              <a:spcBef>
                <a:spcPts val="611"/>
              </a:spcBef>
            </a:pPr>
            <a:r>
              <a:rPr lang="en-US" sz="3060" dirty="0" smtClean="0"/>
              <a:t>Cloud OS Virtual Machine Role</a:t>
            </a:r>
            <a:endParaRPr lang="en-US" sz="3060" dirty="0"/>
          </a:p>
          <a:p>
            <a:pPr lvl="1">
              <a:lnSpc>
                <a:spcPct val="100000"/>
              </a:lnSpc>
              <a:spcBef>
                <a:spcPts val="611"/>
              </a:spcBef>
            </a:pPr>
            <a:r>
              <a:rPr lang="en-US" sz="2244" dirty="0"/>
              <a:t>Scale-out and Scale-In of a </a:t>
            </a:r>
            <a:r>
              <a:rPr lang="en-US" sz="2244" dirty="0" smtClean="0"/>
              <a:t>Virtual Machine Role</a:t>
            </a:r>
            <a:endParaRPr lang="en-US" sz="2244" dirty="0"/>
          </a:p>
          <a:p>
            <a:pPr lvl="1">
              <a:lnSpc>
                <a:spcPct val="100000"/>
              </a:lnSpc>
              <a:spcBef>
                <a:spcPts val="611"/>
              </a:spcBef>
            </a:pPr>
            <a:r>
              <a:rPr lang="en-US" sz="2244" dirty="0"/>
              <a:t>Update settings</a:t>
            </a:r>
          </a:p>
          <a:p>
            <a:pPr lvl="1">
              <a:lnSpc>
                <a:spcPct val="100000"/>
              </a:lnSpc>
              <a:spcBef>
                <a:spcPts val="611"/>
              </a:spcBef>
            </a:pPr>
            <a:r>
              <a:rPr lang="en-US" sz="2244" dirty="0"/>
              <a:t>Upgrade to new version</a:t>
            </a:r>
          </a:p>
          <a:p>
            <a:pPr lvl="1">
              <a:lnSpc>
                <a:spcPct val="100000"/>
              </a:lnSpc>
              <a:spcBef>
                <a:spcPts val="611"/>
              </a:spcBef>
            </a:pPr>
            <a:r>
              <a:rPr lang="en-US" sz="2244" dirty="0" smtClean="0"/>
              <a:t>Change networks</a:t>
            </a:r>
          </a:p>
          <a:p>
            <a:pPr lvl="1">
              <a:lnSpc>
                <a:spcPct val="100000"/>
              </a:lnSpc>
              <a:spcBef>
                <a:spcPts val="611"/>
              </a:spcBef>
            </a:pPr>
            <a:r>
              <a:rPr lang="en-US" sz="2244" dirty="0" smtClean="0"/>
              <a:t>Start/Stop/Shutdown VMs</a:t>
            </a:r>
          </a:p>
          <a:p>
            <a:pPr lvl="1">
              <a:lnSpc>
                <a:spcPct val="100000"/>
              </a:lnSpc>
              <a:spcBef>
                <a:spcPts val="611"/>
              </a:spcBef>
            </a:pPr>
            <a:r>
              <a:rPr lang="en-US" sz="2244" dirty="0" smtClean="0"/>
              <a:t>Add/Remove </a:t>
            </a:r>
            <a:r>
              <a:rPr lang="en-US" sz="2244" dirty="0"/>
              <a:t>Devices</a:t>
            </a:r>
          </a:p>
          <a:p>
            <a:pPr>
              <a:lnSpc>
                <a:spcPct val="100000"/>
              </a:lnSpc>
              <a:spcBef>
                <a:spcPts val="611"/>
              </a:spcBef>
            </a:pPr>
            <a:r>
              <a:rPr lang="en-US" sz="3060" dirty="0" smtClean="0"/>
              <a:t>Support </a:t>
            </a:r>
            <a:r>
              <a:rPr lang="en-US" sz="3060" dirty="0"/>
              <a:t>for VM Templates</a:t>
            </a:r>
          </a:p>
          <a:p>
            <a:pPr>
              <a:lnSpc>
                <a:spcPct val="100000"/>
              </a:lnSpc>
              <a:spcBef>
                <a:spcPts val="611"/>
              </a:spcBef>
            </a:pPr>
            <a:r>
              <a:rPr lang="en-US" sz="3060" dirty="0"/>
              <a:t>Active Directory Authentication</a:t>
            </a:r>
          </a:p>
          <a:p>
            <a:pPr>
              <a:lnSpc>
                <a:spcPct val="100000"/>
              </a:lnSpc>
              <a:spcBef>
                <a:spcPts val="611"/>
              </a:spcBef>
            </a:pPr>
            <a:r>
              <a:rPr lang="en-US" sz="3060" dirty="0"/>
              <a:t>Co-admins can share subscription</a:t>
            </a:r>
          </a:p>
          <a:p>
            <a:endParaRPr lang="en-US" dirty="0"/>
          </a:p>
        </p:txBody>
      </p:sp>
      <p:pic>
        <p:nvPicPr>
          <p:cNvPr id="5" name="Picture 4"/>
          <p:cNvPicPr>
            <a:picLocks noChangeAspect="1"/>
          </p:cNvPicPr>
          <p:nvPr/>
        </p:nvPicPr>
        <p:blipFill>
          <a:blip r:embed="rId2"/>
          <a:stretch>
            <a:fillRect/>
          </a:stretch>
        </p:blipFill>
        <p:spPr>
          <a:xfrm>
            <a:off x="6822607" y="1344421"/>
            <a:ext cx="5305652" cy="4246349"/>
          </a:xfrm>
          <a:prstGeom prst="rect">
            <a:avLst/>
          </a:prstGeom>
        </p:spPr>
      </p:pic>
      <p:pic>
        <p:nvPicPr>
          <p:cNvPr id="4" name="Picture 3"/>
          <p:cNvPicPr>
            <a:picLocks noChangeAspect="1"/>
          </p:cNvPicPr>
          <p:nvPr/>
        </p:nvPicPr>
        <p:blipFill>
          <a:blip r:embed="rId3"/>
          <a:stretch>
            <a:fillRect/>
          </a:stretch>
        </p:blipFill>
        <p:spPr>
          <a:xfrm>
            <a:off x="7857292" y="3309948"/>
            <a:ext cx="4451271" cy="3195024"/>
          </a:xfrm>
          <a:prstGeom prst="rect">
            <a:avLst/>
          </a:prstGeom>
        </p:spPr>
      </p:pic>
    </p:spTree>
    <p:extLst>
      <p:ext uri="{BB962C8B-B14F-4D97-AF65-F5344CB8AC3E}">
        <p14:creationId xmlns:p14="http://schemas.microsoft.com/office/powerpoint/2010/main" val="171361462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Tenant Networks</a:t>
            </a:r>
            <a:endParaRPr lang="en-US" dirty="0"/>
          </a:p>
        </p:txBody>
      </p:sp>
      <p:sp>
        <p:nvSpPr>
          <p:cNvPr id="3" name="Content Placeholder 2"/>
          <p:cNvSpPr>
            <a:spLocks noGrp="1"/>
          </p:cNvSpPr>
          <p:nvPr>
            <p:ph idx="4294967295"/>
          </p:nvPr>
        </p:nvSpPr>
        <p:spPr>
          <a:xfrm>
            <a:off x="633216" y="1491046"/>
            <a:ext cx="5736923" cy="4437962"/>
          </a:xfrm>
          <a:prstGeom prst="rect">
            <a:avLst/>
          </a:prstGeom>
        </p:spPr>
        <p:txBody>
          <a:bodyPr>
            <a:normAutofit fontScale="92500" lnSpcReduction="20000"/>
          </a:bodyPr>
          <a:lstStyle/>
          <a:p>
            <a:pPr>
              <a:lnSpc>
                <a:spcPct val="120000"/>
              </a:lnSpc>
              <a:spcBef>
                <a:spcPts val="1224"/>
              </a:spcBef>
            </a:pPr>
            <a:r>
              <a:rPr lang="en-US" dirty="0" smtClean="0"/>
              <a:t>Tenants </a:t>
            </a:r>
            <a:r>
              <a:rPr lang="en-US" dirty="0"/>
              <a:t>create their own </a:t>
            </a:r>
            <a:r>
              <a:rPr lang="en-US" dirty="0" smtClean="0"/>
              <a:t>networks</a:t>
            </a:r>
          </a:p>
          <a:p>
            <a:pPr lvl="1">
              <a:spcBef>
                <a:spcPts val="1224"/>
              </a:spcBef>
            </a:pPr>
            <a:r>
              <a:rPr lang="en-US" dirty="0" smtClean="0"/>
              <a:t>Site </a:t>
            </a:r>
            <a:r>
              <a:rPr lang="en-US" dirty="0"/>
              <a:t>to Site VPN</a:t>
            </a:r>
          </a:p>
          <a:p>
            <a:pPr lvl="1">
              <a:spcBef>
                <a:spcPts val="1224"/>
              </a:spcBef>
            </a:pPr>
            <a:r>
              <a:rPr lang="en-US" dirty="0" smtClean="0"/>
              <a:t>Network Address Translation (NAT) </a:t>
            </a:r>
          </a:p>
          <a:p>
            <a:pPr lvl="1">
              <a:spcBef>
                <a:spcPts val="1224"/>
              </a:spcBef>
            </a:pPr>
            <a:r>
              <a:rPr lang="en-US" dirty="0"/>
              <a:t>Configuration of topology and border gateway protocol (BGP</a:t>
            </a:r>
            <a:r>
              <a:rPr lang="en-US" dirty="0" smtClean="0"/>
              <a:t>)</a:t>
            </a:r>
          </a:p>
          <a:p>
            <a:pPr lvl="1">
              <a:spcBef>
                <a:spcPts val="1224"/>
              </a:spcBef>
            </a:pPr>
            <a:r>
              <a:rPr lang="en-US" dirty="0" smtClean="0"/>
              <a:t>Tenant IP addresses with network virtualization</a:t>
            </a:r>
            <a:endParaRPr lang="en-US" dirty="0"/>
          </a:p>
          <a:p>
            <a:pPr>
              <a:spcBef>
                <a:spcPts val="1224"/>
              </a:spcBef>
            </a:pPr>
            <a:r>
              <a:rPr lang="en-US" dirty="0" smtClean="0"/>
              <a:t>Consistent user experience </a:t>
            </a:r>
            <a:r>
              <a:rPr lang="en-US" dirty="0"/>
              <a:t>with </a:t>
            </a:r>
            <a:r>
              <a:rPr lang="en-US" dirty="0" smtClean="0"/>
              <a:t>Azure</a:t>
            </a:r>
            <a:endParaRPr lang="en-US" dirty="0"/>
          </a:p>
          <a:p>
            <a:endParaRPr lang="en-US" dirty="0"/>
          </a:p>
        </p:txBody>
      </p:sp>
      <p:pic>
        <p:nvPicPr>
          <p:cNvPr id="5" name="Picture 4"/>
          <p:cNvPicPr>
            <a:picLocks noChangeAspect="1"/>
          </p:cNvPicPr>
          <p:nvPr/>
        </p:nvPicPr>
        <p:blipFill>
          <a:blip r:embed="rId2"/>
          <a:stretch>
            <a:fillRect/>
          </a:stretch>
        </p:blipFill>
        <p:spPr>
          <a:xfrm>
            <a:off x="6550300" y="1621190"/>
            <a:ext cx="5115401" cy="3208387"/>
          </a:xfrm>
          <a:prstGeom prst="rect">
            <a:avLst/>
          </a:prstGeom>
        </p:spPr>
      </p:pic>
      <p:pic>
        <p:nvPicPr>
          <p:cNvPr id="4" name="Picture 3"/>
          <p:cNvPicPr>
            <a:picLocks noChangeAspect="1"/>
          </p:cNvPicPr>
          <p:nvPr/>
        </p:nvPicPr>
        <p:blipFill>
          <a:blip r:embed="rId3"/>
          <a:stretch>
            <a:fillRect/>
          </a:stretch>
        </p:blipFill>
        <p:spPr>
          <a:xfrm>
            <a:off x="7387524" y="3112503"/>
            <a:ext cx="4928190" cy="3095114"/>
          </a:xfrm>
          <a:prstGeom prst="rect">
            <a:avLst/>
          </a:prstGeom>
        </p:spPr>
      </p:pic>
    </p:spTree>
    <p:extLst>
      <p:ext uri="{BB962C8B-B14F-4D97-AF65-F5344CB8AC3E}">
        <p14:creationId xmlns:p14="http://schemas.microsoft.com/office/powerpoint/2010/main" val="25391434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96897"/>
            <a:ext cx="12063641" cy="917575"/>
          </a:xfrm>
        </p:spPr>
        <p:txBody>
          <a:bodyPr/>
          <a:lstStyle/>
          <a:p>
            <a:r>
              <a:rPr lang="en-US" dirty="0" smtClean="0"/>
              <a:t>Enable Remote Console Access for Tenants</a:t>
            </a:r>
            <a:endParaRPr lang="en-US" dirty="0"/>
          </a:p>
        </p:txBody>
      </p:sp>
      <p:sp>
        <p:nvSpPr>
          <p:cNvPr id="3" name="Content Placeholder 2"/>
          <p:cNvSpPr>
            <a:spLocks noGrp="1"/>
          </p:cNvSpPr>
          <p:nvPr>
            <p:ph idx="4294967295"/>
          </p:nvPr>
        </p:nvSpPr>
        <p:spPr>
          <a:xfrm>
            <a:off x="403293" y="1480450"/>
            <a:ext cx="7195242" cy="5100653"/>
          </a:xfrm>
          <a:prstGeom prst="rect">
            <a:avLst/>
          </a:prstGeom>
        </p:spPr>
        <p:txBody>
          <a:bodyPr>
            <a:normAutofit lnSpcReduction="10000"/>
          </a:bodyPr>
          <a:lstStyle/>
          <a:p>
            <a:pPr>
              <a:lnSpc>
                <a:spcPct val="120000"/>
              </a:lnSpc>
              <a:spcBef>
                <a:spcPts val="612"/>
              </a:spcBef>
            </a:pPr>
            <a:r>
              <a:rPr lang="en-US" sz="3060" dirty="0" smtClean="0"/>
              <a:t>VMs </a:t>
            </a:r>
            <a:r>
              <a:rPr lang="en-US" sz="3060" dirty="0"/>
              <a:t>can be:</a:t>
            </a:r>
          </a:p>
          <a:p>
            <a:pPr lvl="1">
              <a:lnSpc>
                <a:spcPct val="120000"/>
              </a:lnSpc>
              <a:spcBef>
                <a:spcPts val="0"/>
              </a:spcBef>
            </a:pPr>
            <a:r>
              <a:rPr lang="en-US" sz="2448" dirty="0"/>
              <a:t>On isolated network/no network</a:t>
            </a:r>
          </a:p>
          <a:p>
            <a:pPr lvl="1">
              <a:lnSpc>
                <a:spcPct val="120000"/>
              </a:lnSpc>
              <a:spcBef>
                <a:spcPts val="0"/>
              </a:spcBef>
            </a:pPr>
            <a:r>
              <a:rPr lang="en-US" sz="2448" dirty="0"/>
              <a:t>Windows/Linux/No OS</a:t>
            </a:r>
          </a:p>
          <a:p>
            <a:pPr>
              <a:lnSpc>
                <a:spcPct val="120000"/>
              </a:lnSpc>
              <a:spcBef>
                <a:spcPts val="612"/>
              </a:spcBef>
            </a:pPr>
            <a:r>
              <a:rPr lang="en-US" sz="3060" dirty="0"/>
              <a:t>Requires</a:t>
            </a:r>
          </a:p>
          <a:p>
            <a:pPr lvl="1">
              <a:lnSpc>
                <a:spcPct val="120000"/>
              </a:lnSpc>
              <a:spcBef>
                <a:spcPts val="0"/>
              </a:spcBef>
            </a:pPr>
            <a:r>
              <a:rPr lang="en-US" sz="2448" dirty="0"/>
              <a:t>RDP client that support RDPTLSv2</a:t>
            </a:r>
          </a:p>
          <a:p>
            <a:pPr lvl="1">
              <a:lnSpc>
                <a:spcPct val="120000"/>
              </a:lnSpc>
              <a:spcBef>
                <a:spcPts val="0"/>
              </a:spcBef>
            </a:pPr>
            <a:r>
              <a:rPr lang="en-US" sz="2448" dirty="0"/>
              <a:t>Windows Azure Pack</a:t>
            </a:r>
          </a:p>
          <a:p>
            <a:pPr lvl="2">
              <a:lnSpc>
                <a:spcPct val="120000"/>
              </a:lnSpc>
              <a:spcBef>
                <a:spcPts val="0"/>
              </a:spcBef>
            </a:pPr>
            <a:r>
              <a:rPr lang="en-US" sz="2448" dirty="0"/>
              <a:t>Service Management Portal</a:t>
            </a:r>
          </a:p>
          <a:p>
            <a:pPr lvl="1">
              <a:lnSpc>
                <a:spcPct val="120000"/>
              </a:lnSpc>
              <a:spcBef>
                <a:spcPts val="0"/>
              </a:spcBef>
            </a:pPr>
            <a:r>
              <a:rPr lang="en-US" sz="2448" dirty="0" smtClean="0"/>
              <a:t>System </a:t>
            </a:r>
            <a:r>
              <a:rPr lang="en-US" sz="2448" dirty="0"/>
              <a:t>Center 2012 </a:t>
            </a:r>
            <a:r>
              <a:rPr lang="en-US" sz="2448" dirty="0" smtClean="0"/>
              <a:t>R2</a:t>
            </a:r>
          </a:p>
          <a:p>
            <a:pPr lvl="1">
              <a:lnSpc>
                <a:spcPct val="120000"/>
              </a:lnSpc>
              <a:spcBef>
                <a:spcPts val="0"/>
              </a:spcBef>
            </a:pPr>
            <a:r>
              <a:rPr lang="en-US" sz="2448" dirty="0"/>
              <a:t>Windows Server 2012 R2 </a:t>
            </a:r>
          </a:p>
          <a:p>
            <a:pPr lvl="2">
              <a:lnSpc>
                <a:spcPct val="120000"/>
              </a:lnSpc>
              <a:spcBef>
                <a:spcPts val="0"/>
              </a:spcBef>
            </a:pPr>
            <a:r>
              <a:rPr lang="en-US" sz="2448" dirty="0"/>
              <a:t>Hyper-V</a:t>
            </a:r>
          </a:p>
          <a:p>
            <a:pPr lvl="2">
              <a:lnSpc>
                <a:spcPct val="120000"/>
              </a:lnSpc>
              <a:spcBef>
                <a:spcPts val="0"/>
              </a:spcBef>
            </a:pPr>
            <a:r>
              <a:rPr lang="en-US" sz="2448" dirty="0"/>
              <a:t>Remote Desktop Gateway</a:t>
            </a:r>
          </a:p>
          <a:p>
            <a:pPr lvl="1">
              <a:lnSpc>
                <a:spcPct val="120000"/>
              </a:lnSpc>
              <a:spcBef>
                <a:spcPts val="0"/>
              </a:spcBef>
            </a:pPr>
            <a:endParaRPr lang="en-US" sz="2448" dirty="0"/>
          </a:p>
          <a:p>
            <a:pPr>
              <a:lnSpc>
                <a:spcPct val="120000"/>
              </a:lnSpc>
              <a:spcBef>
                <a:spcPts val="612"/>
              </a:spcBef>
            </a:pPr>
            <a:endParaRPr lang="en-US" dirty="0"/>
          </a:p>
        </p:txBody>
      </p:sp>
      <p:pic>
        <p:nvPicPr>
          <p:cNvPr id="4" name="Picture 3"/>
          <p:cNvPicPr>
            <a:picLocks noChangeAspect="1"/>
          </p:cNvPicPr>
          <p:nvPr/>
        </p:nvPicPr>
        <p:blipFill>
          <a:blip r:embed="rId2"/>
          <a:stretch>
            <a:fillRect/>
          </a:stretch>
        </p:blipFill>
        <p:spPr>
          <a:xfrm>
            <a:off x="6442292" y="1627502"/>
            <a:ext cx="5765573" cy="3730109"/>
          </a:xfrm>
          <a:prstGeom prst="rect">
            <a:avLst/>
          </a:prstGeom>
        </p:spPr>
      </p:pic>
    </p:spTree>
    <p:extLst>
      <p:ext uri="{BB962C8B-B14F-4D97-AF65-F5344CB8AC3E}">
        <p14:creationId xmlns:p14="http://schemas.microsoft.com/office/powerpoint/2010/main" val="251766922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5508366" y="2005097"/>
            <a:ext cx="158081" cy="4196715"/>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2" name="Title 1"/>
          <p:cNvSpPr>
            <a:spLocks noGrp="1"/>
          </p:cNvSpPr>
          <p:nvPr>
            <p:ph type="title"/>
          </p:nvPr>
        </p:nvSpPr>
        <p:spPr/>
        <p:txBody>
          <a:bodyPr/>
          <a:lstStyle/>
          <a:p>
            <a:r>
              <a:rPr lang="en-US" dirty="0" smtClean="0"/>
              <a:t>Remote Console Flow</a:t>
            </a:r>
            <a:endParaRPr lang="en-US" dirty="0"/>
          </a:p>
        </p:txBody>
      </p:sp>
      <p:sp>
        <p:nvSpPr>
          <p:cNvPr id="4" name="Rectangle 3"/>
          <p:cNvSpPr/>
          <p:nvPr/>
        </p:nvSpPr>
        <p:spPr>
          <a:xfrm>
            <a:off x="530342" y="2332004"/>
            <a:ext cx="2834640" cy="10058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smtClean="0"/>
              <a:t>Browser</a:t>
            </a:r>
          </a:p>
        </p:txBody>
      </p:sp>
      <p:sp>
        <p:nvSpPr>
          <p:cNvPr id="5" name="Rectangle 4"/>
          <p:cNvSpPr/>
          <p:nvPr/>
        </p:nvSpPr>
        <p:spPr>
          <a:xfrm>
            <a:off x="532429" y="4678014"/>
            <a:ext cx="2834640" cy="101672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dirty="0" smtClean="0"/>
              <a:t>Remote Desktop Client</a:t>
            </a:r>
          </a:p>
          <a:p>
            <a:pPr algn="ctr"/>
            <a:r>
              <a:rPr lang="en-US" sz="2000" dirty="0"/>
              <a:t>client supporting RDPTLSv2</a:t>
            </a:r>
            <a:endParaRPr lang="en-US" sz="1836" dirty="0"/>
          </a:p>
        </p:txBody>
      </p:sp>
      <p:sp>
        <p:nvSpPr>
          <p:cNvPr id="6" name="Rectangle 5"/>
          <p:cNvSpPr/>
          <p:nvPr/>
        </p:nvSpPr>
        <p:spPr>
          <a:xfrm>
            <a:off x="5508365" y="2360475"/>
            <a:ext cx="2834640" cy="10058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t>Windows Azure Pack</a:t>
            </a:r>
          </a:p>
          <a:p>
            <a:pPr algn="ctr"/>
            <a:r>
              <a:rPr lang="en-US" sz="1836" dirty="0" smtClean="0"/>
              <a:t>Portal</a:t>
            </a:r>
            <a:endParaRPr lang="en-US" sz="1836" dirty="0"/>
          </a:p>
        </p:txBody>
      </p:sp>
      <p:sp>
        <p:nvSpPr>
          <p:cNvPr id="10" name="Rectangle 9"/>
          <p:cNvSpPr/>
          <p:nvPr/>
        </p:nvSpPr>
        <p:spPr>
          <a:xfrm>
            <a:off x="9184096" y="2360476"/>
            <a:ext cx="2834640" cy="10058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t>System Center 2012 R2</a:t>
            </a:r>
            <a:endParaRPr lang="en-US" sz="1836" dirty="0"/>
          </a:p>
          <a:p>
            <a:pPr algn="ctr"/>
            <a:endParaRPr lang="en-US" sz="1836" dirty="0" smtClean="0"/>
          </a:p>
        </p:txBody>
      </p:sp>
      <p:sp>
        <p:nvSpPr>
          <p:cNvPr id="11" name="Rectangle 10"/>
          <p:cNvSpPr/>
          <p:nvPr/>
        </p:nvSpPr>
        <p:spPr>
          <a:xfrm>
            <a:off x="5508366" y="4683458"/>
            <a:ext cx="2834640" cy="10058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t>Windows Server 2012 R2</a:t>
            </a:r>
          </a:p>
          <a:p>
            <a:pPr algn="ctr"/>
            <a:r>
              <a:rPr lang="en-US" sz="1836" dirty="0" smtClean="0"/>
              <a:t>Remote Desktop Gateway</a:t>
            </a:r>
            <a:endParaRPr lang="en-US" sz="1836" dirty="0"/>
          </a:p>
        </p:txBody>
      </p:sp>
      <p:grpSp>
        <p:nvGrpSpPr>
          <p:cNvPr id="17" name="Group 16"/>
          <p:cNvGrpSpPr/>
          <p:nvPr/>
        </p:nvGrpSpPr>
        <p:grpSpPr>
          <a:xfrm>
            <a:off x="1947665" y="3361290"/>
            <a:ext cx="1278212" cy="1280160"/>
            <a:chOff x="3061565" y="3295682"/>
            <a:chExt cx="1253260" cy="1255173"/>
          </a:xfrm>
        </p:grpSpPr>
        <p:cxnSp>
          <p:nvCxnSpPr>
            <p:cNvPr id="14" name="Straight Arrow Connector 13"/>
            <p:cNvCxnSpPr/>
            <p:nvPr/>
          </p:nvCxnSpPr>
          <p:spPr>
            <a:xfrm>
              <a:off x="3061565" y="3295682"/>
              <a:ext cx="2046" cy="1255173"/>
            </a:xfrm>
            <a:prstGeom prst="straightConnector1">
              <a:avLst/>
            </a:prstGeom>
            <a:ln w="38100">
              <a:solidFill>
                <a:srgbClr val="FFFF00"/>
              </a:solidFill>
              <a:tailEnd type="triangle"/>
            </a:ln>
          </p:spPr>
          <p:style>
            <a:lnRef idx="2">
              <a:schemeClr val="accent3"/>
            </a:lnRef>
            <a:fillRef idx="0">
              <a:schemeClr val="accent3"/>
            </a:fillRef>
            <a:effectRef idx="1">
              <a:schemeClr val="accent3"/>
            </a:effectRef>
            <a:fontRef idx="minor">
              <a:schemeClr val="tx1"/>
            </a:fontRef>
          </p:style>
        </p:cxnSp>
        <p:sp>
          <p:nvSpPr>
            <p:cNvPr id="15" name="TextBox 14"/>
            <p:cNvSpPr txBox="1"/>
            <p:nvPr/>
          </p:nvSpPr>
          <p:spPr>
            <a:xfrm>
              <a:off x="3189130" y="3696055"/>
              <a:ext cx="1125695" cy="374846"/>
            </a:xfrm>
            <a:prstGeom prst="rect">
              <a:avLst/>
            </a:prstGeom>
            <a:noFill/>
          </p:spPr>
          <p:txBody>
            <a:bodyPr wrap="square" rtlCol="0">
              <a:spAutoFit/>
            </a:bodyPr>
            <a:lstStyle/>
            <a:p>
              <a:r>
                <a:rPr lang="en-US" sz="1836" dirty="0"/>
                <a:t>RDP File</a:t>
              </a:r>
            </a:p>
          </p:txBody>
        </p:sp>
      </p:grpSp>
      <p:grpSp>
        <p:nvGrpSpPr>
          <p:cNvPr id="18" name="Group 17"/>
          <p:cNvGrpSpPr/>
          <p:nvPr/>
        </p:nvGrpSpPr>
        <p:grpSpPr>
          <a:xfrm rot="16200000">
            <a:off x="4102990" y="2217682"/>
            <a:ext cx="621067" cy="2020517"/>
            <a:chOff x="2005428" y="3194254"/>
            <a:chExt cx="608945" cy="1336504"/>
          </a:xfrm>
        </p:grpSpPr>
        <p:cxnSp>
          <p:nvCxnSpPr>
            <p:cNvPr id="19" name="Straight Arrow Connector 18"/>
            <p:cNvCxnSpPr/>
            <p:nvPr/>
          </p:nvCxnSpPr>
          <p:spPr>
            <a:xfrm>
              <a:off x="2610612" y="3194254"/>
              <a:ext cx="0" cy="1330659"/>
            </a:xfrm>
            <a:prstGeom prst="straightConnector1">
              <a:avLst/>
            </a:prstGeom>
            <a:ln w="38100">
              <a:solidFill>
                <a:srgbClr val="FFFF00"/>
              </a:solidFill>
              <a:headEnd type="triangle"/>
              <a:tailEnd type="none"/>
            </a:ln>
          </p:spPr>
          <p:style>
            <a:lnRef idx="2">
              <a:schemeClr val="accent4"/>
            </a:lnRef>
            <a:fillRef idx="0">
              <a:schemeClr val="accent4"/>
            </a:fillRef>
            <a:effectRef idx="1">
              <a:schemeClr val="accent4"/>
            </a:effectRef>
            <a:fontRef idx="minor">
              <a:schemeClr val="tx1"/>
            </a:fontRef>
          </p:style>
        </p:cxnSp>
        <p:sp>
          <p:nvSpPr>
            <p:cNvPr id="20" name="TextBox 19"/>
            <p:cNvSpPr txBox="1"/>
            <p:nvPr/>
          </p:nvSpPr>
          <p:spPr>
            <a:xfrm rot="5400000">
              <a:off x="1708729" y="3625113"/>
              <a:ext cx="1202344" cy="608945"/>
            </a:xfrm>
            <a:prstGeom prst="rect">
              <a:avLst/>
            </a:prstGeom>
            <a:noFill/>
          </p:spPr>
          <p:txBody>
            <a:bodyPr wrap="square" rtlCol="0">
              <a:spAutoFit/>
            </a:bodyPr>
            <a:lstStyle/>
            <a:p>
              <a:r>
                <a:rPr lang="en-US" sz="1836" dirty="0"/>
                <a:t>RDP </a:t>
              </a:r>
              <a:r>
                <a:rPr lang="en-US" sz="1836" dirty="0" smtClean="0"/>
                <a:t>File</a:t>
              </a:r>
            </a:p>
            <a:p>
              <a:r>
                <a:rPr lang="en-US" sz="1600" dirty="0" smtClean="0"/>
                <a:t>Tokens (Host, VM)</a:t>
              </a:r>
              <a:endParaRPr lang="en-US" sz="1600" dirty="0"/>
            </a:p>
          </p:txBody>
        </p:sp>
      </p:grpSp>
      <p:cxnSp>
        <p:nvCxnSpPr>
          <p:cNvPr id="26" name="Straight Arrow Connector 25"/>
          <p:cNvCxnSpPr/>
          <p:nvPr/>
        </p:nvCxnSpPr>
        <p:spPr>
          <a:xfrm>
            <a:off x="3425684" y="5186378"/>
            <a:ext cx="2011680" cy="0"/>
          </a:xfrm>
          <a:prstGeom prst="straightConnector1">
            <a:avLst/>
          </a:prstGeom>
          <a:ln w="38100">
            <a:solidFill>
              <a:srgbClr val="FFFF00"/>
            </a:solidFill>
            <a:headEnd type="triangle"/>
            <a:tailEnd type="triangle"/>
          </a:ln>
        </p:spPr>
        <p:style>
          <a:lnRef idx="1">
            <a:schemeClr val="accent3"/>
          </a:lnRef>
          <a:fillRef idx="0">
            <a:schemeClr val="accent3"/>
          </a:fillRef>
          <a:effectRef idx="0">
            <a:schemeClr val="accent3"/>
          </a:effectRef>
          <a:fontRef idx="minor">
            <a:schemeClr val="tx1"/>
          </a:fontRef>
        </p:style>
      </p:cxnSp>
      <p:cxnSp>
        <p:nvCxnSpPr>
          <p:cNvPr id="28" name="Straight Arrow Connector 27"/>
          <p:cNvCxnSpPr>
            <a:stCxn id="11" idx="3"/>
            <a:endCxn id="12" idx="1"/>
          </p:cNvCxnSpPr>
          <p:nvPr/>
        </p:nvCxnSpPr>
        <p:spPr>
          <a:xfrm>
            <a:off x="8343006" y="5186378"/>
            <a:ext cx="841091" cy="0"/>
          </a:xfrm>
          <a:prstGeom prst="straightConnector1">
            <a:avLst/>
          </a:prstGeom>
          <a:ln w="38100">
            <a:solidFill>
              <a:srgbClr val="FFFF00"/>
            </a:solidFill>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30" name="Straight Arrow Connector 29"/>
          <p:cNvCxnSpPr>
            <a:stCxn id="6" idx="3"/>
            <a:endCxn id="10" idx="1"/>
          </p:cNvCxnSpPr>
          <p:nvPr/>
        </p:nvCxnSpPr>
        <p:spPr>
          <a:xfrm>
            <a:off x="8343005" y="2863395"/>
            <a:ext cx="841091" cy="1"/>
          </a:xfrm>
          <a:prstGeom prst="straightConnector1">
            <a:avLst/>
          </a:prstGeom>
          <a:ln w="38100">
            <a:solidFill>
              <a:srgbClr val="FFFF00"/>
            </a:solidFill>
            <a:headEnd type="triangle"/>
            <a:tailEnd type="triangle"/>
          </a:ln>
        </p:spPr>
        <p:style>
          <a:lnRef idx="2">
            <a:schemeClr val="accent4"/>
          </a:lnRef>
          <a:fillRef idx="0">
            <a:schemeClr val="accent4"/>
          </a:fillRef>
          <a:effectRef idx="1">
            <a:schemeClr val="accent4"/>
          </a:effectRef>
          <a:fontRef idx="minor">
            <a:schemeClr val="tx1"/>
          </a:fontRef>
        </p:style>
      </p:cxnSp>
      <p:grpSp>
        <p:nvGrpSpPr>
          <p:cNvPr id="25" name="Group 24"/>
          <p:cNvGrpSpPr/>
          <p:nvPr/>
        </p:nvGrpSpPr>
        <p:grpSpPr>
          <a:xfrm rot="16200000">
            <a:off x="4248512" y="1263175"/>
            <a:ext cx="392667" cy="2039746"/>
            <a:chOff x="2610612" y="3183884"/>
            <a:chExt cx="263678" cy="1349224"/>
          </a:xfrm>
        </p:grpSpPr>
        <p:cxnSp>
          <p:nvCxnSpPr>
            <p:cNvPr id="27" name="Straight Arrow Connector 26"/>
            <p:cNvCxnSpPr/>
            <p:nvPr/>
          </p:nvCxnSpPr>
          <p:spPr>
            <a:xfrm>
              <a:off x="2610612" y="3183884"/>
              <a:ext cx="0" cy="1330659"/>
            </a:xfrm>
            <a:prstGeom prst="straightConnector1">
              <a:avLst/>
            </a:prstGeom>
            <a:ln w="38100">
              <a:solidFill>
                <a:srgbClr val="FFFF00"/>
              </a:solidFill>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29" name="TextBox 28"/>
            <p:cNvSpPr txBox="1"/>
            <p:nvPr/>
          </p:nvSpPr>
          <p:spPr>
            <a:xfrm rot="5400000">
              <a:off x="2099024" y="3757842"/>
              <a:ext cx="1304923" cy="245609"/>
            </a:xfrm>
            <a:prstGeom prst="rect">
              <a:avLst/>
            </a:prstGeom>
            <a:noFill/>
          </p:spPr>
          <p:txBody>
            <a:bodyPr wrap="square" rtlCol="0">
              <a:spAutoFit/>
            </a:bodyPr>
            <a:lstStyle/>
            <a:p>
              <a:r>
                <a:rPr lang="en-US" sz="1836" dirty="0"/>
                <a:t>Console Request</a:t>
              </a:r>
            </a:p>
          </p:txBody>
        </p:sp>
      </p:grpSp>
      <p:sp>
        <p:nvSpPr>
          <p:cNvPr id="41" name="Right Arrow 40"/>
          <p:cNvSpPr/>
          <p:nvPr/>
        </p:nvSpPr>
        <p:spPr bwMode="auto">
          <a:xfrm rot="20300651">
            <a:off x="7090374" y="3772252"/>
            <a:ext cx="2522114" cy="537996"/>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Trust</a:t>
            </a:r>
          </a:p>
        </p:txBody>
      </p:sp>
      <p:sp>
        <p:nvSpPr>
          <p:cNvPr id="42" name="Right Arrow 41"/>
          <p:cNvSpPr/>
          <p:nvPr/>
        </p:nvSpPr>
        <p:spPr bwMode="auto">
          <a:xfrm rot="16200000">
            <a:off x="9936826" y="3814639"/>
            <a:ext cx="1371595" cy="545811"/>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lgn="ctr" defTabSz="932472" fontAlgn="base">
              <a:lnSpc>
                <a:spcPct val="90000"/>
              </a:lnSpc>
              <a:spcBef>
                <a:spcPct val="0"/>
              </a:spcBef>
              <a:spcAft>
                <a:spcPct val="0"/>
              </a:spcAft>
            </a:pPr>
            <a:r>
              <a:rPr lang="en-US" sz="2400" dirty="0" smtClean="0">
                <a:gradFill>
                  <a:gsLst>
                    <a:gs pos="0">
                      <a:srgbClr val="FFFFFF"/>
                    </a:gs>
                    <a:gs pos="100000">
                      <a:srgbClr val="FFFFFF"/>
                    </a:gs>
                  </a:gsLst>
                  <a:lin ang="5400000" scaled="0"/>
                </a:gradFill>
                <a:ea typeface="Segoe UI" pitchFamily="34" charset="0"/>
                <a:cs typeface="Segoe UI" pitchFamily="34" charset="0"/>
              </a:rPr>
              <a:t>Trust</a:t>
            </a:r>
          </a:p>
        </p:txBody>
      </p:sp>
      <p:sp>
        <p:nvSpPr>
          <p:cNvPr id="12" name="Rectangle 11"/>
          <p:cNvSpPr/>
          <p:nvPr/>
        </p:nvSpPr>
        <p:spPr>
          <a:xfrm>
            <a:off x="9184097" y="4683458"/>
            <a:ext cx="2834640" cy="100584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smtClean="0"/>
              <a:t>Windows Server 2012 R2 Hyper-V</a:t>
            </a:r>
            <a:endParaRPr lang="en-US" sz="1836" dirty="0"/>
          </a:p>
        </p:txBody>
      </p:sp>
      <p:sp>
        <p:nvSpPr>
          <p:cNvPr id="43" name="TextBox 42"/>
          <p:cNvSpPr txBox="1"/>
          <p:nvPr/>
        </p:nvSpPr>
        <p:spPr>
          <a:xfrm>
            <a:off x="5599242" y="5715056"/>
            <a:ext cx="2962143" cy="1114151"/>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Validate token signature.</a:t>
            </a:r>
          </a:p>
          <a:p>
            <a:pPr>
              <a:lnSpc>
                <a:spcPct val="90000"/>
              </a:lnSpc>
              <a:spcAft>
                <a:spcPts val="600"/>
              </a:spcAft>
            </a:pPr>
            <a:r>
              <a:rPr lang="en-US" sz="1600" dirty="0" smtClean="0">
                <a:gradFill>
                  <a:gsLst>
                    <a:gs pos="2917">
                      <a:schemeClr val="tx1"/>
                    </a:gs>
                    <a:gs pos="30000">
                      <a:schemeClr val="tx1"/>
                    </a:gs>
                  </a:gsLst>
                  <a:lin ang="5400000" scaled="0"/>
                </a:gradFill>
              </a:rPr>
              <a:t>Validate token timestamp.</a:t>
            </a:r>
          </a:p>
          <a:p>
            <a:pPr>
              <a:lnSpc>
                <a:spcPct val="90000"/>
              </a:lnSpc>
              <a:spcAft>
                <a:spcPts val="600"/>
              </a:spcAft>
            </a:pPr>
            <a:r>
              <a:rPr lang="en-US" sz="1600" dirty="0" smtClean="0">
                <a:gradFill>
                  <a:gsLst>
                    <a:gs pos="2917">
                      <a:schemeClr val="tx1"/>
                    </a:gs>
                    <a:gs pos="30000">
                      <a:schemeClr val="tx1"/>
                    </a:gs>
                  </a:gsLst>
                  <a:lin ang="5400000" scaled="0"/>
                </a:gradFill>
              </a:rPr>
              <a:t>Authorize host &amp; port only</a:t>
            </a:r>
          </a:p>
        </p:txBody>
      </p:sp>
      <p:sp>
        <p:nvSpPr>
          <p:cNvPr id="44" name="TextBox 43"/>
          <p:cNvSpPr txBox="1"/>
          <p:nvPr/>
        </p:nvSpPr>
        <p:spPr>
          <a:xfrm>
            <a:off x="9177124" y="5715056"/>
            <a:ext cx="2962143" cy="815608"/>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Validate token VMID.</a:t>
            </a:r>
          </a:p>
          <a:p>
            <a:pPr>
              <a:lnSpc>
                <a:spcPct val="90000"/>
              </a:lnSpc>
              <a:spcAft>
                <a:spcPts val="600"/>
              </a:spcAft>
            </a:pPr>
            <a:r>
              <a:rPr lang="en-US" sz="1600" dirty="0" smtClean="0">
                <a:gradFill>
                  <a:gsLst>
                    <a:gs pos="2917">
                      <a:schemeClr val="tx1"/>
                    </a:gs>
                    <a:gs pos="30000">
                      <a:schemeClr val="tx1"/>
                    </a:gs>
                  </a:gsLst>
                  <a:lin ang="5400000" scaled="0"/>
                </a:gradFill>
              </a:rPr>
              <a:t>Authorize only specific VM.</a:t>
            </a:r>
          </a:p>
        </p:txBody>
      </p:sp>
      <p:sp>
        <p:nvSpPr>
          <p:cNvPr id="45" name="TextBox 44"/>
          <p:cNvSpPr txBox="1"/>
          <p:nvPr/>
        </p:nvSpPr>
        <p:spPr>
          <a:xfrm>
            <a:off x="9141551" y="1516396"/>
            <a:ext cx="2962143" cy="815608"/>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Verify user access</a:t>
            </a:r>
          </a:p>
          <a:p>
            <a:pPr>
              <a:lnSpc>
                <a:spcPct val="90000"/>
              </a:lnSpc>
              <a:spcAft>
                <a:spcPts val="600"/>
              </a:spcAft>
            </a:pPr>
            <a:r>
              <a:rPr lang="en-US" sz="1600" dirty="0" smtClean="0">
                <a:gradFill>
                  <a:gsLst>
                    <a:gs pos="2917">
                      <a:schemeClr val="tx1"/>
                    </a:gs>
                    <a:gs pos="30000">
                      <a:schemeClr val="tx1"/>
                    </a:gs>
                  </a:gsLst>
                  <a:lin ang="5400000" scaled="0"/>
                </a:gradFill>
              </a:rPr>
              <a:t>Generate and sign tokens</a:t>
            </a:r>
          </a:p>
        </p:txBody>
      </p:sp>
      <p:sp>
        <p:nvSpPr>
          <p:cNvPr id="46" name="TextBox 45"/>
          <p:cNvSpPr txBox="1"/>
          <p:nvPr/>
        </p:nvSpPr>
        <p:spPr>
          <a:xfrm>
            <a:off x="5671282" y="1565090"/>
            <a:ext cx="2962143" cy="738664"/>
          </a:xfrm>
          <a:prstGeom prst="rect">
            <a:avLst/>
          </a:prstGeom>
          <a:noFill/>
        </p:spPr>
        <p:txBody>
          <a:bodyPr wrap="square" lIns="182880" tIns="146304" rIns="182880" bIns="146304" rtlCol="0">
            <a:spAutoFit/>
          </a:bodyPr>
          <a:lstStyle/>
          <a:p>
            <a:pPr>
              <a:lnSpc>
                <a:spcPct val="90000"/>
              </a:lnSpc>
              <a:spcAft>
                <a:spcPts val="600"/>
              </a:spcAft>
            </a:pPr>
            <a:r>
              <a:rPr lang="en-US" sz="1600" dirty="0" smtClean="0">
                <a:gradFill>
                  <a:gsLst>
                    <a:gs pos="2917">
                      <a:schemeClr val="tx1"/>
                    </a:gs>
                    <a:gs pos="30000">
                      <a:schemeClr val="tx1"/>
                    </a:gs>
                  </a:gsLst>
                  <a:lin ang="5400000" scaled="0"/>
                </a:gradFill>
              </a:rPr>
              <a:t>Generate RDP file and embed tokens</a:t>
            </a:r>
          </a:p>
        </p:txBody>
      </p:sp>
    </p:spTree>
    <p:extLst>
      <p:ext uri="{BB962C8B-B14F-4D97-AF65-F5344CB8AC3E}">
        <p14:creationId xmlns:p14="http://schemas.microsoft.com/office/powerpoint/2010/main" val="41509794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Machine Role </a:t>
            </a:r>
            <a:br>
              <a:rPr lang="en-US" dirty="0" smtClean="0"/>
            </a:br>
            <a:r>
              <a:rPr lang="en-US" dirty="0" smtClean="0"/>
              <a:t>Technical Deep Dive</a:t>
            </a:r>
            <a:endParaRPr lang="en-US" dirty="0"/>
          </a:p>
        </p:txBody>
      </p:sp>
      <p:sp>
        <p:nvSpPr>
          <p:cNvPr id="4" name="Text Placeholder 3"/>
          <p:cNvSpPr>
            <a:spLocks noGrp="1"/>
          </p:cNvSpPr>
          <p:nvPr>
            <p:ph type="body" idx="4294967295"/>
          </p:nvPr>
        </p:nvSpPr>
        <p:spPr>
          <a:xfrm>
            <a:off x="0" y="4681538"/>
            <a:ext cx="10725150" cy="522287"/>
          </a:xfrm>
        </p:spPr>
        <p:txBody>
          <a:bodyPr/>
          <a:lstStyle/>
          <a:p>
            <a:r>
              <a:rPr lang="en-US" dirty="0" smtClean="0"/>
              <a:t>Eric Winner</a:t>
            </a:r>
            <a:endParaRPr lang="en-US" dirty="0"/>
          </a:p>
        </p:txBody>
      </p:sp>
    </p:spTree>
    <p:extLst>
      <p:ext uri="{BB962C8B-B14F-4D97-AF65-F5344CB8AC3E}">
        <p14:creationId xmlns:p14="http://schemas.microsoft.com/office/powerpoint/2010/main" val="87653093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Definitions</a:t>
            </a:r>
            <a:endParaRPr lang="en-US" dirty="0"/>
          </a:p>
        </p:txBody>
      </p:sp>
      <p:graphicFrame>
        <p:nvGraphicFramePr>
          <p:cNvPr id="4" name="Diagram 3"/>
          <p:cNvGraphicFramePr/>
          <p:nvPr>
            <p:extLst>
              <p:ext uri="{D42A27DB-BD31-4B8C-83A1-F6EECF244321}">
                <p14:modId xmlns:p14="http://schemas.microsoft.com/office/powerpoint/2010/main" val="4088953260"/>
              </p:ext>
            </p:extLst>
          </p:nvPr>
        </p:nvGraphicFramePr>
        <p:xfrm>
          <a:off x="398492" y="849509"/>
          <a:ext cx="11488708" cy="5795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347764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400" dirty="0"/>
              <a:t>Enabling Virtual Machines:  IaaS and Virtual Machine Role</a:t>
            </a:r>
            <a:r>
              <a:rPr lang="en-US" spc="-408" dirty="0"/>
              <a:t/>
            </a:r>
            <a:br>
              <a:rPr lang="en-US" spc="-408" dirty="0"/>
            </a:br>
            <a:endParaRPr lang="en-US" sz="5400" dirty="0"/>
          </a:p>
        </p:txBody>
      </p:sp>
      <p:sp>
        <p:nvSpPr>
          <p:cNvPr id="5" name="Text Placeholder 4"/>
          <p:cNvSpPr>
            <a:spLocks noGrp="1"/>
          </p:cNvSpPr>
          <p:nvPr>
            <p:ph type="body" sz="quarter" idx="12"/>
          </p:nvPr>
        </p:nvSpPr>
        <p:spPr/>
        <p:txBody>
          <a:bodyPr/>
          <a:lstStyle/>
          <a:p>
            <a:r>
              <a:rPr lang="en-US" dirty="0" smtClean="0"/>
              <a:t>Marc Umeno</a:t>
            </a:r>
          </a:p>
          <a:p>
            <a:r>
              <a:rPr lang="en-US" dirty="0" smtClean="0"/>
              <a:t>Eric Winner</a:t>
            </a:r>
            <a:endParaRPr lang="en-US" dirty="0"/>
          </a:p>
        </p:txBody>
      </p:sp>
      <p:sp>
        <p:nvSpPr>
          <p:cNvPr id="14" name="Text Placeholder 13"/>
          <p:cNvSpPr>
            <a:spLocks noGrp="1"/>
          </p:cNvSpPr>
          <p:nvPr>
            <p:ph type="body" sz="quarter" idx="13"/>
          </p:nvPr>
        </p:nvSpPr>
        <p:spPr/>
        <p:txBody>
          <a:bodyPr/>
          <a:lstStyle/>
          <a:p>
            <a:r>
              <a:rPr lang="en-US" dirty="0" smtClean="0"/>
              <a:t>MDC-B364</a:t>
            </a:r>
            <a:endParaRPr lang="en-US" dirty="0"/>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05736" y="4117162"/>
            <a:ext cx="6291277" cy="2188360"/>
          </a:xfrm>
          <a:prstGeom prst="rect">
            <a:avLst/>
          </a:prstGeom>
          <a:noFill/>
          <a:ln w="28575">
            <a:solidFill>
              <a:schemeClr val="tx1"/>
            </a:solidFill>
          </a:ln>
        </p:spPr>
        <p:style>
          <a:lnRef idx="2">
            <a:schemeClr val="dk1"/>
          </a:lnRef>
          <a:fillRef idx="1">
            <a:schemeClr val="lt1"/>
          </a:fillRef>
          <a:effectRef idx="0">
            <a:schemeClr val="dk1"/>
          </a:effectRef>
          <a:fontRef idx="minor">
            <a:schemeClr val="dk1"/>
          </a:fontRef>
        </p:style>
        <p:txBody>
          <a:bodyPr rtlCol="0" anchor="t"/>
          <a:lstStyle/>
          <a:p>
            <a:r>
              <a:rPr lang="en-US" sz="1836" b="1" dirty="0">
                <a:solidFill>
                  <a:schemeClr val="tx1"/>
                </a:solidFill>
              </a:rPr>
              <a:t>Cloud Service 1</a:t>
            </a:r>
          </a:p>
        </p:txBody>
      </p:sp>
      <p:sp>
        <p:nvSpPr>
          <p:cNvPr id="7" name="Rectangle 6"/>
          <p:cNvSpPr/>
          <p:nvPr/>
        </p:nvSpPr>
        <p:spPr>
          <a:xfrm>
            <a:off x="919623" y="4560791"/>
            <a:ext cx="4977055" cy="1509699"/>
          </a:xfrm>
          <a:prstGeom prst="rect">
            <a:avLst/>
          </a:prstGeom>
          <a:ln w="19050"/>
        </p:spPr>
        <p:style>
          <a:lnRef idx="2">
            <a:schemeClr val="dk1"/>
          </a:lnRef>
          <a:fillRef idx="1">
            <a:schemeClr val="lt1"/>
          </a:fillRef>
          <a:effectRef idx="0">
            <a:schemeClr val="dk1"/>
          </a:effectRef>
          <a:fontRef idx="minor">
            <a:schemeClr val="dk1"/>
          </a:fontRef>
        </p:style>
        <p:txBody>
          <a:bodyPr rtlCol="0" anchor="t"/>
          <a:lstStyle/>
          <a:p>
            <a:r>
              <a:rPr lang="en-US" sz="1836" dirty="0">
                <a:solidFill>
                  <a:schemeClr val="bg1"/>
                </a:solidFill>
              </a:rPr>
              <a:t>Virtual Machine Role 1</a:t>
            </a:r>
          </a:p>
        </p:txBody>
      </p:sp>
      <p:sp>
        <p:nvSpPr>
          <p:cNvPr id="2" name="Title 1"/>
          <p:cNvSpPr>
            <a:spLocks noGrp="1"/>
          </p:cNvSpPr>
          <p:nvPr>
            <p:ph type="title"/>
          </p:nvPr>
        </p:nvSpPr>
        <p:spPr>
          <a:xfrm>
            <a:off x="443642" y="285026"/>
            <a:ext cx="10724938" cy="813359"/>
          </a:xfrm>
        </p:spPr>
        <p:txBody>
          <a:bodyPr/>
          <a:lstStyle/>
          <a:p>
            <a:r>
              <a:rPr lang="en-US" dirty="0" smtClean="0"/>
              <a:t>Virtual Machine Role</a:t>
            </a:r>
            <a:endParaRPr lang="en-US" dirty="0"/>
          </a:p>
        </p:txBody>
      </p:sp>
      <p:sp>
        <p:nvSpPr>
          <p:cNvPr id="3" name="Content Placeholder 2"/>
          <p:cNvSpPr>
            <a:spLocks noGrp="1"/>
          </p:cNvSpPr>
          <p:nvPr>
            <p:ph idx="4294967295"/>
          </p:nvPr>
        </p:nvSpPr>
        <p:spPr>
          <a:xfrm>
            <a:off x="7347620" y="1431235"/>
            <a:ext cx="4427922" cy="5268397"/>
          </a:xfrm>
          <a:prstGeom prst="rect">
            <a:avLst/>
          </a:prstGeom>
        </p:spPr>
        <p:txBody>
          <a:bodyPr>
            <a:normAutofit/>
          </a:bodyPr>
          <a:lstStyle/>
          <a:p>
            <a:r>
              <a:rPr lang="en-US" sz="2856" dirty="0"/>
              <a:t>Templates</a:t>
            </a:r>
          </a:p>
          <a:p>
            <a:pPr lvl="1"/>
            <a:r>
              <a:rPr lang="en-US" sz="2448" dirty="0"/>
              <a:t>Definition - RESDEF</a:t>
            </a:r>
          </a:p>
          <a:p>
            <a:pPr lvl="1"/>
            <a:r>
              <a:rPr lang="en-US" sz="2448" dirty="0"/>
              <a:t>Extension - RESEXT</a:t>
            </a:r>
          </a:p>
          <a:p>
            <a:r>
              <a:rPr lang="en-US" sz="2856" dirty="0"/>
              <a:t>UI Wizard</a:t>
            </a:r>
          </a:p>
          <a:p>
            <a:pPr marL="699447" lvl="2">
              <a:spcBef>
                <a:spcPts val="1020"/>
              </a:spcBef>
            </a:pPr>
            <a:r>
              <a:rPr lang="en-US" sz="2040" dirty="0"/>
              <a:t>View - VIEWDEF</a:t>
            </a:r>
          </a:p>
          <a:p>
            <a:r>
              <a:rPr lang="en-US" sz="2856" dirty="0"/>
              <a:t>Configuration</a:t>
            </a:r>
          </a:p>
          <a:p>
            <a:pPr lvl="1"/>
            <a:r>
              <a:rPr lang="en-US" sz="2448" dirty="0" err="1"/>
              <a:t>ResConfig</a:t>
            </a:r>
            <a:endParaRPr lang="en-US" sz="2448" dirty="0"/>
          </a:p>
          <a:p>
            <a:r>
              <a:rPr lang="en-US" sz="2856" dirty="0"/>
              <a:t>Instances</a:t>
            </a:r>
          </a:p>
          <a:p>
            <a:pPr lvl="1"/>
            <a:r>
              <a:rPr lang="en-US" sz="2448" dirty="0"/>
              <a:t>Cloud Service</a:t>
            </a:r>
          </a:p>
          <a:p>
            <a:pPr lvl="2"/>
            <a:r>
              <a:rPr lang="en-US" sz="2448" dirty="0"/>
              <a:t>Virtual Machine Role</a:t>
            </a:r>
          </a:p>
          <a:p>
            <a:pPr lvl="3"/>
            <a:r>
              <a:rPr lang="en-US" sz="2048" dirty="0"/>
              <a:t>VM(s)</a:t>
            </a:r>
          </a:p>
        </p:txBody>
      </p:sp>
      <p:sp>
        <p:nvSpPr>
          <p:cNvPr id="5" name="Rectangle 4"/>
          <p:cNvSpPr/>
          <p:nvPr/>
        </p:nvSpPr>
        <p:spPr>
          <a:xfrm>
            <a:off x="1609507" y="4949080"/>
            <a:ext cx="1500486" cy="99601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1836" dirty="0">
                <a:solidFill>
                  <a:schemeClr val="tx1"/>
                </a:solidFill>
              </a:rPr>
              <a:t>VM1.1</a:t>
            </a:r>
          </a:p>
        </p:txBody>
      </p:sp>
      <p:sp>
        <p:nvSpPr>
          <p:cNvPr id="6" name="Rectangle 5"/>
          <p:cNvSpPr/>
          <p:nvPr/>
        </p:nvSpPr>
        <p:spPr>
          <a:xfrm>
            <a:off x="405737" y="1537475"/>
            <a:ext cx="5265944" cy="822801"/>
          </a:xfrm>
          <a:prstGeom prst="rect">
            <a:avLst/>
          </a:prstGeom>
          <a:solidFill>
            <a:schemeClr val="accent1">
              <a:lumMod val="60000"/>
              <a:lumOff val="40000"/>
            </a:schemeClr>
          </a:solidFill>
          <a:ln>
            <a:solidFill>
              <a:schemeClr val="accent1">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32" dirty="0">
                <a:solidFill>
                  <a:schemeClr val="tx1"/>
                </a:solidFill>
              </a:rPr>
              <a:t>Virtual Machine Role </a:t>
            </a:r>
            <a:r>
              <a:rPr lang="en-US" sz="1632" dirty="0" smtClean="0">
                <a:solidFill>
                  <a:schemeClr val="tx1"/>
                </a:solidFill>
              </a:rPr>
              <a:t>Resource Definition (RESDEF)</a:t>
            </a:r>
            <a:endParaRPr lang="en-US" sz="1632" dirty="0">
              <a:solidFill>
                <a:schemeClr val="tx1"/>
              </a:solidFill>
            </a:endParaRPr>
          </a:p>
          <a:p>
            <a:endParaRPr lang="en-US" sz="1632" dirty="0">
              <a:solidFill>
                <a:schemeClr val="tx1"/>
              </a:solidFill>
            </a:endParaRPr>
          </a:p>
          <a:p>
            <a:r>
              <a:rPr lang="en-US" sz="1428" dirty="0">
                <a:solidFill>
                  <a:schemeClr val="tx1"/>
                </a:solidFill>
              </a:rPr>
              <a:t>VM Container Specification</a:t>
            </a:r>
          </a:p>
        </p:txBody>
      </p:sp>
      <p:sp>
        <p:nvSpPr>
          <p:cNvPr id="9" name="Rectangle 8"/>
          <p:cNvSpPr/>
          <p:nvPr/>
        </p:nvSpPr>
        <p:spPr>
          <a:xfrm>
            <a:off x="405737" y="2489101"/>
            <a:ext cx="2026989" cy="517369"/>
          </a:xfrm>
          <a:prstGeom prst="rect">
            <a:avLst/>
          </a:prstGeom>
          <a:solidFill>
            <a:schemeClr val="accent1">
              <a:lumMod val="60000"/>
              <a:lumOff val="40000"/>
            </a:schemeClr>
          </a:solidFill>
          <a:ln>
            <a:solidFill>
              <a:schemeClr val="accent1">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632" dirty="0" smtClean="0">
                <a:solidFill>
                  <a:schemeClr val="tx1"/>
                </a:solidFill>
              </a:rPr>
              <a:t>Extension (RESEXT)</a:t>
            </a:r>
            <a:endParaRPr lang="en-US" sz="1632" dirty="0">
              <a:solidFill>
                <a:schemeClr val="tx1"/>
              </a:solidFill>
            </a:endParaRPr>
          </a:p>
          <a:p>
            <a:r>
              <a:rPr lang="en-US" sz="1122" dirty="0">
                <a:solidFill>
                  <a:schemeClr val="tx1"/>
                </a:solidFill>
              </a:rPr>
              <a:t>Application</a:t>
            </a:r>
            <a:endParaRPr lang="en-US" sz="1632" dirty="0">
              <a:solidFill>
                <a:schemeClr val="tx1"/>
              </a:solidFill>
            </a:endParaRPr>
          </a:p>
        </p:txBody>
      </p:sp>
      <p:sp>
        <p:nvSpPr>
          <p:cNvPr id="27" name="Rectangle 26"/>
          <p:cNvSpPr/>
          <p:nvPr/>
        </p:nvSpPr>
        <p:spPr>
          <a:xfrm>
            <a:off x="3818801" y="3063242"/>
            <a:ext cx="2081931" cy="875660"/>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t"/>
          <a:lstStyle/>
          <a:p>
            <a:r>
              <a:rPr lang="en-US" sz="1632" dirty="0">
                <a:solidFill>
                  <a:schemeClr val="bg1"/>
                </a:solidFill>
              </a:rPr>
              <a:t>Configuration</a:t>
            </a:r>
          </a:p>
          <a:p>
            <a:endParaRPr lang="en-US" sz="714" dirty="0">
              <a:solidFill>
                <a:schemeClr val="bg1"/>
              </a:solidFill>
            </a:endParaRPr>
          </a:p>
          <a:p>
            <a:r>
              <a:rPr lang="en-US" sz="1224" dirty="0">
                <a:solidFill>
                  <a:schemeClr val="bg1"/>
                </a:solidFill>
              </a:rPr>
              <a:t>Application, Network, VM Settings</a:t>
            </a:r>
          </a:p>
        </p:txBody>
      </p:sp>
      <p:sp>
        <p:nvSpPr>
          <p:cNvPr id="28" name="Rectangle 27"/>
          <p:cNvSpPr/>
          <p:nvPr/>
        </p:nvSpPr>
        <p:spPr>
          <a:xfrm>
            <a:off x="3799879" y="4949080"/>
            <a:ext cx="1500486" cy="99601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en-US" sz="1836" dirty="0">
                <a:solidFill>
                  <a:schemeClr val="tx1"/>
                </a:solidFill>
              </a:rPr>
              <a:t>VM1.2</a:t>
            </a:r>
          </a:p>
        </p:txBody>
      </p:sp>
      <p:sp>
        <p:nvSpPr>
          <p:cNvPr id="36" name="Rectangle 35"/>
          <p:cNvSpPr/>
          <p:nvPr/>
        </p:nvSpPr>
        <p:spPr>
          <a:xfrm>
            <a:off x="405737" y="3123987"/>
            <a:ext cx="2026989" cy="758143"/>
          </a:xfrm>
          <a:prstGeom prst="rect">
            <a:avLst/>
          </a:prstGeom>
          <a:ln/>
        </p:spPr>
        <p:style>
          <a:lnRef idx="2">
            <a:schemeClr val="accent5"/>
          </a:lnRef>
          <a:fillRef idx="1">
            <a:schemeClr val="lt1"/>
          </a:fillRef>
          <a:effectRef idx="0">
            <a:schemeClr val="accent5"/>
          </a:effectRef>
          <a:fontRef idx="minor">
            <a:schemeClr val="dk1"/>
          </a:fontRef>
        </p:style>
        <p:txBody>
          <a:bodyPr rtlCol="0" anchor="t"/>
          <a:lstStyle/>
          <a:p>
            <a:r>
              <a:rPr lang="en-US" sz="1632" dirty="0">
                <a:solidFill>
                  <a:schemeClr val="bg1"/>
                </a:solidFill>
              </a:rPr>
              <a:t>UI </a:t>
            </a:r>
            <a:r>
              <a:rPr lang="en-US" sz="1632" dirty="0" smtClean="0">
                <a:solidFill>
                  <a:schemeClr val="bg1"/>
                </a:solidFill>
              </a:rPr>
              <a:t>Wizard (VIEWDEF)</a:t>
            </a:r>
            <a:endParaRPr lang="en-US" sz="1632" dirty="0">
              <a:solidFill>
                <a:schemeClr val="bg1"/>
              </a:solidFill>
            </a:endParaRPr>
          </a:p>
        </p:txBody>
      </p:sp>
      <p:sp>
        <p:nvSpPr>
          <p:cNvPr id="23" name="Down Arrow 22"/>
          <p:cNvSpPr/>
          <p:nvPr/>
        </p:nvSpPr>
        <p:spPr>
          <a:xfrm rot="16200000">
            <a:off x="2900265" y="3012821"/>
            <a:ext cx="482685" cy="1002879"/>
          </a:xfrm>
          <a:prstGeom prst="downArrow">
            <a:avLst/>
          </a:prstGeom>
          <a:solidFill>
            <a:schemeClr val="accent1">
              <a:lumMod val="60000"/>
              <a:lumOff val="40000"/>
            </a:schemeClr>
          </a:solidFill>
          <a:ln>
            <a:solidFill>
              <a:schemeClr val="accent1">
                <a:lumMod val="60000"/>
                <a:lumOff val="40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36"/>
          </a:p>
        </p:txBody>
      </p:sp>
      <p:cxnSp>
        <p:nvCxnSpPr>
          <p:cNvPr id="13" name="Elbow Connector 12"/>
          <p:cNvCxnSpPr>
            <a:stCxn id="6" idx="2"/>
            <a:endCxn id="9" idx="3"/>
          </p:cNvCxnSpPr>
          <p:nvPr/>
        </p:nvCxnSpPr>
        <p:spPr>
          <a:xfrm rot="5400000">
            <a:off x="2541963" y="2251040"/>
            <a:ext cx="387510" cy="605983"/>
          </a:xfrm>
          <a:prstGeom prst="bentConnector2">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a:stCxn id="7" idx="3"/>
            <a:endCxn id="27" idx="3"/>
          </p:cNvCxnSpPr>
          <p:nvPr/>
        </p:nvCxnSpPr>
        <p:spPr>
          <a:xfrm flipV="1">
            <a:off x="5896677" y="3501073"/>
            <a:ext cx="4055" cy="1814568"/>
          </a:xfrm>
          <a:prstGeom prst="bentConnector3">
            <a:avLst>
              <a:gd name="adj1" fmla="val 5849497"/>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38" name="Elbow Connector 37"/>
          <p:cNvCxnSpPr>
            <a:endCxn id="6" idx="3"/>
          </p:cNvCxnSpPr>
          <p:nvPr/>
        </p:nvCxnSpPr>
        <p:spPr>
          <a:xfrm rot="16200000" flipV="1">
            <a:off x="4438630" y="3181927"/>
            <a:ext cx="3366766" cy="900664"/>
          </a:xfrm>
          <a:prstGeom prst="bentConnector2">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17" name="Elbow Connector 16"/>
          <p:cNvCxnSpPr/>
          <p:nvPr/>
        </p:nvCxnSpPr>
        <p:spPr>
          <a:xfrm flipV="1">
            <a:off x="5909630" y="3503057"/>
            <a:ext cx="12953" cy="1815657"/>
          </a:xfrm>
          <a:prstGeom prst="bentConnector3">
            <a:avLst>
              <a:gd name="adj1" fmla="val 5106126"/>
            </a:avLst>
          </a:prstGeom>
          <a:ln w="38100">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912221627"/>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08" y="406541"/>
            <a:ext cx="11220097" cy="678031"/>
          </a:xfrm>
        </p:spPr>
        <p:txBody>
          <a:bodyPr/>
          <a:lstStyle/>
          <a:p>
            <a:r>
              <a:rPr lang="en-US" sz="4896" dirty="0"/>
              <a:t> Cloud Service Model: Virtual Machine Role</a:t>
            </a:r>
          </a:p>
        </p:txBody>
      </p:sp>
      <p:graphicFrame>
        <p:nvGraphicFramePr>
          <p:cNvPr id="9" name="Diagram 8"/>
          <p:cNvGraphicFramePr/>
          <p:nvPr>
            <p:extLst>
              <p:ext uri="{D42A27DB-BD31-4B8C-83A1-F6EECF244321}">
                <p14:modId xmlns:p14="http://schemas.microsoft.com/office/powerpoint/2010/main" val="2494673301"/>
              </p:ext>
            </p:extLst>
          </p:nvPr>
        </p:nvGraphicFramePr>
        <p:xfrm>
          <a:off x="596398" y="1112382"/>
          <a:ext cx="11224948" cy="58821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340182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12" y="29519"/>
            <a:ext cx="10724938" cy="678031"/>
          </a:xfrm>
        </p:spPr>
        <p:txBody>
          <a:bodyPr/>
          <a:lstStyle/>
          <a:p>
            <a:r>
              <a:rPr lang="en-US" sz="4896" dirty="0" smtClean="0"/>
              <a:t>Application Extension </a:t>
            </a:r>
            <a:r>
              <a:rPr lang="en-US" sz="4896" dirty="0"/>
              <a:t>(RESEXT)</a:t>
            </a:r>
          </a:p>
        </p:txBody>
      </p:sp>
      <p:sp>
        <p:nvSpPr>
          <p:cNvPr id="3" name="Content Placeholder 2"/>
          <p:cNvSpPr>
            <a:spLocks noGrp="1"/>
          </p:cNvSpPr>
          <p:nvPr>
            <p:ph sz="half" idx="1"/>
          </p:nvPr>
        </p:nvSpPr>
        <p:spPr>
          <a:xfrm>
            <a:off x="882" y="1134968"/>
            <a:ext cx="6018097" cy="5172626"/>
          </a:xfrm>
        </p:spPr>
        <p:txBody>
          <a:bodyPr>
            <a:noAutofit/>
          </a:bodyPr>
          <a:lstStyle/>
          <a:p>
            <a:r>
              <a:rPr lang="en-US" sz="1836" dirty="0" err="1" smtClean="0"/>
              <a:t>Identifers</a:t>
            </a:r>
            <a:endParaRPr lang="en-US" sz="1836" dirty="0" smtClean="0"/>
          </a:p>
          <a:p>
            <a:pPr lvl="1"/>
            <a:r>
              <a:rPr lang="en-US" sz="1600" b="1" dirty="0" smtClean="0"/>
              <a:t>Name, </a:t>
            </a:r>
            <a:r>
              <a:rPr lang="en-US" sz="1600" b="1" dirty="0"/>
              <a:t>P</a:t>
            </a:r>
            <a:r>
              <a:rPr lang="en-US" sz="1600" b="1" dirty="0" smtClean="0"/>
              <a:t>ublisher, Version</a:t>
            </a:r>
          </a:p>
          <a:p>
            <a:r>
              <a:rPr lang="en-US" sz="1836" dirty="0" smtClean="0"/>
              <a:t>Parameters </a:t>
            </a:r>
            <a:r>
              <a:rPr lang="en-US" sz="1836" dirty="0"/>
              <a:t>– </a:t>
            </a:r>
            <a:r>
              <a:rPr lang="en-US" sz="1836" dirty="0" smtClean="0"/>
              <a:t>“</a:t>
            </a:r>
            <a:r>
              <a:rPr lang="en-US" sz="1600" b="1" dirty="0" err="1">
                <a:latin typeface="+mn-lt"/>
              </a:rPr>
              <a:t>IISPort</a:t>
            </a:r>
            <a:r>
              <a:rPr lang="en-US" sz="1600" b="1" dirty="0">
                <a:latin typeface="+mn-lt"/>
              </a:rPr>
              <a:t>”</a:t>
            </a:r>
          </a:p>
          <a:p>
            <a:r>
              <a:rPr lang="en-US" sz="1836" dirty="0"/>
              <a:t>OS Image Requirements</a:t>
            </a:r>
          </a:p>
          <a:p>
            <a:pPr lvl="1"/>
            <a:r>
              <a:rPr lang="en-US" sz="1632" b="1" dirty="0"/>
              <a:t>Tags - “Windows Server 2012”, “Datacenter”</a:t>
            </a:r>
          </a:p>
          <a:p>
            <a:r>
              <a:rPr lang="en-US" sz="1836" dirty="0"/>
              <a:t>Operating System Roles / Features</a:t>
            </a:r>
          </a:p>
          <a:p>
            <a:pPr lvl="1"/>
            <a:r>
              <a:rPr lang="en-US" sz="1632" b="1" dirty="0"/>
              <a:t>Web-Server, Web-</a:t>
            </a:r>
            <a:r>
              <a:rPr lang="en-US" sz="1632" b="1" dirty="0" err="1"/>
              <a:t>WebServer</a:t>
            </a:r>
            <a:r>
              <a:rPr lang="en-US" sz="1632" b="1" dirty="0"/>
              <a:t>, Web-Common-Http,…</a:t>
            </a:r>
          </a:p>
          <a:p>
            <a:r>
              <a:rPr lang="en-US" sz="1836" dirty="0"/>
              <a:t>Script Application Deployment (Powershell DSC, Puppet, Chef, MSI, script)</a:t>
            </a:r>
          </a:p>
          <a:p>
            <a:pPr lvl="1"/>
            <a:r>
              <a:rPr lang="en-US" sz="1632" b="1" dirty="0"/>
              <a:t>“Cmd.exe /q /c  iisconfig.cmd [</a:t>
            </a:r>
            <a:r>
              <a:rPr lang="en-US" sz="1632" b="1" dirty="0" err="1"/>
              <a:t>Param.IISPort</a:t>
            </a:r>
            <a:r>
              <a:rPr lang="en-US" sz="1632" b="1" dirty="0"/>
              <a:t>]"</a:t>
            </a:r>
          </a:p>
          <a:p>
            <a:r>
              <a:rPr lang="en-US" sz="1836" dirty="0"/>
              <a:t>Other profile types available</a:t>
            </a:r>
          </a:p>
          <a:p>
            <a:pPr lvl="1"/>
            <a:r>
              <a:rPr lang="en-US" sz="1632" dirty="0"/>
              <a:t>SQL Profile</a:t>
            </a:r>
          </a:p>
          <a:p>
            <a:pPr lvl="1"/>
            <a:r>
              <a:rPr lang="en-US" sz="1632" dirty="0"/>
              <a:t>SQL </a:t>
            </a:r>
            <a:r>
              <a:rPr lang="en-US" sz="1632" dirty="0" err="1"/>
              <a:t>Dac</a:t>
            </a:r>
            <a:r>
              <a:rPr lang="en-US" sz="1632" dirty="0"/>
              <a:t> Applications</a:t>
            </a:r>
          </a:p>
          <a:p>
            <a:pPr lvl="1"/>
            <a:r>
              <a:rPr lang="en-US" sz="1632" dirty="0" err="1"/>
              <a:t>WebDeploy</a:t>
            </a:r>
            <a:endParaRPr lang="en-US" sz="1632" dirty="0"/>
          </a:p>
          <a:p>
            <a:r>
              <a:rPr lang="en-US" sz="1836" dirty="0"/>
              <a:t>Run Scripts</a:t>
            </a:r>
          </a:p>
          <a:p>
            <a:r>
              <a:rPr lang="en-US" sz="1836" dirty="0"/>
              <a:t>Payload – bits and scripts</a:t>
            </a:r>
          </a:p>
          <a:p>
            <a:r>
              <a:rPr lang="en-US" sz="1836" dirty="0"/>
              <a:t>Parameterization with Basic Expressions </a:t>
            </a:r>
          </a:p>
          <a:p>
            <a:r>
              <a:rPr lang="en-US" sz="1836" dirty="0"/>
              <a:t>Import into VMM prior to Use</a:t>
            </a:r>
          </a:p>
          <a:p>
            <a:r>
              <a:rPr lang="en-US" sz="1836" dirty="0"/>
              <a:t>Packaged using Open Packaging Convention (</a:t>
            </a:r>
            <a:r>
              <a:rPr lang="en-US" sz="1836" dirty="0">
                <a:hlinkClick r:id="rId2"/>
              </a:rPr>
              <a:t>OPC</a:t>
            </a:r>
            <a:r>
              <a:rPr lang="en-US" sz="1836" dirty="0"/>
              <a:t>)</a:t>
            </a:r>
          </a:p>
        </p:txBody>
      </p:sp>
      <p:sp>
        <p:nvSpPr>
          <p:cNvPr id="5" name="Content Placeholder 4"/>
          <p:cNvSpPr>
            <a:spLocks noGrp="1"/>
          </p:cNvSpPr>
          <p:nvPr>
            <p:ph sz="half" idx="2"/>
          </p:nvPr>
        </p:nvSpPr>
        <p:spPr>
          <a:xfrm>
            <a:off x="5685322" y="689193"/>
            <a:ext cx="6750270" cy="6301315"/>
          </a:xfrm>
          <a:ln w="12700"/>
        </p:spPr>
        <p:style>
          <a:lnRef idx="2">
            <a:schemeClr val="dk1"/>
          </a:lnRef>
          <a:fillRef idx="1">
            <a:schemeClr val="lt1"/>
          </a:fillRef>
          <a:effectRef idx="0">
            <a:schemeClr val="dk1"/>
          </a:effectRef>
          <a:fontRef idx="minor">
            <a:schemeClr val="dk1"/>
          </a:fontRef>
        </p:style>
        <p:txBody>
          <a:bodyPr>
            <a:noAutofit/>
          </a:bodyPr>
          <a:lstStyle/>
          <a:p>
            <a:pPr marL="289818" lvl="1" indent="0">
              <a:buNone/>
            </a:pPr>
            <a:r>
              <a:rPr lang="en-US" sz="1224" dirty="0"/>
              <a:t>{</a:t>
            </a:r>
          </a:p>
          <a:p>
            <a:pPr marL="289818" lvl="1" indent="0">
              <a:buNone/>
            </a:pPr>
            <a:r>
              <a:rPr lang="en-US" sz="1224" b="1" dirty="0"/>
              <a:t>    </a:t>
            </a:r>
            <a:r>
              <a:rPr lang="en-US" sz="1224" b="1" dirty="0">
                <a:solidFill>
                  <a:srgbClr val="0070C0"/>
                </a:solidFill>
              </a:rPr>
              <a:t>"Name": "IIS_Demo_2",    "Publisher": "Microsoft, "Version": "1.0.0.0",</a:t>
            </a:r>
          </a:p>
          <a:p>
            <a:pPr marL="289818" lvl="1" indent="0">
              <a:buNone/>
            </a:pPr>
            <a:r>
              <a:rPr lang="en-US" sz="1224" dirty="0"/>
              <a:t>    "</a:t>
            </a:r>
            <a:r>
              <a:rPr lang="en-US" sz="1224" dirty="0" err="1"/>
              <a:t>ExtensionHostingContract</a:t>
            </a:r>
            <a:r>
              <a:rPr lang="en-US" sz="1224" dirty="0"/>
              <a:t>": "</a:t>
            </a:r>
            <a:r>
              <a:rPr lang="en-US" sz="1224" dirty="0" err="1"/>
              <a:t>MicrosoftCompute</a:t>
            </a:r>
            <a:r>
              <a:rPr lang="en-US" sz="1224" dirty="0"/>
              <a:t>/</a:t>
            </a:r>
            <a:r>
              <a:rPr lang="en-US" sz="1224" dirty="0" err="1"/>
              <a:t>VMRole</a:t>
            </a:r>
            <a:r>
              <a:rPr lang="en-US" sz="1224" dirty="0"/>
              <a:t>/1.0.0.0", ",    "</a:t>
            </a:r>
            <a:r>
              <a:rPr lang="en-US" sz="1224" dirty="0" err="1"/>
              <a:t>SchemaVersion</a:t>
            </a:r>
            <a:r>
              <a:rPr lang="en-US" sz="1224" dirty="0"/>
              <a:t>": "1.0.0.0", </a:t>
            </a:r>
          </a:p>
          <a:p>
            <a:pPr marL="289818" lvl="1" indent="0">
              <a:buNone/>
            </a:pPr>
            <a:r>
              <a:rPr lang="en-US" sz="1224" dirty="0"/>
              <a:t>    "</a:t>
            </a:r>
            <a:r>
              <a:rPr lang="en-US" sz="1224" dirty="0" err="1"/>
              <a:t>DataPackage</a:t>
            </a:r>
            <a:r>
              <a:rPr lang="en-US" sz="1224" dirty="0"/>
              <a:t>" : {        "Location" : "IISWS2012",        "Version" : "1.0.0.0"     },</a:t>
            </a:r>
          </a:p>
          <a:p>
            <a:pPr marL="289818" lvl="1" indent="0">
              <a:buNone/>
            </a:pPr>
            <a:r>
              <a:rPr lang="en-US" sz="1224" b="1" dirty="0"/>
              <a:t>    </a:t>
            </a:r>
            <a:r>
              <a:rPr lang="en-US" sz="1224" b="1" dirty="0">
                <a:solidFill>
                  <a:srgbClr val="0070C0"/>
                </a:solidFill>
              </a:rPr>
              <a:t>"</a:t>
            </a:r>
            <a:r>
              <a:rPr lang="en-US" sz="1224" dirty="0" err="1"/>
              <a:t>ResourceExtensionParameters</a:t>
            </a:r>
            <a:r>
              <a:rPr lang="en-US" sz="1224" dirty="0"/>
              <a:t>": [    {            </a:t>
            </a:r>
          </a:p>
          <a:p>
            <a:pPr marL="289818" lvl="1" indent="0">
              <a:buNone/>
            </a:pPr>
            <a:r>
              <a:rPr lang="en-US" sz="1224" b="1" dirty="0">
                <a:solidFill>
                  <a:srgbClr val="0070C0"/>
                </a:solidFill>
              </a:rPr>
              <a:t> </a:t>
            </a:r>
            <a:r>
              <a:rPr lang="en-US" sz="1224" b="1" dirty="0" smtClean="0">
                <a:solidFill>
                  <a:srgbClr val="0070C0"/>
                </a:solidFill>
              </a:rPr>
              <a:t>             "</a:t>
            </a:r>
            <a:r>
              <a:rPr lang="en-US" sz="1224" b="1" dirty="0">
                <a:solidFill>
                  <a:srgbClr val="0070C0"/>
                </a:solidFill>
              </a:rPr>
              <a:t>Name" : "</a:t>
            </a:r>
            <a:r>
              <a:rPr lang="en-US" sz="1224" b="1" dirty="0" err="1">
                <a:solidFill>
                  <a:srgbClr val="0070C0"/>
                </a:solidFill>
              </a:rPr>
              <a:t>IISPort</a:t>
            </a:r>
            <a:r>
              <a:rPr lang="en-US" sz="1224" b="1" dirty="0">
                <a:solidFill>
                  <a:srgbClr val="0070C0"/>
                </a:solidFill>
              </a:rPr>
              <a:t>",   </a:t>
            </a:r>
            <a:r>
              <a:rPr lang="en-US" sz="1224" b="1" dirty="0" smtClean="0">
                <a:solidFill>
                  <a:srgbClr val="0070C0"/>
                </a:solidFill>
              </a:rPr>
              <a:t>“Type</a:t>
            </a:r>
            <a:r>
              <a:rPr lang="en-US" sz="1224" b="1" dirty="0">
                <a:solidFill>
                  <a:srgbClr val="0070C0"/>
                </a:solidFill>
              </a:rPr>
              <a:t>" : "String", </a:t>
            </a:r>
            <a:r>
              <a:rPr lang="en-US" sz="1224" b="1" dirty="0" smtClean="0">
                <a:solidFill>
                  <a:srgbClr val="0070C0"/>
                </a:solidFill>
              </a:rPr>
              <a:t> </a:t>
            </a:r>
            <a:r>
              <a:rPr lang="en-US" sz="1224" b="1" dirty="0">
                <a:solidFill>
                  <a:srgbClr val="0070C0"/>
                </a:solidFill>
              </a:rPr>
              <a:t>"Description" : "IIS Port"        }    ],</a:t>
            </a:r>
          </a:p>
          <a:p>
            <a:pPr marL="289818" lvl="1" indent="0">
              <a:buNone/>
            </a:pPr>
            <a:r>
              <a:rPr lang="en-US" sz="1224" b="1" dirty="0">
                <a:solidFill>
                  <a:srgbClr val="0070C0"/>
                </a:solidFill>
              </a:rPr>
              <a:t>    "</a:t>
            </a:r>
            <a:r>
              <a:rPr lang="en-US" sz="1224" dirty="0" err="1"/>
              <a:t>ResourceRequirements</a:t>
            </a:r>
            <a:r>
              <a:rPr lang="en-US" sz="1224" dirty="0"/>
              <a:t>": {       </a:t>
            </a:r>
          </a:p>
          <a:p>
            <a:pPr marL="289818" lvl="1" indent="0">
              <a:buNone/>
            </a:pPr>
            <a:r>
              <a:rPr lang="en-US" sz="1224" b="1" dirty="0" smtClean="0">
                <a:solidFill>
                  <a:srgbClr val="0070C0"/>
                </a:solidFill>
              </a:rPr>
              <a:t> </a:t>
            </a:r>
            <a:r>
              <a:rPr lang="en-US" sz="1224" b="1" dirty="0">
                <a:solidFill>
                  <a:srgbClr val="0070C0"/>
                </a:solidFill>
              </a:rPr>
              <a:t>"</a:t>
            </a:r>
            <a:r>
              <a:rPr lang="en-US" sz="1224" b="1" dirty="0" err="1">
                <a:solidFill>
                  <a:srgbClr val="0070C0"/>
                </a:solidFill>
              </a:rPr>
              <a:t>OSVirtualHardDiskRequirements</a:t>
            </a:r>
            <a:r>
              <a:rPr lang="en-US" sz="1224" b="1" dirty="0">
                <a:solidFill>
                  <a:srgbClr val="0070C0"/>
                </a:solidFill>
              </a:rPr>
              <a:t>": </a:t>
            </a:r>
            <a:r>
              <a:rPr lang="en-US" sz="1224" b="1" dirty="0" smtClean="0">
                <a:solidFill>
                  <a:srgbClr val="0070C0"/>
                </a:solidFill>
              </a:rPr>
              <a:t>["</a:t>
            </a:r>
            <a:r>
              <a:rPr lang="en-US" sz="1224" b="1" dirty="0">
                <a:solidFill>
                  <a:srgbClr val="0070C0"/>
                </a:solidFill>
              </a:rPr>
              <a:t>WindowsServer2012", </a:t>
            </a:r>
            <a:r>
              <a:rPr lang="en-US" sz="1224" b="1" dirty="0" smtClean="0">
                <a:solidFill>
                  <a:srgbClr val="0070C0"/>
                </a:solidFill>
              </a:rPr>
              <a:t>"</a:t>
            </a:r>
            <a:r>
              <a:rPr lang="en-US" sz="1224" b="1" dirty="0">
                <a:solidFill>
                  <a:srgbClr val="0070C0"/>
                </a:solidFill>
              </a:rPr>
              <a:t>Datacenter"        ]    },</a:t>
            </a:r>
          </a:p>
          <a:p>
            <a:pPr marL="289818" lvl="1" indent="0">
              <a:buNone/>
            </a:pPr>
            <a:r>
              <a:rPr lang="en-US" sz="1224" dirty="0"/>
              <a:t>    "</a:t>
            </a:r>
            <a:r>
              <a:rPr lang="en-US" sz="1224" dirty="0" err="1"/>
              <a:t>ExtensionSettings</a:t>
            </a:r>
            <a:r>
              <a:rPr lang="en-US" sz="1224" dirty="0"/>
              <a:t>": {    "</a:t>
            </a:r>
            <a:r>
              <a:rPr lang="en-US" sz="1224" dirty="0" err="1"/>
              <a:t>SchemaVersion</a:t>
            </a:r>
            <a:r>
              <a:rPr lang="en-US" sz="1224" dirty="0"/>
              <a:t>": "1.0.0.0",</a:t>
            </a:r>
          </a:p>
          <a:p>
            <a:pPr marL="289818" lvl="1" indent="0">
              <a:buNone/>
            </a:pPr>
            <a:r>
              <a:rPr lang="en-US" sz="1224" dirty="0"/>
              <a:t>      </a:t>
            </a:r>
            <a:r>
              <a:rPr lang="en-US" sz="1224" dirty="0">
                <a:solidFill>
                  <a:srgbClr val="0070C0"/>
                </a:solidFill>
              </a:rPr>
              <a:t>  </a:t>
            </a:r>
            <a:r>
              <a:rPr lang="en-US" sz="1224" b="1" dirty="0">
                <a:solidFill>
                  <a:srgbClr val="0070C0"/>
                </a:solidFill>
              </a:rPr>
              <a:t>"</a:t>
            </a:r>
            <a:r>
              <a:rPr lang="en-US" sz="1224" b="1" dirty="0" err="1">
                <a:solidFill>
                  <a:srgbClr val="0070C0"/>
                </a:solidFill>
              </a:rPr>
              <a:t>WindowsServerRolesAndFeatures</a:t>
            </a:r>
            <a:r>
              <a:rPr lang="en-US" sz="1224" b="1" dirty="0">
                <a:solidFill>
                  <a:srgbClr val="0070C0"/>
                </a:solidFill>
              </a:rPr>
              <a:t>": [</a:t>
            </a:r>
          </a:p>
          <a:p>
            <a:pPr marL="289818" lvl="1" indent="0">
              <a:buNone/>
            </a:pPr>
            <a:r>
              <a:rPr lang="en-US" sz="1224" b="1" dirty="0">
                <a:solidFill>
                  <a:srgbClr val="0070C0"/>
                </a:solidFill>
              </a:rPr>
              <a:t>                    "Web-Server",   "Web-</a:t>
            </a:r>
            <a:r>
              <a:rPr lang="en-US" sz="1224" b="1" dirty="0" err="1">
                <a:solidFill>
                  <a:srgbClr val="0070C0"/>
                </a:solidFill>
              </a:rPr>
              <a:t>WebServer</a:t>
            </a:r>
            <a:r>
              <a:rPr lang="en-US" sz="1224" b="1" dirty="0">
                <a:solidFill>
                  <a:srgbClr val="0070C0"/>
                </a:solidFill>
              </a:rPr>
              <a:t>",  "Web-Common-Http",   "Web-Default-Doc",   "Web-</a:t>
            </a:r>
            <a:r>
              <a:rPr lang="en-US" sz="1224" b="1" dirty="0" err="1">
                <a:solidFill>
                  <a:srgbClr val="0070C0"/>
                </a:solidFill>
              </a:rPr>
              <a:t>Dir</a:t>
            </a:r>
            <a:r>
              <a:rPr lang="en-US" sz="1224" b="1" dirty="0">
                <a:solidFill>
                  <a:srgbClr val="0070C0"/>
                </a:solidFill>
              </a:rPr>
              <a:t>-Browsing",  "Web-Http-Errors“</a:t>
            </a:r>
            <a:r>
              <a:rPr lang="en-US" sz="1224" b="1" dirty="0"/>
              <a:t> </a:t>
            </a:r>
            <a:r>
              <a:rPr lang="en-US" sz="1224" dirty="0"/>
              <a:t>]</a:t>
            </a:r>
          </a:p>
          <a:p>
            <a:pPr marL="289818" lvl="1" indent="0">
              <a:buNone/>
            </a:pPr>
            <a:r>
              <a:rPr lang="en-US" sz="1224" dirty="0"/>
              <a:t>"</a:t>
            </a:r>
            <a:r>
              <a:rPr lang="en-US" sz="1224" dirty="0" err="1"/>
              <a:t>ApplicationProfile</a:t>
            </a:r>
            <a:r>
              <a:rPr lang="en-US" sz="1224" dirty="0"/>
              <a:t>": {</a:t>
            </a:r>
          </a:p>
          <a:p>
            <a:pPr marL="289818" lvl="1" indent="0">
              <a:buNone/>
            </a:pPr>
            <a:r>
              <a:rPr lang="en-US" sz="1224" dirty="0"/>
              <a:t>            "</a:t>
            </a:r>
            <a:r>
              <a:rPr lang="en-US" sz="1224" dirty="0" err="1"/>
              <a:t>ApplicationPayload</a:t>
            </a:r>
            <a:r>
              <a:rPr lang="en-US" sz="1224" dirty="0"/>
              <a:t>": [ { "ID" : "123dbce1-8ccd-4fb1-af39-a2a3b69b4123",    "</a:t>
            </a:r>
            <a:r>
              <a:rPr lang="en-US" sz="1224" dirty="0" err="1"/>
              <a:t>RelativePath</a:t>
            </a:r>
            <a:r>
              <a:rPr lang="en-US" sz="1224" dirty="0"/>
              <a:t>" : "IISConfiguration.cr"   }	         ],</a:t>
            </a:r>
          </a:p>
          <a:p>
            <a:pPr marL="289818" lvl="1" indent="0">
              <a:buNone/>
            </a:pPr>
            <a:r>
              <a:rPr lang="en-US" sz="1224" dirty="0"/>
              <a:t>            "Name": "389cb52d-a950-46d3-b021-48b7fe67267e",</a:t>
            </a:r>
          </a:p>
          <a:p>
            <a:pPr marL="289818" lvl="1" indent="0">
              <a:buNone/>
            </a:pPr>
            <a:r>
              <a:rPr lang="en-US" sz="1224" dirty="0"/>
              <a:t>            "</a:t>
            </a:r>
            <a:r>
              <a:rPr lang="en-US" sz="1224" dirty="0" err="1"/>
              <a:t>WindowsApplicationProfile</a:t>
            </a:r>
            <a:r>
              <a:rPr lang="en-US" sz="1224" dirty="0"/>
              <a:t>": {</a:t>
            </a:r>
          </a:p>
          <a:p>
            <a:pPr marL="289818" lvl="1" indent="0">
              <a:buNone/>
            </a:pPr>
            <a:r>
              <a:rPr lang="en-US" sz="1224" dirty="0"/>
              <a:t>                "</a:t>
            </a:r>
            <a:r>
              <a:rPr lang="en-US" sz="1224" dirty="0" err="1"/>
              <a:t>ProvisioningScripts</a:t>
            </a:r>
            <a:r>
              <a:rPr lang="en-US" sz="1224" dirty="0"/>
              <a:t>": [    {</a:t>
            </a:r>
          </a:p>
          <a:p>
            <a:pPr marL="289818" lvl="1" indent="0">
              <a:buNone/>
            </a:pPr>
            <a:r>
              <a:rPr lang="en-US" sz="1224" dirty="0"/>
              <a:t>                        "</a:t>
            </a:r>
            <a:r>
              <a:rPr lang="en-US" sz="1224" dirty="0" err="1"/>
              <a:t>AlwaysReboot</a:t>
            </a:r>
            <a:r>
              <a:rPr lang="en-US" sz="1224" dirty="0"/>
              <a:t>" : </a:t>
            </a:r>
            <a:r>
              <a:rPr lang="en-US" sz="1224" dirty="0" err="1"/>
              <a:t>faalse</a:t>
            </a:r>
            <a:r>
              <a:rPr lang="en-US" sz="1224" dirty="0"/>
              <a:t>, "</a:t>
            </a:r>
            <a:r>
              <a:rPr lang="en-US" sz="1224" dirty="0" err="1"/>
              <a:t>ApplicationPayloadId</a:t>
            </a:r>
            <a:r>
              <a:rPr lang="en-US" sz="1224" dirty="0"/>
              <a:t>" : "123dbce1-8ccd-4fb1-af39-a2a3b69b4123",</a:t>
            </a:r>
          </a:p>
          <a:p>
            <a:pPr marL="289818" lvl="1" indent="0">
              <a:buNone/>
            </a:pPr>
            <a:r>
              <a:rPr lang="en-US" sz="1224" dirty="0"/>
              <a:t>                        "</a:t>
            </a:r>
            <a:r>
              <a:rPr lang="en-US" sz="1224" dirty="0" err="1"/>
              <a:t>DeploymentOrder</a:t>
            </a:r>
            <a:r>
              <a:rPr lang="en-US" sz="1224" dirty="0"/>
              <a:t>" : 1, "</a:t>
            </a:r>
            <a:r>
              <a:rPr lang="en-US" sz="1224" dirty="0" err="1"/>
              <a:t>ErrorPolicy</a:t>
            </a:r>
            <a:r>
              <a:rPr lang="en-US" sz="1224" dirty="0"/>
              <a:t>" : "</a:t>
            </a:r>
            <a:r>
              <a:rPr lang="en-US" sz="1224" dirty="0" err="1"/>
              <a:t>FailOnMatch</a:t>
            </a:r>
            <a:r>
              <a:rPr lang="en-US" sz="1224" dirty="0"/>
              <a:t>",</a:t>
            </a:r>
          </a:p>
          <a:p>
            <a:pPr marL="289818" lvl="1" indent="0">
              <a:buNone/>
            </a:pPr>
            <a:r>
              <a:rPr lang="en-US" sz="1224" dirty="0"/>
              <a:t>                        "</a:t>
            </a:r>
            <a:r>
              <a:rPr lang="en-US" sz="1224" dirty="0" err="1"/>
              <a:t>ExecutableAndParams</a:t>
            </a:r>
            <a:r>
              <a:rPr lang="en-US" sz="1224" dirty="0"/>
              <a:t>" : </a:t>
            </a:r>
            <a:r>
              <a:rPr lang="en-US" sz="1224" dirty="0" smtClean="0"/>
              <a:t>{</a:t>
            </a:r>
          </a:p>
          <a:p>
            <a:pPr marL="289818" lvl="1" indent="0">
              <a:buNone/>
            </a:pPr>
            <a:r>
              <a:rPr lang="en-US" sz="1224" b="1" dirty="0" smtClean="0">
                <a:solidFill>
                  <a:srgbClr val="0070C0"/>
                </a:solidFill>
              </a:rPr>
              <a:t>"</a:t>
            </a:r>
            <a:r>
              <a:rPr lang="en-US" sz="1224" b="1" dirty="0">
                <a:solidFill>
                  <a:srgbClr val="0070C0"/>
                </a:solidFill>
              </a:rPr>
              <a:t>Executable" : "cmd.exe",     "Parameters" : "/q /c iisconfig.cmd [</a:t>
            </a:r>
            <a:r>
              <a:rPr lang="en-US" sz="1224" b="1" dirty="0" err="1">
                <a:solidFill>
                  <a:srgbClr val="0070C0"/>
                </a:solidFill>
              </a:rPr>
              <a:t>Param.IISPort</a:t>
            </a:r>
            <a:r>
              <a:rPr lang="en-US" sz="1224" b="1" dirty="0">
                <a:solidFill>
                  <a:srgbClr val="0070C0"/>
                </a:solidFill>
              </a:rPr>
              <a:t>]"</a:t>
            </a:r>
          </a:p>
          <a:p>
            <a:pPr marL="289818" lvl="1" indent="0">
              <a:buNone/>
            </a:pPr>
            <a:r>
              <a:rPr lang="en-US" sz="1224" dirty="0"/>
              <a:t>                        },</a:t>
            </a:r>
          </a:p>
          <a:p>
            <a:pPr marL="289818" lvl="1" indent="0">
              <a:buNone/>
            </a:pPr>
            <a:r>
              <a:rPr lang="en-US" sz="1224" dirty="0"/>
              <a:t>                        "</a:t>
            </a:r>
            <a:r>
              <a:rPr lang="en-US" sz="1224" dirty="0" err="1"/>
              <a:t>ExitCodeRegex</a:t>
            </a:r>
            <a:r>
              <a:rPr lang="en-US" sz="1224" dirty="0"/>
              <a:t>" : "[[1-9][[0-9]*",  "</a:t>
            </a:r>
            <a:r>
              <a:rPr lang="en-US" sz="1224" dirty="0" err="1"/>
              <a:t>RebootExitCodeRegex</a:t>
            </a:r>
            <a:r>
              <a:rPr lang="en-US" sz="1224" dirty="0"/>
              <a:t>" : null, "</a:t>
            </a:r>
            <a:r>
              <a:rPr lang="en-US" sz="1224" dirty="0" err="1"/>
              <a:t>RestartOnRetry</a:t>
            </a:r>
            <a:r>
              <a:rPr lang="en-US" sz="1224" dirty="0"/>
              <a:t>" : false, "</a:t>
            </a:r>
            <a:r>
              <a:rPr lang="en-US" sz="1224" dirty="0" err="1"/>
              <a:t>ScriptBlock</a:t>
            </a:r>
            <a:r>
              <a:rPr lang="en-US" sz="1224" dirty="0"/>
              <a:t>" : null, "</a:t>
            </a:r>
            <a:r>
              <a:rPr lang="en-US" sz="1224" dirty="0" err="1"/>
              <a:t>ScriptCredential</a:t>
            </a:r>
            <a:r>
              <a:rPr lang="en-US" sz="1224" dirty="0"/>
              <a:t>" : null,</a:t>
            </a:r>
          </a:p>
          <a:p>
            <a:pPr marL="289818" lvl="1" indent="0">
              <a:buNone/>
            </a:pPr>
            <a:r>
              <a:rPr lang="en-US" sz="1224" dirty="0"/>
              <a:t>                        "</a:t>
            </a:r>
            <a:r>
              <a:rPr lang="en-US" sz="1224" dirty="0" err="1"/>
              <a:t>ScriptType</a:t>
            </a:r>
            <a:r>
              <a:rPr lang="en-US" sz="1224" dirty="0"/>
              <a:t>" : "</a:t>
            </a:r>
            <a:r>
              <a:rPr lang="en-US" sz="1224" dirty="0" err="1"/>
              <a:t>PreInstall</a:t>
            </a:r>
            <a:r>
              <a:rPr lang="en-US" sz="1224" dirty="0"/>
              <a:t>", "</a:t>
            </a:r>
            <a:r>
              <a:rPr lang="en-US" sz="1224" dirty="0" err="1"/>
              <a:t>StandardErrorPath</a:t>
            </a:r>
            <a:r>
              <a:rPr lang="en-US" sz="1224" dirty="0"/>
              <a:t>" : "C:\\iisconfig-gceerr.txt", "</a:t>
            </a:r>
            <a:r>
              <a:rPr lang="en-US" sz="1224" dirty="0" err="1"/>
              <a:t>StandardErrorRegex</a:t>
            </a:r>
            <a:r>
              <a:rPr lang="en-US" sz="1224" dirty="0"/>
              <a:t>" : null, "</a:t>
            </a:r>
            <a:r>
              <a:rPr lang="en-US" sz="1224" dirty="0" err="1"/>
              <a:t>StandardInput</a:t>
            </a:r>
            <a:r>
              <a:rPr lang="en-US" sz="1224" dirty="0"/>
              <a:t>" : null,</a:t>
            </a:r>
          </a:p>
          <a:p>
            <a:pPr marL="289818" lvl="1" indent="0">
              <a:buNone/>
            </a:pPr>
            <a:r>
              <a:rPr lang="en-US" sz="1224" dirty="0"/>
              <a:t>                        "</a:t>
            </a:r>
            <a:r>
              <a:rPr lang="en-US" sz="1224" dirty="0" err="1"/>
              <a:t>StandardOutputPath</a:t>
            </a:r>
            <a:r>
              <a:rPr lang="en-US" sz="1224" dirty="0"/>
              <a:t>" : "C:\\iisconfig-gceout.txt", "</a:t>
            </a:r>
            <a:r>
              <a:rPr lang="en-US" sz="1224" dirty="0" err="1"/>
              <a:t>StandardOutputRegex</a:t>
            </a:r>
            <a:r>
              <a:rPr lang="en-US" sz="1224" dirty="0"/>
              <a:t>" : null, "</a:t>
            </a:r>
            <a:r>
              <a:rPr lang="en-US" sz="1224" dirty="0" err="1"/>
              <a:t>TimeoutInSeconds</a:t>
            </a:r>
            <a:r>
              <a:rPr lang="en-US" sz="1224" dirty="0"/>
              <a:t>" : 1200, "</a:t>
            </a:r>
            <a:r>
              <a:rPr lang="en-US" sz="1224" dirty="0" err="1"/>
              <a:t>WorkingDirectory</a:t>
            </a:r>
            <a:r>
              <a:rPr lang="en-US" sz="1224" dirty="0"/>
              <a:t>" : null</a:t>
            </a:r>
          </a:p>
        </p:txBody>
      </p:sp>
    </p:spTree>
    <p:extLst>
      <p:ext uri="{BB962C8B-B14F-4D97-AF65-F5344CB8AC3E}">
        <p14:creationId xmlns:p14="http://schemas.microsoft.com/office/powerpoint/2010/main" val="72408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8456" y="0"/>
            <a:ext cx="11212530" cy="678031"/>
          </a:xfrm>
        </p:spPr>
        <p:txBody>
          <a:bodyPr/>
          <a:lstStyle/>
          <a:p>
            <a:r>
              <a:rPr lang="en-US" sz="4896" dirty="0" smtClean="0"/>
              <a:t>Virtual Machine Role Resource (RESDEF</a:t>
            </a:r>
            <a:r>
              <a:rPr lang="en-US" sz="4896" dirty="0"/>
              <a:t>)</a:t>
            </a:r>
          </a:p>
        </p:txBody>
      </p:sp>
      <p:sp>
        <p:nvSpPr>
          <p:cNvPr id="3" name="Content Placeholder 2"/>
          <p:cNvSpPr>
            <a:spLocks noGrp="1"/>
          </p:cNvSpPr>
          <p:nvPr>
            <p:ph sz="half" idx="1"/>
          </p:nvPr>
        </p:nvSpPr>
        <p:spPr>
          <a:xfrm>
            <a:off x="164872" y="975193"/>
            <a:ext cx="5152316" cy="5332399"/>
          </a:xfrm>
        </p:spPr>
        <p:txBody>
          <a:bodyPr>
            <a:normAutofit fontScale="62500" lnSpcReduction="20000"/>
          </a:bodyPr>
          <a:lstStyle/>
          <a:p>
            <a:r>
              <a:rPr lang="en-US" dirty="0" smtClean="0"/>
              <a:t>Properties</a:t>
            </a:r>
          </a:p>
          <a:p>
            <a:pPr lvl="1"/>
            <a:r>
              <a:rPr lang="en-US" sz="2900" dirty="0" smtClean="0"/>
              <a:t>Identity</a:t>
            </a:r>
          </a:p>
          <a:p>
            <a:pPr lvl="2"/>
            <a:r>
              <a:rPr lang="en-US" sz="2900" b="1" dirty="0" smtClean="0"/>
              <a:t>Name, Publisher, Version</a:t>
            </a:r>
          </a:p>
          <a:p>
            <a:pPr lvl="1"/>
            <a:r>
              <a:rPr lang="en-US" sz="2900" dirty="0" smtClean="0"/>
              <a:t>Parameters</a:t>
            </a:r>
          </a:p>
          <a:p>
            <a:pPr lvl="2"/>
            <a:r>
              <a:rPr lang="en-US" sz="2900" b="1" dirty="0" err="1" smtClean="0"/>
              <a:t>RoleVMSize</a:t>
            </a:r>
            <a:endParaRPr lang="en-US" sz="2900" b="1" dirty="0" smtClean="0"/>
          </a:p>
          <a:p>
            <a:pPr lvl="2"/>
            <a:r>
              <a:rPr lang="en-US" sz="2900" dirty="0" err="1" smtClean="0"/>
              <a:t>IISPort</a:t>
            </a:r>
            <a:endParaRPr lang="en-US" sz="2900" dirty="0" smtClean="0"/>
          </a:p>
          <a:p>
            <a:pPr lvl="1"/>
            <a:r>
              <a:rPr lang="en-US" sz="2900" dirty="0"/>
              <a:t>Extension References </a:t>
            </a:r>
            <a:endParaRPr lang="en-US" sz="2900" dirty="0" smtClean="0"/>
          </a:p>
          <a:p>
            <a:pPr lvl="2"/>
            <a:r>
              <a:rPr lang="en-US" sz="2900" b="1" dirty="0"/>
              <a:t>Name, Publisher, </a:t>
            </a:r>
            <a:r>
              <a:rPr lang="en-US" sz="2900" b="1" dirty="0" smtClean="0"/>
              <a:t>Version</a:t>
            </a:r>
            <a:endParaRPr lang="en-US" sz="2900" dirty="0" smtClean="0"/>
          </a:p>
          <a:p>
            <a:pPr lvl="1"/>
            <a:r>
              <a:rPr lang="en-US" sz="2900" dirty="0" smtClean="0"/>
              <a:t>Parameter binding</a:t>
            </a:r>
          </a:p>
          <a:p>
            <a:pPr lvl="2"/>
            <a:r>
              <a:rPr lang="en-US" sz="2900" b="1" dirty="0" err="1" smtClean="0"/>
              <a:t>IISPort</a:t>
            </a:r>
            <a:endParaRPr lang="en-US" sz="2900" b="1" dirty="0" smtClean="0"/>
          </a:p>
          <a:p>
            <a:pPr lvl="1"/>
            <a:r>
              <a:rPr lang="en-US" sz="2900" dirty="0" smtClean="0"/>
              <a:t>Size Profile (XS, S, M, L, XL)</a:t>
            </a:r>
          </a:p>
          <a:p>
            <a:pPr lvl="1"/>
            <a:r>
              <a:rPr lang="en-US" sz="2900" dirty="0" smtClean="0"/>
              <a:t>Storage Profile (Data / OS Disk)</a:t>
            </a:r>
          </a:p>
          <a:p>
            <a:pPr lvl="1"/>
            <a:r>
              <a:rPr lang="en-US" sz="2900" dirty="0" smtClean="0"/>
              <a:t>OS specialization</a:t>
            </a:r>
          </a:p>
          <a:p>
            <a:pPr lvl="2"/>
            <a:r>
              <a:rPr lang="en-US" sz="2900" dirty="0" err="1" smtClean="0"/>
              <a:t>ComputerName</a:t>
            </a:r>
            <a:r>
              <a:rPr lang="en-US" sz="2900" dirty="0" smtClean="0"/>
              <a:t>, </a:t>
            </a:r>
            <a:r>
              <a:rPr lang="en-US" sz="2900" dirty="0" err="1" smtClean="0"/>
              <a:t>Timezone</a:t>
            </a:r>
            <a:r>
              <a:rPr lang="en-US" sz="2900" dirty="0" smtClean="0"/>
              <a:t>, other </a:t>
            </a:r>
            <a:r>
              <a:rPr lang="en-US" sz="2900" dirty="0" err="1" smtClean="0"/>
              <a:t>unattend</a:t>
            </a:r>
            <a:endParaRPr lang="en-US" sz="2900" dirty="0" smtClean="0"/>
          </a:p>
          <a:p>
            <a:pPr lvl="1"/>
            <a:r>
              <a:rPr lang="en-US" sz="2900" dirty="0" smtClean="0"/>
              <a:t>Network profile (LB </a:t>
            </a:r>
            <a:r>
              <a:rPr lang="en-US" sz="2900" dirty="0" err="1" smtClean="0"/>
              <a:t>Config</a:t>
            </a:r>
            <a:r>
              <a:rPr lang="en-US" sz="2900" dirty="0" smtClean="0"/>
              <a:t>, Network)</a:t>
            </a:r>
          </a:p>
          <a:p>
            <a:pPr lvl="1"/>
            <a:r>
              <a:rPr lang="en-US" sz="2900" dirty="0"/>
              <a:t>Scale </a:t>
            </a:r>
            <a:r>
              <a:rPr lang="en-US" sz="2900" dirty="0" smtClean="0"/>
              <a:t>settings</a:t>
            </a:r>
          </a:p>
          <a:p>
            <a:r>
              <a:rPr lang="en-US" dirty="0" smtClean="0"/>
              <a:t>Parameterization with Expressions</a:t>
            </a:r>
          </a:p>
          <a:p>
            <a:r>
              <a:rPr lang="en-US" dirty="0" smtClean="0"/>
              <a:t>Served from SPF Feed (Gallery)</a:t>
            </a:r>
            <a:endParaRPr lang="en-US" dirty="0"/>
          </a:p>
        </p:txBody>
      </p:sp>
      <p:sp>
        <p:nvSpPr>
          <p:cNvPr id="6" name="Content Placeholder 4"/>
          <p:cNvSpPr>
            <a:spLocks noGrp="1"/>
          </p:cNvSpPr>
          <p:nvPr>
            <p:ph sz="half" idx="2"/>
          </p:nvPr>
        </p:nvSpPr>
        <p:spPr>
          <a:xfrm>
            <a:off x="5685322" y="689196"/>
            <a:ext cx="6750270" cy="6301313"/>
          </a:xfrm>
          <a:ln/>
        </p:spPr>
        <p:style>
          <a:lnRef idx="2">
            <a:schemeClr val="accent2"/>
          </a:lnRef>
          <a:fillRef idx="1">
            <a:schemeClr val="lt1"/>
          </a:fillRef>
          <a:effectRef idx="0">
            <a:schemeClr val="accent2"/>
          </a:effectRef>
          <a:fontRef idx="minor">
            <a:schemeClr val="dk1"/>
          </a:fontRef>
        </p:style>
        <p:txBody>
          <a:bodyPr>
            <a:noAutofit/>
          </a:bodyPr>
          <a:lstStyle/>
          <a:p>
            <a:pPr marL="289818" lvl="1" indent="0">
              <a:buNone/>
            </a:pPr>
            <a:r>
              <a:rPr lang="en-US" sz="1428" dirty="0"/>
              <a:t>{</a:t>
            </a:r>
          </a:p>
          <a:p>
            <a:pPr marL="289818" lvl="1" indent="0">
              <a:buNone/>
            </a:pPr>
            <a:r>
              <a:rPr lang="en-US" sz="1428" b="1" dirty="0" smtClean="0">
                <a:solidFill>
                  <a:schemeClr val="accent1">
                    <a:lumMod val="75000"/>
                  </a:schemeClr>
                </a:solidFill>
              </a:rPr>
              <a:t>"</a:t>
            </a:r>
            <a:r>
              <a:rPr lang="en-US" sz="1428" b="1" dirty="0">
                <a:solidFill>
                  <a:schemeClr val="accent1">
                    <a:lumMod val="75000"/>
                  </a:schemeClr>
                </a:solidFill>
              </a:rPr>
              <a:t>Name": "</a:t>
            </a:r>
            <a:r>
              <a:rPr lang="en-US" sz="1428" b="1" dirty="0" err="1" smtClean="0">
                <a:solidFill>
                  <a:schemeClr val="accent1">
                    <a:lumMod val="75000"/>
                  </a:schemeClr>
                </a:solidFill>
              </a:rPr>
              <a:t>IIS_Demo</a:t>
            </a:r>
            <a:r>
              <a:rPr lang="en-US" sz="1428" b="1" dirty="0" smtClean="0">
                <a:solidFill>
                  <a:schemeClr val="accent1">
                    <a:lumMod val="75000"/>
                  </a:schemeClr>
                </a:solidFill>
              </a:rPr>
              <a:t>", "</a:t>
            </a:r>
            <a:r>
              <a:rPr lang="en-US" sz="1428" b="1" dirty="0">
                <a:solidFill>
                  <a:schemeClr val="accent1">
                    <a:lumMod val="75000"/>
                  </a:schemeClr>
                </a:solidFill>
              </a:rPr>
              <a:t>Publisher": "Microsoft</a:t>
            </a:r>
            <a:r>
              <a:rPr lang="en-US" sz="1428" b="1" dirty="0" smtClean="0">
                <a:solidFill>
                  <a:schemeClr val="accent1">
                    <a:lumMod val="75000"/>
                  </a:schemeClr>
                </a:solidFill>
              </a:rPr>
              <a:t>",  "</a:t>
            </a:r>
            <a:r>
              <a:rPr lang="en-US" sz="1428" b="1" dirty="0">
                <a:solidFill>
                  <a:schemeClr val="accent1">
                    <a:lumMod val="75000"/>
                  </a:schemeClr>
                </a:solidFill>
              </a:rPr>
              <a:t>Version": "1.0.0.0",</a:t>
            </a:r>
          </a:p>
          <a:p>
            <a:pPr marL="289818" lvl="1" indent="0">
              <a:buNone/>
            </a:pPr>
            <a:r>
              <a:rPr lang="en-US" sz="1428" dirty="0"/>
              <a:t>    "Type": "</a:t>
            </a:r>
            <a:r>
              <a:rPr lang="en-US" sz="1428" dirty="0" err="1"/>
              <a:t>MicrosoftCompute</a:t>
            </a:r>
            <a:r>
              <a:rPr lang="en-US" sz="1428" dirty="0"/>
              <a:t>/</a:t>
            </a:r>
            <a:r>
              <a:rPr lang="en-US" sz="1428" dirty="0" err="1"/>
              <a:t>VMRole</a:t>
            </a:r>
            <a:r>
              <a:rPr lang="en-US" sz="1428" dirty="0"/>
              <a:t>", "</a:t>
            </a:r>
            <a:r>
              <a:rPr lang="en-US" sz="1428" dirty="0" err="1"/>
              <a:t>SchemaVersion</a:t>
            </a:r>
            <a:r>
              <a:rPr lang="en-US" sz="1428" dirty="0"/>
              <a:t>": "1.0.0.0",</a:t>
            </a:r>
          </a:p>
          <a:p>
            <a:pPr marL="289818" lvl="1" indent="0">
              <a:buNone/>
            </a:pPr>
            <a:r>
              <a:rPr lang="en-US" sz="1428" dirty="0"/>
              <a:t>    "</a:t>
            </a:r>
            <a:r>
              <a:rPr lang="en-US" sz="1428" dirty="0" err="1"/>
              <a:t>ResourceParameters</a:t>
            </a:r>
            <a:r>
              <a:rPr lang="en-US" sz="1428" dirty="0"/>
              <a:t>": [        </a:t>
            </a:r>
          </a:p>
          <a:p>
            <a:pPr marL="289818" lvl="1" indent="0">
              <a:buNone/>
            </a:pPr>
            <a:r>
              <a:rPr lang="en-US" sz="1428" dirty="0"/>
              <a:t>     {</a:t>
            </a:r>
          </a:p>
          <a:p>
            <a:pPr marL="289818" lvl="1" indent="0">
              <a:buNone/>
            </a:pPr>
            <a:r>
              <a:rPr lang="en-US" sz="1428" dirty="0"/>
              <a:t>            "Name": </a:t>
            </a:r>
            <a:r>
              <a:rPr lang="en-US" sz="1428" dirty="0" smtClean="0"/>
              <a:t>"</a:t>
            </a:r>
            <a:r>
              <a:rPr lang="en-US" sz="1428" b="1" dirty="0" err="1" smtClean="0">
                <a:solidFill>
                  <a:schemeClr val="accent1">
                    <a:lumMod val="75000"/>
                  </a:schemeClr>
                </a:solidFill>
              </a:rPr>
              <a:t>RoleVMSize</a:t>
            </a:r>
            <a:r>
              <a:rPr lang="en-US" sz="1428" dirty="0"/>
              <a:t>",   "Type": "String",</a:t>
            </a:r>
          </a:p>
          <a:p>
            <a:pPr marL="289818" lvl="1" indent="0">
              <a:buNone/>
            </a:pPr>
            <a:r>
              <a:rPr lang="en-US" sz="1428" dirty="0"/>
              <a:t>            "Description": "Platform-specific VM size (for Blue: XS | S | M | L | XL)"</a:t>
            </a:r>
          </a:p>
          <a:p>
            <a:pPr marL="289818" lvl="1" indent="0">
              <a:buNone/>
            </a:pPr>
            <a:r>
              <a:rPr lang="en-US" sz="1428" dirty="0"/>
              <a:t>     },</a:t>
            </a:r>
          </a:p>
          <a:p>
            <a:pPr marL="289818" lvl="1" indent="0">
              <a:buNone/>
            </a:pPr>
            <a:r>
              <a:rPr lang="en-US" sz="1428" dirty="0"/>
              <a:t>    {</a:t>
            </a:r>
          </a:p>
          <a:p>
            <a:pPr marL="289818" lvl="1" indent="0">
              <a:buNone/>
            </a:pPr>
            <a:r>
              <a:rPr lang="en-US" sz="1428" dirty="0"/>
              <a:t>            "Name": "</a:t>
            </a:r>
            <a:r>
              <a:rPr lang="en-US" sz="1428" b="1" dirty="0" err="1">
                <a:solidFill>
                  <a:schemeClr val="accent1">
                    <a:lumMod val="75000"/>
                  </a:schemeClr>
                </a:solidFill>
              </a:rPr>
              <a:t>IISPort</a:t>
            </a:r>
            <a:r>
              <a:rPr lang="en-US" sz="1428" dirty="0"/>
              <a:t>",  "Type": "String</a:t>
            </a:r>
            <a:r>
              <a:rPr lang="en-US" sz="1428" dirty="0" smtClean="0"/>
              <a:t>", </a:t>
            </a:r>
            <a:r>
              <a:rPr lang="en-US" sz="1428" dirty="0"/>
              <a:t>"Description": "</a:t>
            </a:r>
            <a:r>
              <a:rPr lang="en-US" sz="1428" dirty="0" err="1"/>
              <a:t>IISPort</a:t>
            </a:r>
            <a:r>
              <a:rPr lang="en-US" sz="1428" dirty="0"/>
              <a:t> </a:t>
            </a:r>
            <a:r>
              <a:rPr lang="en-US" sz="1428" dirty="0" err="1"/>
              <a:t>desc</a:t>
            </a:r>
            <a:r>
              <a:rPr lang="en-US" sz="1428" dirty="0"/>
              <a:t>."</a:t>
            </a:r>
          </a:p>
          <a:p>
            <a:pPr marL="289818" lvl="1" indent="0">
              <a:buNone/>
            </a:pPr>
            <a:r>
              <a:rPr lang="en-US" sz="1428" dirty="0"/>
              <a:t>      }	</a:t>
            </a:r>
          </a:p>
          <a:p>
            <a:pPr marL="289818" lvl="1" indent="0">
              <a:buNone/>
            </a:pPr>
            <a:r>
              <a:rPr lang="en-US" sz="1428" dirty="0"/>
              <a:t>],</a:t>
            </a:r>
          </a:p>
          <a:p>
            <a:pPr marL="289818" lvl="1" indent="0">
              <a:buNone/>
            </a:pPr>
            <a:r>
              <a:rPr lang="en-US" sz="1428" dirty="0"/>
              <a:t>   "</a:t>
            </a:r>
            <a:r>
              <a:rPr lang="en-US" sz="1428" dirty="0" err="1"/>
              <a:t>ResourceExtensionReferences</a:t>
            </a:r>
            <a:r>
              <a:rPr lang="en-US" sz="1428" dirty="0"/>
              <a:t>": [</a:t>
            </a:r>
          </a:p>
          <a:p>
            <a:pPr marL="289818" lvl="1" indent="0">
              <a:buNone/>
            </a:pPr>
            <a:r>
              <a:rPr lang="en-US" sz="1428" dirty="0"/>
              <a:t>        {</a:t>
            </a:r>
          </a:p>
          <a:p>
            <a:pPr marL="289818" lvl="1" indent="0">
              <a:buNone/>
            </a:pPr>
            <a:r>
              <a:rPr lang="en-US" sz="1428" dirty="0"/>
              <a:t>            "</a:t>
            </a:r>
            <a:r>
              <a:rPr lang="en-US" sz="1428" dirty="0" err="1"/>
              <a:t>ReferenceName</a:t>
            </a:r>
            <a:r>
              <a:rPr lang="en-US" sz="1428" dirty="0"/>
              <a:t>": "IIS_Demo_2",   </a:t>
            </a:r>
            <a:endParaRPr lang="en-US" sz="1428" dirty="0" smtClean="0"/>
          </a:p>
          <a:p>
            <a:pPr marL="289818" lvl="1" indent="0">
              <a:buNone/>
            </a:pPr>
            <a:r>
              <a:rPr lang="en-US" sz="1428" b="1" dirty="0" smtClean="0">
                <a:solidFill>
                  <a:schemeClr val="accent1">
                    <a:lumMod val="75000"/>
                  </a:schemeClr>
                </a:solidFill>
              </a:rPr>
              <a:t>"</a:t>
            </a:r>
            <a:r>
              <a:rPr lang="en-US" sz="1428" b="1" dirty="0">
                <a:solidFill>
                  <a:schemeClr val="accent1">
                    <a:lumMod val="75000"/>
                  </a:schemeClr>
                </a:solidFill>
              </a:rPr>
              <a:t>Name": "IIS_Demo_2", "Publisher": Microsoft", </a:t>
            </a:r>
            <a:r>
              <a:rPr lang="en-US" sz="1428" b="1" dirty="0" smtClean="0">
                <a:solidFill>
                  <a:schemeClr val="accent1">
                    <a:lumMod val="75000"/>
                  </a:schemeClr>
                </a:solidFill>
              </a:rPr>
              <a:t>"</a:t>
            </a:r>
            <a:r>
              <a:rPr lang="en-US" sz="1428" b="1" dirty="0">
                <a:solidFill>
                  <a:schemeClr val="accent1">
                    <a:lumMod val="75000"/>
                  </a:schemeClr>
                </a:solidFill>
              </a:rPr>
              <a:t>Version": "1.0.0.0", </a:t>
            </a:r>
            <a:r>
              <a:rPr lang="en-US" sz="1428" b="1" dirty="0" smtClean="0">
                <a:solidFill>
                  <a:schemeClr val="accent1">
                    <a:lumMod val="75000"/>
                  </a:schemeClr>
                </a:solidFill>
              </a:rPr>
              <a:t> </a:t>
            </a:r>
            <a:endParaRPr lang="en-US" sz="1428" b="1" dirty="0">
              <a:solidFill>
                <a:schemeClr val="accent1">
                  <a:lumMod val="75000"/>
                </a:schemeClr>
              </a:solidFill>
            </a:endParaRPr>
          </a:p>
          <a:p>
            <a:pPr marL="289818" lvl="1" indent="0">
              <a:buNone/>
            </a:pPr>
            <a:r>
              <a:rPr lang="en-US" sz="1428" dirty="0"/>
              <a:t>            "</a:t>
            </a:r>
            <a:r>
              <a:rPr lang="en-US" sz="1428" dirty="0" err="1"/>
              <a:t>ResourceExtensionParameterValues</a:t>
            </a:r>
            <a:r>
              <a:rPr lang="en-US" sz="1428" dirty="0"/>
              <a:t>" : '{ </a:t>
            </a:r>
            <a:endParaRPr lang="en-US" sz="1428" dirty="0" smtClean="0"/>
          </a:p>
          <a:p>
            <a:pPr marL="289818" lvl="1" indent="0">
              <a:buNone/>
            </a:pPr>
            <a:r>
              <a:rPr lang="en-US" sz="1428" b="1" dirty="0">
                <a:solidFill>
                  <a:schemeClr val="accent1">
                    <a:lumMod val="75000"/>
                  </a:schemeClr>
                </a:solidFill>
              </a:rPr>
              <a:t>	</a:t>
            </a:r>
            <a:r>
              <a:rPr lang="en-US" sz="1428" b="1" dirty="0" smtClean="0">
                <a:solidFill>
                  <a:schemeClr val="accent1">
                    <a:lumMod val="75000"/>
                  </a:schemeClr>
                </a:solidFill>
              </a:rPr>
              <a:t>	"</a:t>
            </a:r>
            <a:r>
              <a:rPr lang="en-US" sz="1428" b="1" dirty="0" err="1">
                <a:solidFill>
                  <a:schemeClr val="accent1">
                    <a:lumMod val="75000"/>
                  </a:schemeClr>
                </a:solidFill>
              </a:rPr>
              <a:t>IISPort</a:t>
            </a:r>
            <a:r>
              <a:rPr lang="en-US" sz="1428" b="1" dirty="0">
                <a:solidFill>
                  <a:schemeClr val="accent1">
                    <a:lumMod val="75000"/>
                  </a:schemeClr>
                </a:solidFill>
              </a:rPr>
              <a:t>" : "[</a:t>
            </a:r>
            <a:r>
              <a:rPr lang="en-US" sz="1428" b="1" dirty="0" err="1">
                <a:solidFill>
                  <a:schemeClr val="accent1">
                    <a:lumMod val="75000"/>
                  </a:schemeClr>
                </a:solidFill>
              </a:rPr>
              <a:t>Param.IISPort</a:t>
            </a:r>
            <a:r>
              <a:rPr lang="en-US" sz="1428" b="1" dirty="0">
                <a:solidFill>
                  <a:schemeClr val="accent1">
                    <a:lumMod val="75000"/>
                  </a:schemeClr>
                </a:solidFill>
              </a:rPr>
              <a:t>]"}'</a:t>
            </a:r>
          </a:p>
          <a:p>
            <a:pPr marL="289818" lvl="1" indent="0">
              <a:buNone/>
            </a:pPr>
            <a:r>
              <a:rPr lang="en-US" sz="1428" dirty="0"/>
              <a:t>        }</a:t>
            </a:r>
          </a:p>
          <a:p>
            <a:pPr marL="289818" lvl="1" indent="0">
              <a:buNone/>
            </a:pPr>
            <a:r>
              <a:rPr lang="en-US" sz="1428" dirty="0"/>
              <a:t>    ],</a:t>
            </a:r>
          </a:p>
          <a:p>
            <a:pPr marL="289818" lvl="1" indent="0">
              <a:buNone/>
            </a:pPr>
            <a:r>
              <a:rPr lang="en-US" sz="1428" dirty="0"/>
              <a:t>    "</a:t>
            </a:r>
            <a:r>
              <a:rPr lang="en-US" sz="1428" dirty="0" err="1"/>
              <a:t>IntrinsicSettings</a:t>
            </a:r>
            <a:r>
              <a:rPr lang="en-US" sz="1428" dirty="0"/>
              <a:t>": {</a:t>
            </a:r>
          </a:p>
          <a:p>
            <a:pPr marL="289818" lvl="1" indent="0">
              <a:buNone/>
            </a:pPr>
            <a:r>
              <a:rPr lang="en-US" sz="1428" dirty="0"/>
              <a:t>        "</a:t>
            </a:r>
            <a:r>
              <a:rPr lang="en-US" sz="1428" dirty="0" err="1"/>
              <a:t>SchemaVersion</a:t>
            </a:r>
            <a:r>
              <a:rPr lang="en-US" sz="1428" dirty="0"/>
              <a:t>": "1.0.0.0",</a:t>
            </a:r>
          </a:p>
          <a:p>
            <a:pPr marL="289818" lvl="1" indent="0">
              <a:buNone/>
            </a:pPr>
            <a:r>
              <a:rPr lang="en-US" sz="1428" dirty="0"/>
              <a:t>        "</a:t>
            </a:r>
            <a:r>
              <a:rPr lang="en-US" sz="1428" dirty="0" err="1"/>
              <a:t>HardwareProfile</a:t>
            </a:r>
            <a:r>
              <a:rPr lang="en-US" sz="1428" dirty="0"/>
              <a:t>": {</a:t>
            </a:r>
          </a:p>
          <a:p>
            <a:pPr marL="289818" lvl="1" indent="0">
              <a:buNone/>
            </a:pPr>
            <a:r>
              <a:rPr lang="en-US" sz="1428" dirty="0"/>
              <a:t>            "</a:t>
            </a:r>
            <a:r>
              <a:rPr lang="en-US" sz="1428" dirty="0" err="1"/>
              <a:t>VMSize</a:t>
            </a:r>
            <a:r>
              <a:rPr lang="en-US" sz="1428" dirty="0"/>
              <a:t>": "[</a:t>
            </a:r>
            <a:r>
              <a:rPr lang="en-US" sz="1428" dirty="0" err="1" smtClean="0"/>
              <a:t>Param.RoleVMSize</a:t>
            </a:r>
            <a:r>
              <a:rPr lang="en-US" sz="1428" dirty="0"/>
              <a:t>]"</a:t>
            </a:r>
          </a:p>
          <a:p>
            <a:pPr marL="289818" lvl="1" indent="0">
              <a:buNone/>
            </a:pPr>
            <a:r>
              <a:rPr lang="en-US" sz="1428" dirty="0"/>
              <a:t>        }, "</a:t>
            </a:r>
            <a:r>
              <a:rPr lang="en-US" sz="1428" dirty="0" err="1"/>
              <a:t>ScaleOutSettings</a:t>
            </a:r>
            <a:r>
              <a:rPr lang="en-US" sz="1428" dirty="0"/>
              <a:t>": {</a:t>
            </a:r>
          </a:p>
          <a:p>
            <a:pPr marL="289818" lvl="1" indent="0">
              <a:buNone/>
            </a:pPr>
            <a:r>
              <a:rPr lang="en-US" sz="1428" dirty="0"/>
              <a:t>            "</a:t>
            </a:r>
            <a:r>
              <a:rPr lang="en-US" sz="1428" dirty="0" err="1"/>
              <a:t>InitialInstanceCount</a:t>
            </a:r>
            <a:r>
              <a:rPr lang="en-US" sz="1428" dirty="0"/>
              <a:t>": "[</a:t>
            </a:r>
            <a:r>
              <a:rPr lang="en-US" sz="1428" dirty="0" err="1" smtClean="0"/>
              <a:t>Param.RoleInitialInstanceCount</a:t>
            </a:r>
            <a:r>
              <a:rPr lang="en-US" sz="1428" dirty="0"/>
              <a:t>]",</a:t>
            </a:r>
          </a:p>
        </p:txBody>
      </p:sp>
    </p:spTree>
    <p:extLst>
      <p:ext uri="{BB962C8B-B14F-4D97-AF65-F5344CB8AC3E}">
        <p14:creationId xmlns:p14="http://schemas.microsoft.com/office/powerpoint/2010/main" val="285464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396" y="-20783"/>
            <a:ext cx="9205969" cy="621530"/>
          </a:xfrm>
        </p:spPr>
        <p:txBody>
          <a:bodyPr/>
          <a:lstStyle/>
          <a:p>
            <a:r>
              <a:rPr lang="en-US" sz="4488" dirty="0" smtClean="0"/>
              <a:t>Presentation UI </a:t>
            </a:r>
            <a:r>
              <a:rPr lang="en-US" sz="4488" dirty="0"/>
              <a:t>Wizard (VIEWDEF)</a:t>
            </a:r>
          </a:p>
        </p:txBody>
      </p:sp>
      <p:sp>
        <p:nvSpPr>
          <p:cNvPr id="3" name="Content Placeholder 2"/>
          <p:cNvSpPr>
            <a:spLocks noGrp="1"/>
          </p:cNvSpPr>
          <p:nvPr>
            <p:ph sz="half" idx="1"/>
          </p:nvPr>
        </p:nvSpPr>
        <p:spPr>
          <a:xfrm>
            <a:off x="882" y="938380"/>
            <a:ext cx="5684440" cy="6053625"/>
          </a:xfrm>
        </p:spPr>
        <p:txBody>
          <a:bodyPr>
            <a:normAutofit fontScale="55000" lnSpcReduction="20000"/>
          </a:bodyPr>
          <a:lstStyle/>
          <a:p>
            <a:pPr>
              <a:lnSpc>
                <a:spcPct val="120000"/>
              </a:lnSpc>
              <a:spcBef>
                <a:spcPts val="612"/>
              </a:spcBef>
            </a:pPr>
            <a:r>
              <a:rPr lang="en-US" dirty="0" smtClean="0"/>
              <a:t>Grouping</a:t>
            </a:r>
          </a:p>
          <a:p>
            <a:pPr lvl="1">
              <a:lnSpc>
                <a:spcPct val="120000"/>
              </a:lnSpc>
              <a:spcBef>
                <a:spcPts val="612"/>
              </a:spcBef>
            </a:pPr>
            <a:r>
              <a:rPr lang="en-US" sz="2500" dirty="0" smtClean="0"/>
              <a:t>Sections - Title</a:t>
            </a:r>
          </a:p>
          <a:p>
            <a:pPr lvl="2">
              <a:lnSpc>
                <a:spcPct val="120000"/>
              </a:lnSpc>
              <a:spcBef>
                <a:spcPts val="612"/>
              </a:spcBef>
            </a:pPr>
            <a:r>
              <a:rPr lang="en-US" sz="2500" dirty="0" smtClean="0"/>
              <a:t>Categories - </a:t>
            </a:r>
            <a:r>
              <a:rPr lang="en-US" sz="2500" dirty="0" err="1" smtClean="0"/>
              <a:t>CategoryName</a:t>
            </a:r>
            <a:endParaRPr lang="en-US" sz="2500" dirty="0" smtClean="0"/>
          </a:p>
          <a:p>
            <a:pPr>
              <a:lnSpc>
                <a:spcPct val="120000"/>
              </a:lnSpc>
              <a:spcBef>
                <a:spcPts val="612"/>
              </a:spcBef>
            </a:pPr>
            <a:r>
              <a:rPr lang="en-US" dirty="0" smtClean="0"/>
              <a:t>Ordering</a:t>
            </a:r>
          </a:p>
          <a:p>
            <a:pPr lvl="1">
              <a:lnSpc>
                <a:spcPct val="120000"/>
              </a:lnSpc>
              <a:spcBef>
                <a:spcPts val="612"/>
              </a:spcBef>
            </a:pPr>
            <a:r>
              <a:rPr lang="en-US" sz="2500" dirty="0" smtClean="0"/>
              <a:t>Follows the order in the </a:t>
            </a:r>
            <a:r>
              <a:rPr lang="en-US" sz="2500" dirty="0" err="1" smtClean="0"/>
              <a:t>viewdef</a:t>
            </a:r>
            <a:endParaRPr lang="en-US" sz="2500" dirty="0" smtClean="0"/>
          </a:p>
          <a:p>
            <a:pPr>
              <a:lnSpc>
                <a:spcPct val="120000"/>
              </a:lnSpc>
              <a:spcBef>
                <a:spcPts val="612"/>
              </a:spcBef>
            </a:pPr>
            <a:r>
              <a:rPr lang="en-US" dirty="0" smtClean="0"/>
              <a:t>Labels, Descriptions</a:t>
            </a:r>
          </a:p>
          <a:p>
            <a:pPr>
              <a:lnSpc>
                <a:spcPct val="120000"/>
              </a:lnSpc>
              <a:spcBef>
                <a:spcPts val="612"/>
              </a:spcBef>
            </a:pPr>
            <a:r>
              <a:rPr lang="en-US" dirty="0" smtClean="0"/>
              <a:t>Type</a:t>
            </a:r>
          </a:p>
          <a:p>
            <a:pPr lvl="1">
              <a:lnSpc>
                <a:spcPct val="120000"/>
              </a:lnSpc>
              <a:spcBef>
                <a:spcPts val="612"/>
              </a:spcBef>
            </a:pPr>
            <a:r>
              <a:rPr lang="en-US" sz="2500" dirty="0" smtClean="0"/>
              <a:t>Boolean, Number, String, </a:t>
            </a:r>
            <a:r>
              <a:rPr lang="en-US" sz="2500" dirty="0" err="1" smtClean="0"/>
              <a:t>SecureString</a:t>
            </a:r>
            <a:r>
              <a:rPr lang="en-US" sz="2500" dirty="0" smtClean="0"/>
              <a:t>, Credential, </a:t>
            </a:r>
            <a:r>
              <a:rPr lang="en-US" sz="2500" dirty="0" err="1" smtClean="0"/>
              <a:t>ComputerNamePattern</a:t>
            </a:r>
            <a:r>
              <a:rPr lang="en-US" sz="2500" dirty="0" smtClean="0"/>
              <a:t>, Option, </a:t>
            </a:r>
            <a:r>
              <a:rPr lang="en-US" sz="2500" dirty="0" err="1" smtClean="0"/>
              <a:t>VMSize</a:t>
            </a:r>
            <a:r>
              <a:rPr lang="en-US" sz="2500" dirty="0" smtClean="0"/>
              <a:t>, </a:t>
            </a:r>
            <a:r>
              <a:rPr lang="en-US" sz="2500" dirty="0" err="1" smtClean="0"/>
              <a:t>OSVirtualHardDisk</a:t>
            </a:r>
            <a:r>
              <a:rPr lang="en-US" sz="2500" dirty="0" smtClean="0"/>
              <a:t>, Network, </a:t>
            </a:r>
            <a:r>
              <a:rPr lang="en-US" sz="2500" dirty="0" err="1" smtClean="0"/>
              <a:t>OSTimezone</a:t>
            </a:r>
            <a:r>
              <a:rPr lang="en-US" sz="2500" dirty="0" smtClean="0"/>
              <a:t>, </a:t>
            </a:r>
          </a:p>
          <a:p>
            <a:pPr>
              <a:lnSpc>
                <a:spcPct val="120000"/>
              </a:lnSpc>
              <a:spcBef>
                <a:spcPts val="612"/>
              </a:spcBef>
            </a:pPr>
            <a:r>
              <a:rPr lang="en-US" dirty="0" smtClean="0"/>
              <a:t>Default Value</a:t>
            </a:r>
          </a:p>
          <a:p>
            <a:pPr>
              <a:lnSpc>
                <a:spcPct val="120000"/>
              </a:lnSpc>
              <a:spcBef>
                <a:spcPts val="612"/>
              </a:spcBef>
            </a:pPr>
            <a:r>
              <a:rPr lang="en-US" dirty="0" smtClean="0"/>
              <a:t>Validation</a:t>
            </a:r>
          </a:p>
          <a:p>
            <a:pPr>
              <a:lnSpc>
                <a:spcPct val="120000"/>
              </a:lnSpc>
              <a:spcBef>
                <a:spcPts val="612"/>
              </a:spcBef>
            </a:pPr>
            <a:r>
              <a:rPr lang="en-US" dirty="0" smtClean="0"/>
              <a:t>Localization</a:t>
            </a:r>
          </a:p>
          <a:p>
            <a:pPr lvl="1">
              <a:lnSpc>
                <a:spcPct val="120000"/>
              </a:lnSpc>
              <a:spcBef>
                <a:spcPts val="612"/>
              </a:spcBef>
            </a:pPr>
            <a:r>
              <a:rPr lang="en-US" sz="2500" dirty="0" smtClean="0"/>
              <a:t>Double-curly bracket notation</a:t>
            </a:r>
          </a:p>
          <a:p>
            <a:pPr lvl="2">
              <a:lnSpc>
                <a:spcPct val="120000"/>
              </a:lnSpc>
              <a:spcBef>
                <a:spcPts val="612"/>
              </a:spcBef>
            </a:pPr>
            <a:r>
              <a:rPr lang="en-US" sz="2500" dirty="0" smtClean="0"/>
              <a:t>{{</a:t>
            </a:r>
            <a:r>
              <a:rPr lang="en-US" sz="2500" dirty="0"/>
              <a:t>WS2012IISVMSettings</a:t>
            </a:r>
            <a:r>
              <a:rPr lang="en-US" sz="2500" dirty="0" smtClean="0"/>
              <a:t>}}</a:t>
            </a:r>
          </a:p>
          <a:p>
            <a:pPr lvl="1">
              <a:lnSpc>
                <a:spcPct val="120000"/>
              </a:lnSpc>
              <a:spcBef>
                <a:spcPts val="612"/>
              </a:spcBef>
            </a:pPr>
            <a:r>
              <a:rPr lang="en-US" sz="2500" dirty="0" smtClean="0"/>
              <a:t>Package resource file per language</a:t>
            </a:r>
          </a:p>
          <a:p>
            <a:pPr lvl="2">
              <a:lnSpc>
                <a:spcPct val="120000"/>
              </a:lnSpc>
              <a:spcBef>
                <a:spcPts val="612"/>
              </a:spcBef>
            </a:pPr>
            <a:r>
              <a:rPr lang="en-US" sz="2500" dirty="0"/>
              <a:t>"WS2012IISVMSettings": "Virtual Machine Settings</a:t>
            </a:r>
            <a:r>
              <a:rPr lang="en-US" sz="2500" dirty="0" smtClean="0"/>
              <a:t>"</a:t>
            </a:r>
          </a:p>
        </p:txBody>
      </p:sp>
      <p:sp>
        <p:nvSpPr>
          <p:cNvPr id="6" name="Content Placeholder 4"/>
          <p:cNvSpPr>
            <a:spLocks noGrp="1"/>
          </p:cNvSpPr>
          <p:nvPr>
            <p:ph sz="half" idx="2"/>
          </p:nvPr>
        </p:nvSpPr>
        <p:spPr>
          <a:xfrm>
            <a:off x="5685322" y="619738"/>
            <a:ext cx="6750270" cy="6372267"/>
          </a:xfrm>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918" dirty="0"/>
              <a:t>{</a:t>
            </a:r>
          </a:p>
          <a:p>
            <a:pPr marL="289818" lvl="1" indent="0">
              <a:buNone/>
            </a:pPr>
            <a:r>
              <a:rPr lang="en-US" sz="918" dirty="0"/>
              <a:t>    "</a:t>
            </a:r>
            <a:r>
              <a:rPr lang="en-US" sz="1428" dirty="0"/>
              <a:t>Label": "{{IISWS2012Label}}",    "</a:t>
            </a:r>
            <a:r>
              <a:rPr lang="en-US" sz="1428" dirty="0" err="1"/>
              <a:t>PublisherLabel</a:t>
            </a:r>
            <a:r>
              <a:rPr lang="en-US" sz="1428" dirty="0"/>
              <a:t>": "Microsoft",    "Description": "{{WS2012IISDescription}}",</a:t>
            </a:r>
          </a:p>
          <a:p>
            <a:pPr marL="289818" lvl="1" indent="0">
              <a:buNone/>
            </a:pPr>
            <a:r>
              <a:rPr lang="en-US" sz="1428" dirty="0"/>
              <a:t>    "</a:t>
            </a:r>
            <a:r>
              <a:rPr lang="en-US" sz="1428" dirty="0" err="1"/>
              <a:t>DefaultLanguageCode</a:t>
            </a:r>
            <a:r>
              <a:rPr lang="en-US" sz="1428" dirty="0"/>
              <a:t>": "en-US",</a:t>
            </a:r>
          </a:p>
          <a:p>
            <a:pPr marL="289818" lvl="1" indent="0">
              <a:buNone/>
            </a:pPr>
            <a:r>
              <a:rPr lang="en-US" sz="1428" dirty="0"/>
              <a:t>    "</a:t>
            </a:r>
            <a:r>
              <a:rPr lang="en-US" sz="1428" b="1" dirty="0">
                <a:solidFill>
                  <a:srgbClr val="0070C0"/>
                </a:solidFill>
              </a:rPr>
              <a:t>Sections</a:t>
            </a:r>
            <a:r>
              <a:rPr lang="en-US" sz="1428" dirty="0"/>
              <a:t>": [</a:t>
            </a:r>
          </a:p>
          <a:p>
            <a:pPr marL="289818" lvl="1" indent="0">
              <a:buNone/>
            </a:pPr>
            <a:r>
              <a:rPr lang="en-US" sz="1428" dirty="0"/>
              <a:t>        {  "Title": "{{WS2012IISVMSettings}}",</a:t>
            </a:r>
          </a:p>
          <a:p>
            <a:pPr marL="289818" lvl="1" indent="0">
              <a:buNone/>
            </a:pPr>
            <a:r>
              <a:rPr lang="en-US" sz="1428" dirty="0">
                <a:solidFill>
                  <a:srgbClr val="0070C0"/>
                </a:solidFill>
              </a:rPr>
              <a:t>            "</a:t>
            </a:r>
            <a:r>
              <a:rPr lang="en-US" sz="1428" b="1" dirty="0">
                <a:solidFill>
                  <a:srgbClr val="0070C0"/>
                </a:solidFill>
              </a:rPr>
              <a:t>Categories</a:t>
            </a:r>
            <a:r>
              <a:rPr lang="en-US" sz="1428" dirty="0">
                <a:solidFill>
                  <a:srgbClr val="0070C0"/>
                </a:solidFill>
              </a:rPr>
              <a:t>": [</a:t>
            </a:r>
          </a:p>
          <a:p>
            <a:pPr marL="289818" lvl="1" indent="0">
              <a:buNone/>
            </a:pPr>
            <a:r>
              <a:rPr lang="en-US" sz="1428" dirty="0"/>
              <a:t>                {  "</a:t>
            </a:r>
            <a:r>
              <a:rPr lang="en-US" sz="1428" dirty="0" err="1"/>
              <a:t>CategoryName</a:t>
            </a:r>
            <a:r>
              <a:rPr lang="en-US" sz="1428" dirty="0"/>
              <a:t>": "{{</a:t>
            </a:r>
            <a:r>
              <a:rPr lang="en-US" sz="1428" dirty="0" err="1"/>
              <a:t>ScaleOutSettingGroup</a:t>
            </a:r>
            <a:r>
              <a:rPr lang="en-US" sz="1428" dirty="0"/>
              <a:t>}}",</a:t>
            </a:r>
          </a:p>
          <a:p>
            <a:pPr marL="289818" lvl="1" indent="0">
              <a:buNone/>
            </a:pPr>
            <a:r>
              <a:rPr lang="en-US" sz="1428" dirty="0"/>
              <a:t>                    "Parameters": [</a:t>
            </a:r>
          </a:p>
          <a:p>
            <a:pPr marL="289818" lvl="1" indent="0">
              <a:buNone/>
            </a:pPr>
            <a:r>
              <a:rPr lang="en-US" sz="1428" dirty="0"/>
              <a:t>                         { "Name": </a:t>
            </a:r>
            <a:r>
              <a:rPr lang="en-US" sz="1428" dirty="0" smtClean="0"/>
              <a:t>"</a:t>
            </a:r>
            <a:r>
              <a:rPr lang="en-US" sz="1428" dirty="0" err="1" smtClean="0"/>
              <a:t>RoleVMSize</a:t>
            </a:r>
            <a:r>
              <a:rPr lang="en-US" sz="1428" dirty="0"/>
              <a:t>",  "Label": "VM Size",</a:t>
            </a:r>
          </a:p>
          <a:p>
            <a:pPr marL="289818" lvl="1" indent="0">
              <a:buNone/>
            </a:pPr>
            <a:r>
              <a:rPr lang="en-US" sz="1428" dirty="0">
                <a:solidFill>
                  <a:srgbClr val="0070C0"/>
                </a:solidFill>
              </a:rPr>
              <a:t>                            "</a:t>
            </a:r>
            <a:r>
              <a:rPr lang="en-US" sz="1428" b="1" dirty="0">
                <a:solidFill>
                  <a:srgbClr val="0070C0"/>
                </a:solidFill>
              </a:rPr>
              <a:t>Type": "</a:t>
            </a:r>
            <a:r>
              <a:rPr lang="en-US" sz="1428" b="1" dirty="0" err="1">
                <a:solidFill>
                  <a:srgbClr val="0070C0"/>
                </a:solidFill>
              </a:rPr>
              <a:t>VMSize</a:t>
            </a:r>
            <a:r>
              <a:rPr lang="en-US" sz="1428" b="1" dirty="0">
                <a:solidFill>
                  <a:srgbClr val="0070C0"/>
                </a:solidFill>
              </a:rPr>
              <a:t>", "</a:t>
            </a:r>
            <a:r>
              <a:rPr lang="en-US" sz="1428" b="1" dirty="0" err="1">
                <a:solidFill>
                  <a:srgbClr val="0070C0"/>
                </a:solidFill>
              </a:rPr>
              <a:t>DefaultValue</a:t>
            </a:r>
            <a:r>
              <a:rPr lang="en-US" sz="1428" b="1" dirty="0">
                <a:solidFill>
                  <a:srgbClr val="0070C0"/>
                </a:solidFill>
              </a:rPr>
              <a:t>": "</a:t>
            </a:r>
            <a:r>
              <a:rPr lang="en-US" sz="1428" b="1" dirty="0" err="1">
                <a:solidFill>
                  <a:srgbClr val="0070C0"/>
                </a:solidFill>
              </a:rPr>
              <a:t>ExtraSmall</a:t>
            </a:r>
            <a:r>
              <a:rPr lang="en-US" sz="1428" dirty="0">
                <a:solidFill>
                  <a:srgbClr val="0070C0"/>
                </a:solidFill>
              </a:rPr>
              <a:t>", </a:t>
            </a:r>
            <a:r>
              <a:rPr lang="en-US" sz="1428" dirty="0"/>
              <a:t>"Description": </a:t>
            </a:r>
            <a:r>
              <a:rPr lang="en-US" sz="1428" dirty="0" smtClean="0"/>
              <a:t>"{{</a:t>
            </a:r>
            <a:r>
              <a:rPr lang="en-US" sz="1428" dirty="0" err="1" smtClean="0"/>
              <a:t>RoleSizeDesc</a:t>
            </a:r>
            <a:r>
              <a:rPr lang="en-US" sz="1428" dirty="0"/>
              <a:t>}}",</a:t>
            </a:r>
          </a:p>
          <a:p>
            <a:pPr marL="289818" lvl="1" indent="0">
              <a:buNone/>
            </a:pPr>
            <a:r>
              <a:rPr lang="en-US" sz="1428" dirty="0"/>
              <a:t>                            "Validation": {</a:t>
            </a:r>
          </a:p>
          <a:p>
            <a:pPr marL="289818" lvl="1" indent="0">
              <a:buNone/>
            </a:pPr>
            <a:r>
              <a:rPr lang="en-US" sz="1428" dirty="0"/>
              <a:t>                                "Required": true,</a:t>
            </a:r>
          </a:p>
          <a:p>
            <a:pPr marL="289818" lvl="1" indent="0">
              <a:buNone/>
            </a:pPr>
            <a:r>
              <a:rPr lang="en-US" sz="1428" dirty="0"/>
              <a:t>                                "Messages": { "Required</a:t>
            </a:r>
            <a:r>
              <a:rPr lang="en-US" sz="1428" dirty="0" smtClean="0"/>
              <a:t>": {{</a:t>
            </a:r>
            <a:r>
              <a:rPr lang="en-US" sz="1428" dirty="0" err="1" smtClean="0"/>
              <a:t>RoleSizeRequiredMessage</a:t>
            </a:r>
            <a:r>
              <a:rPr lang="en-US" sz="1428" dirty="0"/>
              <a:t>}}“ }   }  },</a:t>
            </a:r>
          </a:p>
          <a:p>
            <a:pPr marL="289818" lvl="1" indent="0">
              <a:buNone/>
            </a:pPr>
            <a:r>
              <a:rPr lang="en-US" sz="1428" dirty="0"/>
              <a:t>                        { "Name": </a:t>
            </a:r>
            <a:r>
              <a:rPr lang="en-US" sz="1428" dirty="0" smtClean="0"/>
              <a:t>"</a:t>
            </a:r>
            <a:r>
              <a:rPr lang="en-US" sz="1428" dirty="0" err="1" smtClean="0"/>
              <a:t>RoleOSVHDImageNameVersion</a:t>
            </a:r>
            <a:r>
              <a:rPr lang="en-US" sz="1428" dirty="0"/>
              <a:t>", "Label": "OS Virtual Hard disk",</a:t>
            </a:r>
          </a:p>
          <a:p>
            <a:pPr marL="289818" lvl="1" indent="0">
              <a:buNone/>
            </a:pPr>
            <a:r>
              <a:rPr lang="en-US" sz="1428" dirty="0"/>
              <a:t>                            "Type": "</a:t>
            </a:r>
            <a:r>
              <a:rPr lang="en-US" sz="1428" dirty="0" err="1"/>
              <a:t>OSVirtualHardDisk</a:t>
            </a:r>
            <a:r>
              <a:rPr lang="en-US" sz="1428" dirty="0"/>
              <a:t>", "Description": "{{</a:t>
            </a:r>
            <a:r>
              <a:rPr lang="en-US" sz="1428" dirty="0" err="1"/>
              <a:t>OSDisk</a:t>
            </a:r>
            <a:r>
              <a:rPr lang="en-US" sz="1428" dirty="0"/>
              <a:t>}}",</a:t>
            </a:r>
          </a:p>
          <a:p>
            <a:pPr marL="289818" lvl="1" indent="0">
              <a:buNone/>
            </a:pPr>
            <a:r>
              <a:rPr lang="en-US" sz="1428" dirty="0"/>
              <a:t>                            "</a:t>
            </a:r>
            <a:r>
              <a:rPr lang="en-US" sz="1428" b="1" dirty="0" err="1">
                <a:solidFill>
                  <a:srgbClr val="0070C0"/>
                </a:solidFill>
              </a:rPr>
              <a:t>ImageTags</a:t>
            </a:r>
            <a:r>
              <a:rPr lang="en-US" sz="1428" b="1" dirty="0">
                <a:solidFill>
                  <a:srgbClr val="0070C0"/>
                </a:solidFill>
              </a:rPr>
              <a:t>": [ "WindowsServer2012", "Datacenter“  ],</a:t>
            </a:r>
          </a:p>
          <a:p>
            <a:pPr marL="289818" lvl="1" indent="0">
              <a:buNone/>
            </a:pPr>
            <a:r>
              <a:rPr lang="en-US" sz="1428" dirty="0"/>
              <a:t>                            "Validation": {"Required": true,</a:t>
            </a:r>
          </a:p>
          <a:p>
            <a:pPr marL="289818" lvl="1" indent="0">
              <a:buNone/>
            </a:pPr>
            <a:r>
              <a:rPr lang="en-US" sz="1428" dirty="0"/>
              <a:t>	 "Messages": {"Required": "OS Disk is Required"    }  } },</a:t>
            </a:r>
          </a:p>
          <a:p>
            <a:pPr marL="289818" lvl="1" indent="0">
              <a:buNone/>
            </a:pPr>
            <a:r>
              <a:rPr lang="en-US" sz="1428" dirty="0"/>
              <a:t>                      {   "Name": </a:t>
            </a:r>
            <a:r>
              <a:rPr lang="en-US" sz="1428" dirty="0" smtClean="0"/>
              <a:t>"</a:t>
            </a:r>
            <a:r>
              <a:rPr lang="en-US" sz="1428" dirty="0" err="1" smtClean="0"/>
              <a:t>RoleInitialInstanceCount</a:t>
            </a:r>
            <a:r>
              <a:rPr lang="en-US" sz="1428" dirty="0"/>
              <a:t>",  "Label": "Initial Instance Count",</a:t>
            </a:r>
          </a:p>
          <a:p>
            <a:pPr marL="289818" lvl="1" indent="0">
              <a:buNone/>
            </a:pPr>
            <a:r>
              <a:rPr lang="en-US" sz="1428" dirty="0"/>
              <a:t>                            "Type": "Number", "</a:t>
            </a:r>
            <a:r>
              <a:rPr lang="en-US" sz="1428" dirty="0" err="1"/>
              <a:t>DefaultValue</a:t>
            </a:r>
            <a:r>
              <a:rPr lang="en-US" sz="1428" dirty="0"/>
              <a:t>": "1", "Description": </a:t>
            </a:r>
            <a:r>
              <a:rPr lang="en-US" sz="1428" dirty="0" smtClean="0"/>
              <a:t>"{{</a:t>
            </a:r>
            <a:r>
              <a:rPr lang="en-US" sz="1428" dirty="0" err="1" smtClean="0"/>
              <a:t>RoleInitialInstanceCountDescription</a:t>
            </a:r>
            <a:r>
              <a:rPr lang="en-US" sz="1428" dirty="0"/>
              <a:t>}}",</a:t>
            </a:r>
          </a:p>
          <a:p>
            <a:pPr marL="289818" lvl="1" indent="0">
              <a:buNone/>
            </a:pPr>
            <a:r>
              <a:rPr lang="en-US" sz="1428" dirty="0"/>
              <a:t>                            </a:t>
            </a:r>
            <a:r>
              <a:rPr lang="en-US" sz="1428" b="1" dirty="0">
                <a:solidFill>
                  <a:srgbClr val="0070C0"/>
                </a:solidFill>
              </a:rPr>
              <a:t>"Validation": {</a:t>
            </a:r>
          </a:p>
          <a:p>
            <a:pPr marL="289818" lvl="1" indent="0">
              <a:buNone/>
            </a:pPr>
            <a:r>
              <a:rPr lang="en-US" sz="1428" b="1" dirty="0">
                <a:solidFill>
                  <a:srgbClr val="0070C0"/>
                </a:solidFill>
              </a:rPr>
              <a:t>                                "Required": true,  "</a:t>
            </a:r>
            <a:r>
              <a:rPr lang="en-US" sz="1428" b="1" dirty="0" err="1">
                <a:solidFill>
                  <a:srgbClr val="0070C0"/>
                </a:solidFill>
              </a:rPr>
              <a:t>MinRange</a:t>
            </a:r>
            <a:r>
              <a:rPr lang="en-US" sz="1428" b="1" dirty="0">
                <a:solidFill>
                  <a:srgbClr val="0070C0"/>
                </a:solidFill>
              </a:rPr>
              <a:t>": 1, "</a:t>
            </a:r>
            <a:r>
              <a:rPr lang="en-US" sz="1428" b="1" dirty="0" err="1">
                <a:solidFill>
                  <a:srgbClr val="0070C0"/>
                </a:solidFill>
              </a:rPr>
              <a:t>MaxRange</a:t>
            </a:r>
            <a:r>
              <a:rPr lang="en-US" sz="1428" b="1" dirty="0">
                <a:solidFill>
                  <a:srgbClr val="0070C0"/>
                </a:solidFill>
              </a:rPr>
              <a:t>": 5,</a:t>
            </a:r>
            <a:r>
              <a:rPr lang="en-US" sz="1428" dirty="0"/>
              <a:t> }</a:t>
            </a:r>
            <a:endParaRPr lang="en-US" sz="918" dirty="0"/>
          </a:p>
        </p:txBody>
      </p:sp>
    </p:spTree>
    <p:extLst>
      <p:ext uri="{BB962C8B-B14F-4D97-AF65-F5344CB8AC3E}">
        <p14:creationId xmlns:p14="http://schemas.microsoft.com/office/powerpoint/2010/main" val="2007016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229" y="158226"/>
            <a:ext cx="9432482" cy="1351952"/>
          </a:xfrm>
        </p:spPr>
        <p:txBody>
          <a:bodyPr>
            <a:normAutofit/>
          </a:bodyPr>
          <a:lstStyle/>
          <a:p>
            <a:r>
              <a:rPr lang="en-US" sz="4080" dirty="0"/>
              <a:t>Deployment </a:t>
            </a:r>
            <a:r>
              <a:rPr lang="en-US" sz="4080" dirty="0" smtClean="0"/>
              <a:t>Configuration </a:t>
            </a:r>
            <a:r>
              <a:rPr lang="en-US" sz="4080" dirty="0"/>
              <a:t>(</a:t>
            </a:r>
            <a:r>
              <a:rPr lang="en-US" sz="4080" dirty="0" err="1"/>
              <a:t>ResConfig</a:t>
            </a:r>
            <a:r>
              <a:rPr lang="en-US" sz="4080" dirty="0"/>
              <a:t>)</a:t>
            </a:r>
          </a:p>
        </p:txBody>
      </p:sp>
      <p:sp>
        <p:nvSpPr>
          <p:cNvPr id="3" name="Content Placeholder 2"/>
          <p:cNvSpPr>
            <a:spLocks noGrp="1"/>
          </p:cNvSpPr>
          <p:nvPr>
            <p:ph sz="half" idx="1"/>
          </p:nvPr>
        </p:nvSpPr>
        <p:spPr>
          <a:xfrm>
            <a:off x="315283" y="1359712"/>
            <a:ext cx="5152316" cy="5332399"/>
          </a:xfrm>
        </p:spPr>
        <p:txBody>
          <a:bodyPr>
            <a:normAutofit/>
          </a:bodyPr>
          <a:lstStyle/>
          <a:p>
            <a:r>
              <a:rPr lang="en-US" sz="3200" dirty="0" smtClean="0"/>
              <a:t>Generated by Portal</a:t>
            </a:r>
          </a:p>
          <a:p>
            <a:r>
              <a:rPr lang="en-US" sz="3200" dirty="0" smtClean="0"/>
              <a:t>Not persisted as a file</a:t>
            </a:r>
          </a:p>
          <a:p>
            <a:r>
              <a:rPr lang="en-US" sz="3200" dirty="0" smtClean="0"/>
              <a:t>Versioned to enable updates </a:t>
            </a:r>
          </a:p>
          <a:p>
            <a:r>
              <a:rPr lang="en-US" sz="3200" dirty="0"/>
              <a:t>Parameter binding to user input</a:t>
            </a:r>
          </a:p>
          <a:p>
            <a:endParaRPr lang="en-US" sz="3200" dirty="0" smtClean="0"/>
          </a:p>
        </p:txBody>
      </p:sp>
      <p:sp>
        <p:nvSpPr>
          <p:cNvPr id="6" name="Content Placeholder 4"/>
          <p:cNvSpPr>
            <a:spLocks noGrp="1"/>
          </p:cNvSpPr>
          <p:nvPr>
            <p:ph sz="half" idx="2"/>
          </p:nvPr>
        </p:nvSpPr>
        <p:spPr>
          <a:xfrm>
            <a:off x="5686205" y="1282711"/>
            <a:ext cx="6750270" cy="5079452"/>
          </a:xfrm>
          <a:ln/>
        </p:spPr>
        <p:style>
          <a:lnRef idx="2">
            <a:schemeClr val="accent2"/>
          </a:lnRef>
          <a:fillRef idx="1">
            <a:schemeClr val="lt1"/>
          </a:fillRef>
          <a:effectRef idx="0">
            <a:schemeClr val="accent2"/>
          </a:effectRef>
          <a:fontRef idx="minor">
            <a:schemeClr val="dk1"/>
          </a:fontRef>
        </p:style>
        <p:txBody>
          <a:bodyPr>
            <a:noAutofit/>
          </a:bodyPr>
          <a:lstStyle/>
          <a:p>
            <a:pPr marL="0" indent="0">
              <a:buNone/>
            </a:pPr>
            <a:r>
              <a:rPr lang="en-US" sz="1632" dirty="0"/>
              <a:t>{</a:t>
            </a:r>
          </a:p>
          <a:p>
            <a:pPr marL="0" indent="0">
              <a:buNone/>
            </a:pPr>
            <a:r>
              <a:rPr lang="en-US" sz="1632" b="1" dirty="0">
                <a:solidFill>
                  <a:schemeClr val="accent1">
                    <a:lumMod val="75000"/>
                  </a:schemeClr>
                </a:solidFill>
              </a:rPr>
              <a:t> "Version": "1.0.0.0",</a:t>
            </a:r>
          </a:p>
          <a:p>
            <a:pPr marL="0" indent="0">
              <a:buNone/>
            </a:pPr>
            <a:endParaRPr lang="en-US" sz="1632" dirty="0"/>
          </a:p>
          <a:p>
            <a:pPr marL="0" indent="0">
              <a:buNone/>
            </a:pPr>
            <a:r>
              <a:rPr lang="en-US" sz="1632" dirty="0"/>
              <a:t>    “</a:t>
            </a:r>
            <a:r>
              <a:rPr lang="en-US" sz="1632" dirty="0" err="1"/>
              <a:t>ParameterValues</a:t>
            </a:r>
            <a:r>
              <a:rPr lang="en-US" sz="1632" dirty="0"/>
              <a:t>” : ‘ {  </a:t>
            </a:r>
            <a:r>
              <a:rPr lang="en-US" sz="1632" b="1" dirty="0">
                <a:solidFill>
                  <a:schemeClr val="accent1">
                    <a:lumMod val="75000"/>
                  </a:schemeClr>
                </a:solidFill>
              </a:rPr>
              <a:t>“</a:t>
            </a:r>
            <a:r>
              <a:rPr lang="en-US" sz="1632" b="1" dirty="0" err="1">
                <a:solidFill>
                  <a:schemeClr val="accent1">
                    <a:lumMod val="75000"/>
                  </a:schemeClr>
                </a:solidFill>
              </a:rPr>
              <a:t>IISPort</a:t>
            </a:r>
            <a:r>
              <a:rPr lang="en-US" sz="1632" b="1" dirty="0">
                <a:solidFill>
                  <a:schemeClr val="accent1">
                    <a:lumMod val="75000"/>
                  </a:schemeClr>
                </a:solidFill>
              </a:rPr>
              <a:t>": “80"</a:t>
            </a:r>
            <a:r>
              <a:rPr lang="en-US" sz="1632" dirty="0">
                <a:solidFill>
                  <a:schemeClr val="accent1">
                    <a:lumMod val="75000"/>
                  </a:schemeClr>
                </a:solidFill>
              </a:rPr>
              <a:t>,   </a:t>
            </a:r>
            <a:r>
              <a:rPr lang="en-US" sz="1632" dirty="0" smtClean="0"/>
              <a:t>“</a:t>
            </a:r>
            <a:r>
              <a:rPr lang="en-US" sz="1632" dirty="0" err="1" smtClean="0"/>
              <a:t>RoleVMSize</a:t>
            </a:r>
            <a:r>
              <a:rPr lang="en-US" sz="1632" dirty="0"/>
              <a:t>” : “Small”,   “</a:t>
            </a:r>
            <a:r>
              <a:rPr lang="en-US" sz="1632" dirty="0" err="1"/>
              <a:t>ComputerNamePattern</a:t>
            </a:r>
            <a:r>
              <a:rPr lang="en-US" sz="1632" dirty="0"/>
              <a:t>” : null, "</a:t>
            </a:r>
            <a:r>
              <a:rPr lang="en-US" sz="1632" dirty="0" err="1" smtClean="0"/>
              <a:t>NetworkName</a:t>
            </a:r>
            <a:r>
              <a:rPr lang="en-US" sz="1632" dirty="0" smtClean="0"/>
              <a:t>" </a:t>
            </a:r>
            <a:r>
              <a:rPr lang="en-US" sz="1632" dirty="0"/>
              <a:t>: "</a:t>
            </a:r>
            <a:r>
              <a:rPr lang="en-US" sz="1632" dirty="0" err="1"/>
              <a:t>corp</a:t>
            </a:r>
            <a:r>
              <a:rPr lang="en-US" sz="1632" dirty="0"/>
              <a:t>"      }’</a:t>
            </a:r>
          </a:p>
          <a:p>
            <a:pPr marL="0" indent="0">
              <a:buNone/>
            </a:pPr>
            <a:r>
              <a:rPr lang="en-US" sz="1632" dirty="0"/>
              <a:t>}</a:t>
            </a:r>
          </a:p>
        </p:txBody>
      </p:sp>
    </p:spTree>
    <p:extLst>
      <p:ext uri="{BB962C8B-B14F-4D97-AF65-F5344CB8AC3E}">
        <p14:creationId xmlns:p14="http://schemas.microsoft.com/office/powerpoint/2010/main" val="3835604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OSImage</a:t>
            </a:r>
            <a:r>
              <a:rPr lang="en-US" dirty="0" smtClean="0"/>
              <a:t> handling</a:t>
            </a:r>
            <a:endParaRPr lang="en-US" dirty="0"/>
          </a:p>
        </p:txBody>
      </p:sp>
      <p:sp>
        <p:nvSpPr>
          <p:cNvPr id="5" name="Text Placeholder 4"/>
          <p:cNvSpPr>
            <a:spLocks noGrp="1"/>
          </p:cNvSpPr>
          <p:nvPr>
            <p:ph type="body" sz="quarter" idx="10"/>
          </p:nvPr>
        </p:nvSpPr>
        <p:spPr>
          <a:xfrm>
            <a:off x="529661" y="1476622"/>
            <a:ext cx="11486328" cy="5379934"/>
          </a:xfrm>
        </p:spPr>
        <p:txBody>
          <a:bodyPr/>
          <a:lstStyle/>
          <a:p>
            <a:r>
              <a:rPr lang="en-US" sz="3600" dirty="0" err="1" smtClean="0"/>
              <a:t>OSImage</a:t>
            </a:r>
            <a:r>
              <a:rPr lang="en-US" sz="3600" dirty="0" smtClean="0"/>
              <a:t> should be parameterized for maximum reuse across environments</a:t>
            </a:r>
          </a:p>
          <a:p>
            <a:pPr lvl="1"/>
            <a:r>
              <a:rPr lang="en-US" sz="1800" dirty="0" smtClean="0"/>
              <a:t>Parameter allows user to select image (see Tags below)</a:t>
            </a:r>
          </a:p>
          <a:p>
            <a:r>
              <a:rPr lang="en-US" sz="3600" dirty="0" smtClean="0"/>
              <a:t>Tags</a:t>
            </a:r>
          </a:p>
          <a:p>
            <a:pPr lvl="1"/>
            <a:r>
              <a:rPr lang="en-US" sz="2000" dirty="0" err="1" smtClean="0"/>
              <a:t>Viewdef</a:t>
            </a:r>
            <a:r>
              <a:rPr lang="en-US" sz="2000" dirty="0" smtClean="0"/>
              <a:t> – filters by Tags according to </a:t>
            </a:r>
            <a:r>
              <a:rPr lang="en-US" sz="2000" dirty="0" err="1" smtClean="0"/>
              <a:t>resext</a:t>
            </a:r>
            <a:endParaRPr lang="en-US" sz="2000" dirty="0" smtClean="0"/>
          </a:p>
          <a:p>
            <a:pPr lvl="1"/>
            <a:r>
              <a:rPr lang="en-US" sz="2000" dirty="0" err="1" smtClean="0"/>
              <a:t>Resext</a:t>
            </a:r>
            <a:r>
              <a:rPr lang="en-US" sz="2000" dirty="0" smtClean="0"/>
              <a:t> – Tags are application requirements</a:t>
            </a:r>
          </a:p>
          <a:p>
            <a:pPr lvl="1"/>
            <a:r>
              <a:rPr lang="en-US" sz="2000" dirty="0" smtClean="0"/>
              <a:t>Guidance on “standard” tags – “WindowsServer2012”, “Datacenter”, “.NET4.5”</a:t>
            </a:r>
          </a:p>
          <a:p>
            <a:pPr lvl="1"/>
            <a:r>
              <a:rPr lang="en-US" sz="2000" dirty="0" smtClean="0"/>
              <a:t>Deployment will be blocked if referenced image is not tagged to match RESEXT requirements</a:t>
            </a:r>
          </a:p>
          <a:p>
            <a:r>
              <a:rPr lang="en-US" sz="3600" dirty="0"/>
              <a:t>Reference is “</a:t>
            </a:r>
            <a:r>
              <a:rPr lang="en-US" sz="3600" dirty="0" err="1"/>
              <a:t>Name:Version</a:t>
            </a:r>
            <a:r>
              <a:rPr lang="en-US" sz="3600" dirty="0" smtClean="0"/>
              <a:t>”</a:t>
            </a:r>
            <a:endParaRPr lang="en-US" sz="3600" dirty="0"/>
          </a:p>
          <a:p>
            <a:pPr lvl="1"/>
            <a:r>
              <a:rPr lang="en-US" sz="1800" dirty="0"/>
              <a:t>“WindowsServer2012DatacenterENU:1.0.0.0”</a:t>
            </a:r>
          </a:p>
          <a:p>
            <a:pPr lvl="1"/>
            <a:r>
              <a:rPr lang="en-US" sz="2000" dirty="0"/>
              <a:t>Name and Version map to VMM VHD </a:t>
            </a:r>
            <a:r>
              <a:rPr lang="en-US" sz="2000" dirty="0" err="1"/>
              <a:t>FamilyName</a:t>
            </a:r>
            <a:r>
              <a:rPr lang="en-US" sz="2000" dirty="0"/>
              <a:t> and Release properties</a:t>
            </a:r>
          </a:p>
          <a:p>
            <a:pPr lvl="1"/>
            <a:r>
              <a:rPr lang="en-US" sz="2000" dirty="0"/>
              <a:t>Version must by </a:t>
            </a:r>
            <a:r>
              <a:rPr lang="en-US" sz="2000" dirty="0" err="1"/>
              <a:t>n.n.n.n</a:t>
            </a:r>
            <a:r>
              <a:rPr lang="en-US" sz="2000" dirty="0"/>
              <a:t> – vmm Release is a string</a:t>
            </a:r>
          </a:p>
          <a:p>
            <a:pPr lvl="1"/>
            <a:r>
              <a:rPr lang="en-US" sz="2000" dirty="0"/>
              <a:t>If </a:t>
            </a:r>
            <a:r>
              <a:rPr lang="en-US" sz="2000" dirty="0" err="1"/>
              <a:t>OSImage</a:t>
            </a:r>
            <a:r>
              <a:rPr lang="en-US" sz="2000" dirty="0"/>
              <a:t> is not parameterized, set </a:t>
            </a:r>
            <a:r>
              <a:rPr lang="en-US" sz="2000" dirty="0" err="1"/>
              <a:t>FamilyName</a:t>
            </a:r>
            <a:r>
              <a:rPr lang="en-US" sz="2000" dirty="0"/>
              <a:t> and Release </a:t>
            </a:r>
            <a:r>
              <a:rPr lang="en-US" sz="2000" dirty="0" smtClean="0"/>
              <a:t>accordingly</a:t>
            </a:r>
            <a:endParaRPr lang="en-US" sz="2000" dirty="0"/>
          </a:p>
        </p:txBody>
      </p:sp>
    </p:spTree>
    <p:extLst>
      <p:ext uri="{BB962C8B-B14F-4D97-AF65-F5344CB8AC3E}">
        <p14:creationId xmlns:p14="http://schemas.microsoft.com/office/powerpoint/2010/main" val="124650232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1719" y="184066"/>
            <a:ext cx="10724938" cy="846706"/>
          </a:xfrm>
        </p:spPr>
        <p:txBody>
          <a:bodyPr/>
          <a:lstStyle/>
          <a:p>
            <a:r>
              <a:rPr lang="en-US" dirty="0" smtClean="0"/>
              <a:t>Gallery Item Resource Packages</a:t>
            </a:r>
            <a:endParaRPr lang="en-US" dirty="0"/>
          </a:p>
        </p:txBody>
      </p:sp>
      <p:graphicFrame>
        <p:nvGraphicFramePr>
          <p:cNvPr id="9" name="Diagram 8"/>
          <p:cNvGraphicFramePr/>
          <p:nvPr>
            <p:extLst>
              <p:ext uri="{D42A27DB-BD31-4B8C-83A1-F6EECF244321}">
                <p14:modId xmlns:p14="http://schemas.microsoft.com/office/powerpoint/2010/main" val="2106715010"/>
              </p:ext>
            </p:extLst>
          </p:nvPr>
        </p:nvGraphicFramePr>
        <p:xfrm>
          <a:off x="1816016" y="1444979"/>
          <a:ext cx="9590641" cy="4704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8230036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55" y="196337"/>
            <a:ext cx="10724938" cy="948604"/>
          </a:xfrm>
        </p:spPr>
        <p:txBody>
          <a:bodyPr/>
          <a:lstStyle/>
          <a:p>
            <a:r>
              <a:rPr lang="en-US" dirty="0" smtClean="0"/>
              <a:t>Importing a Gallery Item</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972836819"/>
              </p:ext>
            </p:extLst>
          </p:nvPr>
        </p:nvGraphicFramePr>
        <p:xfrm>
          <a:off x="855768" y="1232297"/>
          <a:ext cx="10724938" cy="4655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8023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Configuring Virtual Machine Manager</a:t>
            </a:r>
            <a:endParaRPr lang="en-US" dirty="0"/>
          </a:p>
        </p:txBody>
      </p:sp>
      <p:sp>
        <p:nvSpPr>
          <p:cNvPr id="3" name="Content Placeholder 2"/>
          <p:cNvSpPr>
            <a:spLocks noGrp="1"/>
          </p:cNvSpPr>
          <p:nvPr>
            <p:ph idx="4294967295"/>
          </p:nvPr>
        </p:nvSpPr>
        <p:spPr>
          <a:xfrm>
            <a:off x="530466" y="1574789"/>
            <a:ext cx="11373922" cy="2040374"/>
          </a:xfrm>
          <a:prstGeom prst="rect">
            <a:avLst/>
          </a:prstGeom>
        </p:spPr>
        <p:txBody>
          <a:bodyPr>
            <a:noAutofit/>
          </a:bodyPr>
          <a:lstStyle/>
          <a:p>
            <a:r>
              <a:rPr lang="en-US" sz="2856" dirty="0" smtClean="0"/>
              <a:t>Cloud</a:t>
            </a:r>
            <a:endParaRPr lang="en-US" sz="2856" dirty="0"/>
          </a:p>
          <a:p>
            <a:pPr lvl="1"/>
            <a:r>
              <a:rPr lang="en-US" sz="2040" dirty="0"/>
              <a:t>Library share containing VHD is accessible to cloud</a:t>
            </a:r>
          </a:p>
          <a:p>
            <a:r>
              <a:rPr lang="en-US" sz="2856" dirty="0" err="1"/>
              <a:t>Userrole</a:t>
            </a:r>
            <a:endParaRPr lang="en-US" sz="2856" dirty="0"/>
          </a:p>
          <a:p>
            <a:pPr lvl="1"/>
            <a:r>
              <a:rPr lang="en-US" sz="2040" dirty="0"/>
              <a:t>Tenant </a:t>
            </a:r>
            <a:r>
              <a:rPr lang="en-US" sz="2040" dirty="0" err="1"/>
              <a:t>userrole</a:t>
            </a:r>
            <a:r>
              <a:rPr lang="en-US" sz="2040" dirty="0"/>
              <a:t> has access to </a:t>
            </a:r>
            <a:r>
              <a:rPr lang="en-US" sz="2040" dirty="0" smtClean="0"/>
              <a:t>cloud</a:t>
            </a:r>
            <a:endParaRPr lang="en-US" sz="2856" dirty="0" smtClean="0"/>
          </a:p>
          <a:p>
            <a:r>
              <a:rPr lang="en-US" sz="2856" dirty="0" smtClean="0"/>
              <a:t>Virtual Hard Disks</a:t>
            </a:r>
          </a:p>
          <a:p>
            <a:pPr lvl="1"/>
            <a:r>
              <a:rPr lang="en-US" sz="2040" dirty="0" smtClean="0"/>
              <a:t>Configure Virtual Hard Disk </a:t>
            </a:r>
            <a:r>
              <a:rPr lang="en-US" sz="2040" dirty="0" err="1" smtClean="0"/>
              <a:t>FamilyName</a:t>
            </a:r>
            <a:r>
              <a:rPr lang="en-US" sz="2040" dirty="0" smtClean="0"/>
              <a:t>, Release and Tags accordingly – see </a:t>
            </a:r>
            <a:r>
              <a:rPr lang="en-US" sz="2040" dirty="0" err="1" smtClean="0"/>
              <a:t>OSImage</a:t>
            </a:r>
            <a:r>
              <a:rPr lang="en-US" sz="2040" dirty="0" smtClean="0"/>
              <a:t> slide</a:t>
            </a:r>
            <a:endParaRPr lang="en-US" sz="2040" dirty="0"/>
          </a:p>
          <a:p>
            <a:r>
              <a:rPr lang="en-US" sz="2856" dirty="0" smtClean="0"/>
              <a:t>Test in VMM using </a:t>
            </a:r>
            <a:r>
              <a:rPr lang="en-US" sz="2856" dirty="0"/>
              <a:t>RESDEF</a:t>
            </a:r>
          </a:p>
          <a:p>
            <a:pPr lvl="1"/>
            <a:r>
              <a:rPr lang="en-US" sz="2040" dirty="0"/>
              <a:t>Powershell only</a:t>
            </a:r>
          </a:p>
          <a:p>
            <a:pPr lvl="1"/>
            <a:r>
              <a:rPr lang="en-US" sz="2040" dirty="0"/>
              <a:t>Read RESDEF, construct </a:t>
            </a:r>
            <a:r>
              <a:rPr lang="en-US" sz="2040" dirty="0" smtClean="0"/>
              <a:t>RESCONFIG</a:t>
            </a:r>
          </a:p>
          <a:p>
            <a:pPr lvl="1"/>
            <a:r>
              <a:rPr lang="en-US" sz="2040" dirty="0" smtClean="0"/>
              <a:t>Submit resdef and </a:t>
            </a:r>
            <a:r>
              <a:rPr lang="en-US" sz="2040" dirty="0" err="1" smtClean="0"/>
              <a:t>resconfig</a:t>
            </a:r>
            <a:r>
              <a:rPr lang="en-US" sz="2040" dirty="0" smtClean="0"/>
              <a:t> via </a:t>
            </a:r>
            <a:r>
              <a:rPr lang="en-US" sz="2040" dirty="0" err="1" smtClean="0"/>
              <a:t>powershell</a:t>
            </a:r>
            <a:r>
              <a:rPr lang="en-US" sz="2040" dirty="0" smtClean="0"/>
              <a:t> to create a virtual machine role</a:t>
            </a:r>
            <a:endParaRPr lang="en-US" sz="2040" dirty="0"/>
          </a:p>
        </p:txBody>
      </p:sp>
    </p:spTree>
    <p:extLst>
      <p:ext uri="{BB962C8B-B14F-4D97-AF65-F5344CB8AC3E}">
        <p14:creationId xmlns:p14="http://schemas.microsoft.com/office/powerpoint/2010/main" val="106092625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25473" y="1846321"/>
            <a:ext cx="11451969" cy="3773277"/>
          </a:xfrm>
        </p:spPr>
        <p:txBody>
          <a:bodyPr anchor="ctr"/>
          <a:lstStyle/>
          <a:p>
            <a:r>
              <a:rPr lang="en-US" sz="2448" b="1" cap="all" spc="0" dirty="0">
                <a:solidFill>
                  <a:schemeClr val="tx1">
                    <a:lumMod val="75000"/>
                    <a:lumOff val="25000"/>
                  </a:schemeClr>
                </a:solidFill>
                <a:latin typeface="+mn-lt"/>
              </a:rPr>
              <a:t>All INFORMATION PRESENTED AS WELL AS ALL Sessions are Microsoft Confidential and under your Non-Disclosure Agreement (</a:t>
            </a:r>
            <a:r>
              <a:rPr lang="en-US" sz="2448" b="1" cap="all" spc="0" dirty="0" err="1">
                <a:solidFill>
                  <a:schemeClr val="tx1">
                    <a:lumMod val="75000"/>
                    <a:lumOff val="25000"/>
                  </a:schemeClr>
                </a:solidFill>
                <a:latin typeface="+mn-lt"/>
              </a:rPr>
              <a:t>nda</a:t>
            </a:r>
            <a:r>
              <a:rPr lang="en-US" sz="2448" b="1" cap="all" spc="0" dirty="0">
                <a:solidFill>
                  <a:schemeClr val="tx1">
                    <a:lumMod val="75000"/>
                    <a:lumOff val="25000"/>
                  </a:schemeClr>
                </a:solidFill>
                <a:latin typeface="+mn-lt"/>
              </a:rPr>
              <a:t>) and\or Technology preview agreement(</a:t>
            </a:r>
            <a:r>
              <a:rPr lang="en-US" sz="2448" b="1" cap="all" spc="0" dirty="0" err="1">
                <a:solidFill>
                  <a:schemeClr val="tx1">
                    <a:lumMod val="75000"/>
                    <a:lumOff val="25000"/>
                  </a:schemeClr>
                </a:solidFill>
                <a:latin typeface="+mn-lt"/>
              </a:rPr>
              <a:t>tpa</a:t>
            </a:r>
            <a:r>
              <a:rPr lang="en-US" sz="2448" b="1" cap="all" spc="0" dirty="0">
                <a:solidFill>
                  <a:schemeClr val="tx1">
                    <a:lumMod val="75000"/>
                    <a:lumOff val="25000"/>
                  </a:schemeClr>
                </a:solidFill>
                <a:latin typeface="+mn-lt"/>
              </a:rPr>
              <a:t>)</a:t>
            </a:r>
          </a:p>
          <a:p>
            <a:pPr>
              <a:spcBef>
                <a:spcPts val="1836"/>
              </a:spcBef>
            </a:pPr>
            <a:r>
              <a:rPr lang="en-US" sz="2448" b="1" cap="all" spc="0" dirty="0">
                <a:solidFill>
                  <a:srgbClr val="FF0000"/>
                </a:solidFill>
                <a:latin typeface="+mn-lt"/>
              </a:rPr>
              <a:t>Do not share session content</a:t>
            </a:r>
            <a:r>
              <a:rPr lang="en-US" sz="2448" b="1" cap="all" spc="0" dirty="0">
                <a:solidFill>
                  <a:schemeClr val="tx1">
                    <a:lumMod val="75000"/>
                    <a:lumOff val="25000"/>
                  </a:schemeClr>
                </a:solidFill>
                <a:latin typeface="+mn-lt"/>
              </a:rPr>
              <a:t> from this event in any manner including: tweeting, blogging, posting, or speaking with others</a:t>
            </a:r>
          </a:p>
          <a:p>
            <a:pPr>
              <a:spcBef>
                <a:spcPts val="1836"/>
              </a:spcBef>
            </a:pPr>
            <a:r>
              <a:rPr lang="en-US" sz="2448" b="1" cap="all" spc="0" dirty="0">
                <a:solidFill>
                  <a:schemeClr val="tx1">
                    <a:lumMod val="75000"/>
                    <a:lumOff val="25000"/>
                  </a:schemeClr>
                </a:solidFill>
                <a:latin typeface="+mn-lt"/>
              </a:rPr>
              <a:t>You are a very select group of Partners and customers that are involved in this process.  We look to you as innovators, leaders in the It world and trusted customers</a:t>
            </a:r>
          </a:p>
          <a:p>
            <a:endParaRPr lang="en-US" sz="2448" b="1" cap="all" spc="0" dirty="0">
              <a:solidFill>
                <a:schemeClr val="tx1">
                  <a:lumMod val="75000"/>
                  <a:lumOff val="25000"/>
                </a:schemeClr>
              </a:solidFill>
              <a:latin typeface="+mn-lt"/>
            </a:endParaRPr>
          </a:p>
        </p:txBody>
      </p:sp>
      <p:sp>
        <p:nvSpPr>
          <p:cNvPr id="6" name="Title 5"/>
          <p:cNvSpPr>
            <a:spLocks noGrp="1"/>
          </p:cNvSpPr>
          <p:nvPr>
            <p:ph type="title" idx="4294967295"/>
          </p:nvPr>
        </p:nvSpPr>
        <p:spPr>
          <a:xfrm>
            <a:off x="575386" y="668690"/>
            <a:ext cx="11251147" cy="691356"/>
          </a:xfrm>
        </p:spPr>
        <p:txBody>
          <a:bodyPr>
            <a:noAutofit/>
          </a:bodyPr>
          <a:lstStyle/>
          <a:p>
            <a:r>
              <a:rPr lang="en-US" sz="6731" dirty="0"/>
              <a:t>Just a Reminder</a:t>
            </a:r>
          </a:p>
        </p:txBody>
      </p:sp>
    </p:spTree>
    <p:extLst>
      <p:ext uri="{BB962C8B-B14F-4D97-AF65-F5344CB8AC3E}">
        <p14:creationId xmlns:p14="http://schemas.microsoft.com/office/powerpoint/2010/main" val="2214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310" y="505747"/>
            <a:ext cx="10724938" cy="1351952"/>
          </a:xfrm>
        </p:spPr>
        <p:txBody>
          <a:bodyPr/>
          <a:lstStyle/>
          <a:p>
            <a:r>
              <a:rPr lang="en-US" dirty="0" smtClean="0"/>
              <a:t>Deploying a Gallery Item</a:t>
            </a: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1726791214"/>
              </p:ext>
            </p:extLst>
          </p:nvPr>
        </p:nvGraphicFramePr>
        <p:xfrm>
          <a:off x="1015293" y="1170942"/>
          <a:ext cx="10724938" cy="46550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50790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564" y="2435805"/>
            <a:ext cx="10724938" cy="1525571"/>
          </a:xfrm>
        </p:spPr>
        <p:txBody>
          <a:bodyPr/>
          <a:lstStyle/>
          <a:p>
            <a:r>
              <a:rPr lang="en-US" dirty="0" smtClean="0"/>
              <a:t>Demo – Service Admin Importing Gallery Items and Offering to Tenants</a:t>
            </a:r>
            <a:endParaRPr lang="en-US" dirty="0"/>
          </a:p>
        </p:txBody>
      </p:sp>
    </p:spTree>
    <p:extLst>
      <p:ext uri="{BB962C8B-B14F-4D97-AF65-F5344CB8AC3E}">
        <p14:creationId xmlns:p14="http://schemas.microsoft.com/office/powerpoint/2010/main" val="237983497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4294967295"/>
          </p:nvPr>
        </p:nvSpPr>
        <p:spPr>
          <a:xfrm>
            <a:off x="653178" y="1488894"/>
            <a:ext cx="10514402" cy="3980298"/>
          </a:xfrm>
          <a:prstGeom prst="rect">
            <a:avLst/>
          </a:prstGeom>
        </p:spPr>
        <p:txBody>
          <a:bodyPr/>
          <a:lstStyle/>
          <a:p>
            <a:r>
              <a:rPr lang="en-US" dirty="0" smtClean="0"/>
              <a:t>Sample Gallery Items</a:t>
            </a:r>
          </a:p>
          <a:p>
            <a:pPr lvl="1"/>
            <a:r>
              <a:rPr lang="en-US" sz="3200" dirty="0" smtClean="0"/>
              <a:t>Windows Server</a:t>
            </a:r>
          </a:p>
          <a:p>
            <a:pPr lvl="1"/>
            <a:r>
              <a:rPr lang="en-US" sz="3200" dirty="0" smtClean="0"/>
              <a:t>IIS on Windows Server </a:t>
            </a:r>
            <a:endParaRPr lang="en-US" sz="3200" dirty="0"/>
          </a:p>
          <a:p>
            <a:r>
              <a:rPr lang="en-US" dirty="0" smtClean="0"/>
              <a:t>Authoring and Best Practice Guide to build your own gallery items</a:t>
            </a:r>
            <a:endParaRPr lang="en-US" dirty="0"/>
          </a:p>
        </p:txBody>
      </p:sp>
    </p:spTree>
    <p:extLst>
      <p:ext uri="{BB962C8B-B14F-4D97-AF65-F5344CB8AC3E}">
        <p14:creationId xmlns:p14="http://schemas.microsoft.com/office/powerpoint/2010/main" val="860007715"/>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a:t>
            </a:r>
            <a:endParaRPr lang="en-US" dirty="0"/>
          </a:p>
        </p:txBody>
      </p:sp>
      <p:sp>
        <p:nvSpPr>
          <p:cNvPr id="3" name="Content Placeholder 2"/>
          <p:cNvSpPr>
            <a:spLocks noGrp="1"/>
          </p:cNvSpPr>
          <p:nvPr>
            <p:ph sz="quarter" idx="10"/>
          </p:nvPr>
        </p:nvSpPr>
        <p:spPr>
          <a:xfrm>
            <a:off x="157896" y="1397872"/>
            <a:ext cx="12054089" cy="668419"/>
          </a:xfrm>
        </p:spPr>
        <p:txBody>
          <a:bodyPr/>
          <a:lstStyle/>
          <a:p>
            <a:pPr marL="0" indent="0">
              <a:lnSpc>
                <a:spcPct val="150000"/>
              </a:lnSpc>
              <a:buNone/>
            </a:pPr>
            <a:r>
              <a:rPr lang="en-US" sz="2039" i="1" dirty="0"/>
              <a:t>			</a:t>
            </a:r>
          </a:p>
        </p:txBody>
      </p:sp>
      <p:graphicFrame>
        <p:nvGraphicFramePr>
          <p:cNvPr id="4" name="Table 3"/>
          <p:cNvGraphicFramePr>
            <a:graphicFrameLocks noGrp="1"/>
          </p:cNvGraphicFramePr>
          <p:nvPr>
            <p:extLst>
              <p:ext uri="{D42A27DB-BD31-4B8C-83A1-F6EECF244321}">
                <p14:modId xmlns:p14="http://schemas.microsoft.com/office/powerpoint/2010/main" val="2991711134"/>
              </p:ext>
            </p:extLst>
          </p:nvPr>
        </p:nvGraphicFramePr>
        <p:xfrm>
          <a:off x="363131" y="1470309"/>
          <a:ext cx="11848853" cy="4928270"/>
        </p:xfrm>
        <a:graphic>
          <a:graphicData uri="http://schemas.openxmlformats.org/drawingml/2006/table">
            <a:tbl>
              <a:tblPr>
                <a:tableStyleId>{5C22544A-7EE6-4342-B048-85BDC9FD1C3A}</a:tableStyleId>
              </a:tblPr>
              <a:tblGrid>
                <a:gridCol w="1376239"/>
                <a:gridCol w="10472614"/>
              </a:tblGrid>
              <a:tr h="571945">
                <a:tc>
                  <a:txBody>
                    <a:bodyPr/>
                    <a:lstStyle/>
                    <a:p>
                      <a:pPr algn="l" fontAlgn="b"/>
                      <a:r>
                        <a:rPr lang="en-US" sz="2000" b="1" i="0" u="none" strike="noStrike" dirty="0">
                          <a:solidFill>
                            <a:srgbClr val="FFFF00"/>
                          </a:solidFill>
                          <a:effectLst/>
                          <a:latin typeface="+mj-lt"/>
                        </a:rPr>
                        <a:t>MDC-B357</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What’s New in System Center 2012 R2 – Virtual Machine Manager</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smtClean="0">
                          <a:solidFill>
                            <a:srgbClr val="FFFF00"/>
                          </a:solidFill>
                          <a:effectLst/>
                          <a:latin typeface="+mj-lt"/>
                        </a:rPr>
                        <a:t>MDC-B202</a:t>
                      </a:r>
                      <a:endParaRPr lang="en-US" sz="2000" b="1" i="0" u="none" strike="noStrike" dirty="0">
                        <a:solidFill>
                          <a:srgbClr val="FFFF00"/>
                        </a:solidFill>
                        <a:effectLst/>
                        <a:latin typeface="+mj-lt"/>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smtClean="0">
                          <a:solidFill>
                            <a:schemeClr val="tx1"/>
                          </a:solidFill>
                          <a:effectLst/>
                          <a:latin typeface="+mj-lt"/>
                        </a:rPr>
                        <a:t>Running and Managing Linux and UNIX with Hyper-V and </a:t>
                      </a:r>
                      <a:r>
                        <a:rPr lang="en-US" sz="1800" b="0" i="0" u="none" strike="noStrike" smtClean="0">
                          <a:solidFill>
                            <a:schemeClr val="tx1"/>
                          </a:solidFill>
                          <a:effectLst/>
                          <a:latin typeface="+mj-lt"/>
                        </a:rPr>
                        <a:t>Microsoft System Center</a:t>
                      </a:r>
                      <a:endParaRPr lang="en-US" sz="1800" b="0" i="0" u="none" strike="noStrike" dirty="0">
                        <a:solidFill>
                          <a:schemeClr val="tx1"/>
                        </a:solidFill>
                        <a:effectLst/>
                        <a:latin typeface="+mj-lt"/>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a:solidFill>
                            <a:srgbClr val="FFFF00"/>
                          </a:solidFill>
                          <a:effectLst/>
                          <a:latin typeface="+mj-lt"/>
                        </a:rPr>
                        <a:t>MDC-B203</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Deploying Applications in Microsoft System Center 2012 – Virtual Machine Manager using Services</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marL="0" algn="l" defTabSz="914180" rtl="0" eaLnBrk="1" fontAlgn="b" latinLnBrk="0" hangingPunct="1"/>
                      <a:r>
                        <a:rPr lang="en-US" sz="2000" b="1" i="0" u="none" strike="noStrike" kern="1200" dirty="0">
                          <a:solidFill>
                            <a:srgbClr val="FFFF00"/>
                          </a:solidFill>
                          <a:effectLst/>
                          <a:latin typeface="+mj-lt"/>
                          <a:ea typeface="+mn-ea"/>
                          <a:cs typeface="+mn-cs"/>
                        </a:rPr>
                        <a:t>MDC-B318</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a:solidFill>
                            <a:schemeClr val="tx1"/>
                          </a:solidFill>
                          <a:effectLst/>
                          <a:latin typeface="+mj-lt"/>
                          <a:ea typeface="+mn-ea"/>
                          <a:cs typeface="+mn-cs"/>
                        </a:rPr>
                        <a:t>Enabling Multi-Tenant </a:t>
                      </a:r>
                      <a:r>
                        <a:rPr lang="en-US" sz="1800" b="0" i="0" u="none" strike="noStrike" kern="1200" dirty="0" err="1">
                          <a:solidFill>
                            <a:schemeClr val="tx1"/>
                          </a:solidFill>
                          <a:effectLst/>
                          <a:latin typeface="+mj-lt"/>
                          <a:ea typeface="+mn-ea"/>
                          <a:cs typeface="+mn-cs"/>
                        </a:rPr>
                        <a:t>IaaS</a:t>
                      </a:r>
                      <a:r>
                        <a:rPr lang="en-US" sz="1800" b="0" i="0" u="none" strike="noStrike" kern="1200" dirty="0">
                          <a:solidFill>
                            <a:schemeClr val="tx1"/>
                          </a:solidFill>
                          <a:effectLst/>
                          <a:latin typeface="+mj-lt"/>
                          <a:ea typeface="+mn-ea"/>
                          <a:cs typeface="+mn-cs"/>
                        </a:rPr>
                        <a:t> Clouds in Microsoft System Center and Windows Server</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dirty="0">
                          <a:solidFill>
                            <a:srgbClr val="FFFF00"/>
                          </a:solidFill>
                          <a:effectLst/>
                          <a:latin typeface="+mj-lt"/>
                        </a:rPr>
                        <a:t>MDC-B344</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Storage Management: Spanning the Enterprise to Low Cost Scalable Solutions</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48300">
                <a:tc>
                  <a:txBody>
                    <a:bodyPr/>
                    <a:lstStyle/>
                    <a:p>
                      <a:pPr algn="l" fontAlgn="b"/>
                      <a:r>
                        <a:rPr lang="en-US" sz="2000" b="1" i="0" u="none" strike="noStrike" dirty="0">
                          <a:solidFill>
                            <a:srgbClr val="FFFF00"/>
                          </a:solidFill>
                          <a:effectLst/>
                          <a:latin typeface="+mj-lt"/>
                        </a:rPr>
                        <a:t>MDC-B350</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How to Design and Configure Networking in Microsoft System Center - Virtual Machine Manager and </a:t>
                      </a:r>
                      <a:r>
                        <a:rPr lang="en-US" sz="1800" b="0" i="0" u="none" strike="noStrike" dirty="0" err="1">
                          <a:solidFill>
                            <a:schemeClr val="tx1"/>
                          </a:solidFill>
                          <a:effectLst/>
                          <a:latin typeface="+mj-lt"/>
                        </a:rPr>
                        <a:t>HyperV</a:t>
                      </a:r>
                      <a:r>
                        <a:rPr lang="en-US" sz="1800" b="0" i="0" u="none" strike="noStrike" dirty="0">
                          <a:solidFill>
                            <a:schemeClr val="tx1"/>
                          </a:solidFill>
                          <a:effectLst/>
                          <a:latin typeface="+mj-lt"/>
                        </a:rPr>
                        <a:t> (Part 1 of 2)</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748300">
                <a:tc>
                  <a:txBody>
                    <a:bodyPr/>
                    <a:lstStyle/>
                    <a:p>
                      <a:pPr algn="l" fontAlgn="b"/>
                      <a:r>
                        <a:rPr lang="en-US" sz="2000" b="1" i="0" u="none" strike="noStrike" dirty="0">
                          <a:solidFill>
                            <a:srgbClr val="FFFF00"/>
                          </a:solidFill>
                          <a:effectLst/>
                          <a:latin typeface="+mj-lt"/>
                        </a:rPr>
                        <a:t>MDC-B351</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dirty="0">
                          <a:solidFill>
                            <a:schemeClr val="tx1"/>
                          </a:solidFill>
                          <a:effectLst/>
                          <a:latin typeface="+mj-lt"/>
                        </a:rPr>
                        <a:t>How to Design and Configure Networking in Microsoft System Center - Virtual Machine Manager and </a:t>
                      </a:r>
                      <a:r>
                        <a:rPr lang="en-US" sz="1800" b="0" i="0" u="none" strike="noStrike" dirty="0" err="1">
                          <a:solidFill>
                            <a:schemeClr val="tx1"/>
                          </a:solidFill>
                          <a:effectLst/>
                          <a:latin typeface="+mj-lt"/>
                        </a:rPr>
                        <a:t>HyperV</a:t>
                      </a:r>
                      <a:r>
                        <a:rPr lang="en-US" sz="1800" b="0" i="0" u="none" strike="noStrike" dirty="0">
                          <a:solidFill>
                            <a:schemeClr val="tx1"/>
                          </a:solidFill>
                          <a:effectLst/>
                          <a:latin typeface="+mj-lt"/>
                        </a:rPr>
                        <a:t> (Part 2 of 2)</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71945">
                <a:tc>
                  <a:txBody>
                    <a:bodyPr/>
                    <a:lstStyle/>
                    <a:p>
                      <a:pPr algn="l" fontAlgn="b"/>
                      <a:r>
                        <a:rPr lang="en-US" sz="2000" b="1" i="0" u="none" strike="noStrike" kern="1200" dirty="0">
                          <a:solidFill>
                            <a:srgbClr val="FFFF00"/>
                          </a:solidFill>
                          <a:effectLst/>
                          <a:latin typeface="+mj-lt"/>
                          <a:ea typeface="+mn-ea"/>
                          <a:cs typeface="+mn-cs"/>
                        </a:rPr>
                        <a:t>MDC-B364</a:t>
                      </a: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800" b="0" i="0" u="none" strike="noStrike" kern="1200" dirty="0" smtClean="0">
                          <a:solidFill>
                            <a:schemeClr val="tx1"/>
                          </a:solidFill>
                          <a:effectLst/>
                          <a:latin typeface="+mj-lt"/>
                          <a:ea typeface="+mn-ea"/>
                          <a:cs typeface="+mn-cs"/>
                        </a:rPr>
                        <a:t>Enabling </a:t>
                      </a:r>
                      <a:r>
                        <a:rPr lang="en-US" sz="1800" b="0" i="0" u="none" strike="noStrike" kern="1200" dirty="0">
                          <a:solidFill>
                            <a:schemeClr val="tx1"/>
                          </a:solidFill>
                          <a:effectLst/>
                          <a:latin typeface="+mj-lt"/>
                          <a:ea typeface="+mn-ea"/>
                          <a:cs typeface="+mn-cs"/>
                        </a:rPr>
                        <a:t>on-premises </a:t>
                      </a:r>
                      <a:r>
                        <a:rPr lang="en-US" sz="1800" b="0" i="0" u="none" strike="noStrike" kern="1200" dirty="0" err="1">
                          <a:solidFill>
                            <a:schemeClr val="tx1"/>
                          </a:solidFill>
                          <a:effectLst/>
                          <a:latin typeface="+mj-lt"/>
                          <a:ea typeface="+mn-ea"/>
                          <a:cs typeface="+mn-cs"/>
                        </a:rPr>
                        <a:t>IaaS</a:t>
                      </a:r>
                      <a:r>
                        <a:rPr lang="en-US" sz="1800" b="0" i="0" u="none" strike="noStrike" kern="1200" dirty="0">
                          <a:solidFill>
                            <a:schemeClr val="tx1"/>
                          </a:solidFill>
                          <a:effectLst/>
                          <a:latin typeface="+mj-lt"/>
                          <a:ea typeface="+mn-ea"/>
                          <a:cs typeface="+mn-cs"/>
                        </a:rPr>
                        <a:t> solutions with “Windows Azure Services for Windows </a:t>
                      </a:r>
                      <a:r>
                        <a:rPr lang="en-US" sz="1800" b="0" i="0" u="none" strike="noStrike" kern="1200" dirty="0" smtClean="0">
                          <a:solidFill>
                            <a:schemeClr val="tx1"/>
                          </a:solidFill>
                          <a:effectLst/>
                          <a:latin typeface="+mj-lt"/>
                          <a:ea typeface="+mn-ea"/>
                          <a:cs typeface="+mn-cs"/>
                        </a:rPr>
                        <a:t>Server”</a:t>
                      </a:r>
                      <a:endParaRPr lang="en-US" sz="1800" b="0" i="0" u="none" strike="noStrike" kern="1200" dirty="0">
                        <a:solidFill>
                          <a:schemeClr val="tx1"/>
                        </a:solidFill>
                        <a:effectLst/>
                        <a:latin typeface="+mj-lt"/>
                        <a:ea typeface="+mn-ea"/>
                        <a:cs typeface="+mn-cs"/>
                      </a:endParaRPr>
                    </a:p>
                  </a:txBody>
                  <a:tcPr marL="46630" marR="46630" marT="46630" marB="466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306886801"/>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7504" y="2544126"/>
            <a:ext cx="10724938" cy="1017048"/>
          </a:xfrm>
        </p:spPr>
        <p:txBody>
          <a:bodyPr/>
          <a:lstStyle/>
          <a:p>
            <a:r>
              <a:rPr lang="en-US" sz="7343" dirty="0"/>
              <a:t>Wrap Up and Questions</a:t>
            </a:r>
          </a:p>
        </p:txBody>
      </p:sp>
    </p:spTree>
    <p:extLst>
      <p:ext uri="{BB962C8B-B14F-4D97-AF65-F5344CB8AC3E}">
        <p14:creationId xmlns:p14="http://schemas.microsoft.com/office/powerpoint/2010/main" val="16477711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76409" y="2642377"/>
            <a:ext cx="6605940" cy="1356064"/>
          </a:xfrm>
        </p:spPr>
        <p:txBody>
          <a:bodyPr/>
          <a:lstStyle/>
          <a:p>
            <a:pPr algn="ctr"/>
            <a:r>
              <a:rPr lang="en-US" sz="9791" dirty="0"/>
              <a:t>Thank You! </a:t>
            </a:r>
          </a:p>
        </p:txBody>
      </p:sp>
    </p:spTree>
    <p:extLst>
      <p:ext uri="{BB962C8B-B14F-4D97-AF65-F5344CB8AC3E}">
        <p14:creationId xmlns:p14="http://schemas.microsoft.com/office/powerpoint/2010/main" val="1255158709"/>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279213" y="1238650"/>
            <a:ext cx="11878048" cy="4558121"/>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28" fontAlgn="base">
              <a:lnSpc>
                <a:spcPct val="90000"/>
              </a:lnSpc>
              <a:spcBef>
                <a:spcPct val="0"/>
              </a:spcBef>
              <a:spcAft>
                <a:spcPct val="0"/>
              </a:spcAft>
            </a:pPr>
            <a:endParaRPr lang="en-US" sz="2448"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a:t>Track </a:t>
            </a:r>
            <a:r>
              <a:rPr lang="en-US" dirty="0" smtClean="0"/>
              <a:t>resources</a:t>
            </a:r>
            <a:endParaRPr lang="en-US" dirty="0"/>
          </a:p>
        </p:txBody>
      </p:sp>
      <p:sp>
        <p:nvSpPr>
          <p:cNvPr id="3" name="Text Placeholder 2"/>
          <p:cNvSpPr>
            <a:spLocks noGrp="1"/>
          </p:cNvSpPr>
          <p:nvPr>
            <p:ph type="body" sz="quarter" idx="10"/>
          </p:nvPr>
        </p:nvSpPr>
        <p:spPr>
          <a:xfrm>
            <a:off x="277029" y="1212850"/>
            <a:ext cx="11882419" cy="4265848"/>
          </a:xfrm>
        </p:spPr>
        <p:txBody>
          <a:bodyPr/>
          <a:lstStyle/>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Windows Server 2012 R2 Preview, download the datasheet and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rPr>
              <a:t>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4"/>
              </a:rPr>
              <a:t>http://aka.ms/WS2012R2</a:t>
            </a:r>
            <a:endParaRPr lang="en-US" sz="4080" dirty="0">
              <a:gradFill>
                <a:gsLst>
                  <a:gs pos="1250">
                    <a:srgbClr val="FFFFFF"/>
                  </a:gs>
                  <a:gs pos="100000">
                    <a:srgbClr val="FFFFFF"/>
                  </a:gs>
                </a:gsLst>
                <a:lin ang="5400000" scaled="0"/>
              </a:gradFill>
            </a:endParaRPr>
          </a:p>
          <a:p>
            <a:pPr marL="571165" indent="-571165" defTabSz="932194">
              <a:buSzPct val="105000"/>
              <a:buBlip>
                <a:blip r:embed="rId3"/>
              </a:buBlip>
            </a:pPr>
            <a:r>
              <a:rPr lang="en-US" sz="4080" dirty="0">
                <a:gradFill>
                  <a:gsLst>
                    <a:gs pos="1250">
                      <a:srgbClr val="FFFFFF"/>
                    </a:gs>
                    <a:gs pos="100000">
                      <a:srgbClr val="FFFFFF"/>
                    </a:gs>
                  </a:gsLst>
                  <a:lin ang="5400000" scaled="0"/>
                </a:gradFill>
              </a:rPr>
              <a:t>Learn more about System Center 2012 R2 Preview, download the datasheet and evaluation bits on </a:t>
            </a:r>
            <a:br>
              <a:rPr lang="en-US" sz="4080" dirty="0">
                <a:gradFill>
                  <a:gsLst>
                    <a:gs pos="1250">
                      <a:srgbClr val="FFFFFF"/>
                    </a:gs>
                    <a:gs pos="100000">
                      <a:srgbClr val="FFFFFF"/>
                    </a:gs>
                  </a:gsLst>
                  <a:lin ang="5400000" scaled="0"/>
                </a:gradFill>
              </a:rPr>
            </a:br>
            <a:r>
              <a:rPr lang="en-US" sz="4080" dirty="0">
                <a:gradFill>
                  <a:gsLst>
                    <a:gs pos="1250">
                      <a:srgbClr val="FFFFFF"/>
                    </a:gs>
                    <a:gs pos="100000">
                      <a:srgbClr val="FFFFFF"/>
                    </a:gs>
                  </a:gsLst>
                  <a:lin ang="5400000" scaled="0"/>
                </a:gradFill>
                <a:hlinkClick r:id="rId5"/>
              </a:rPr>
              <a:t>http://aka.ms/SC2012R2</a:t>
            </a:r>
            <a:endParaRPr lang="en-US" sz="4080" dirty="0">
              <a:gradFill>
                <a:gsLst>
                  <a:gs pos="1250">
                    <a:srgbClr val="FFFFFF"/>
                  </a:gs>
                  <a:gs pos="100000">
                    <a:srgbClr val="FFFFFF"/>
                  </a:gs>
                </a:gsLst>
                <a:lin ang="5400000" scaled="0"/>
              </a:gradFill>
            </a:endParaRPr>
          </a:p>
        </p:txBody>
      </p:sp>
    </p:spTree>
    <p:extLst>
      <p:ext uri="{BB962C8B-B14F-4D97-AF65-F5344CB8AC3E}">
        <p14:creationId xmlns:p14="http://schemas.microsoft.com/office/powerpoint/2010/main" val="118156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tretch/>
        </p:blipFill>
        <p:spPr bwMode="auto">
          <a:xfrm>
            <a:off x="483655" y="2529186"/>
            <a:ext cx="3620005" cy="3896269"/>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4283548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2249" y="2143592"/>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spTree>
    <p:extLst>
      <p:ext uri="{BB962C8B-B14F-4D97-AF65-F5344CB8AC3E}">
        <p14:creationId xmlns:p14="http://schemas.microsoft.com/office/powerpoint/2010/main" val="2752351156"/>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78205" y="1199059"/>
            <a:ext cx="11395517" cy="5362469"/>
          </a:xfrm>
        </p:spPr>
        <p:txBody>
          <a:bodyPr anchor="t" anchorCtr="0">
            <a:noAutofit/>
          </a:bodyPr>
          <a:lstStyle/>
          <a:p>
            <a:pPr>
              <a:lnSpc>
                <a:spcPct val="110000"/>
              </a:lnSpc>
              <a:spcBef>
                <a:spcPts val="1224"/>
              </a:spcBef>
              <a:spcAft>
                <a:spcPts val="1224"/>
              </a:spcAft>
            </a:pPr>
            <a:r>
              <a:rPr lang="en-US" dirty="0"/>
              <a:t>Please go to: </a:t>
            </a:r>
            <a:r>
              <a:rPr lang="en-US" dirty="0">
                <a:hlinkClick r:id="rId2"/>
              </a:rPr>
              <a:t>https://scenmgrtap.cloudapp.net/SignIn.aspx</a:t>
            </a:r>
            <a:r>
              <a:rPr lang="en-US" dirty="0"/>
              <a:t> and log in with the invite code “</a:t>
            </a:r>
            <a:r>
              <a:rPr lang="en-US" dirty="0" err="1"/>
              <a:t>WindowServerNext</a:t>
            </a:r>
            <a:r>
              <a:rPr lang="en-US" dirty="0"/>
              <a:t>”.  Fill out survey </a:t>
            </a:r>
            <a:r>
              <a:rPr lang="en-US" dirty="0" smtClean="0"/>
              <a:t>“</a:t>
            </a:r>
            <a:r>
              <a:rPr lang="en-US" i="1" dirty="0" smtClean="0">
                <a:solidFill>
                  <a:srgbClr val="FF0000"/>
                </a:solidFill>
              </a:rPr>
              <a:t>Survey Name Here</a:t>
            </a:r>
            <a:r>
              <a:rPr lang="en-US" dirty="0" smtClean="0"/>
              <a:t>”</a:t>
            </a:r>
          </a:p>
          <a:p>
            <a:pPr>
              <a:lnSpc>
                <a:spcPct val="110000"/>
              </a:lnSpc>
              <a:spcBef>
                <a:spcPts val="1224"/>
              </a:spcBef>
              <a:spcAft>
                <a:spcPts val="1224"/>
              </a:spcAft>
            </a:pPr>
            <a:r>
              <a:rPr lang="en-US" dirty="0" smtClean="0"/>
              <a:t>You will need a </a:t>
            </a:r>
            <a:r>
              <a:rPr lang="en-US" dirty="0" err="1" smtClean="0"/>
              <a:t>LiveID</a:t>
            </a:r>
            <a:endParaRPr lang="en-US" dirty="0" smtClean="0"/>
          </a:p>
          <a:p>
            <a:pPr>
              <a:lnSpc>
                <a:spcPct val="110000"/>
              </a:lnSpc>
              <a:spcBef>
                <a:spcPts val="1224"/>
              </a:spcBef>
              <a:spcAft>
                <a:spcPts val="1224"/>
              </a:spcAft>
            </a:pPr>
            <a:r>
              <a:rPr lang="en-US" dirty="0" smtClean="0"/>
              <a:t>You will need Silverlight loaded on your machine</a:t>
            </a:r>
            <a:endParaRPr lang="en-US" dirty="0"/>
          </a:p>
        </p:txBody>
      </p:sp>
      <p:sp>
        <p:nvSpPr>
          <p:cNvPr id="2" name="Title 1"/>
          <p:cNvSpPr>
            <a:spLocks noGrp="1"/>
          </p:cNvSpPr>
          <p:nvPr>
            <p:ph type="title"/>
          </p:nvPr>
        </p:nvSpPr>
        <p:spPr>
          <a:xfrm>
            <a:off x="531949" y="233152"/>
            <a:ext cx="11370961" cy="762786"/>
          </a:xfrm>
        </p:spPr>
        <p:txBody>
          <a:bodyPr/>
          <a:lstStyle/>
          <a:p>
            <a:r>
              <a:rPr dirty="0" smtClean="0"/>
              <a:t>To Provide Feedback</a:t>
            </a:r>
            <a:endParaRPr lang="en-US" dirty="0"/>
          </a:p>
        </p:txBody>
      </p:sp>
    </p:spTree>
    <p:extLst>
      <p:ext uri="{BB962C8B-B14F-4D97-AF65-F5344CB8AC3E}">
        <p14:creationId xmlns:p14="http://schemas.microsoft.com/office/powerpoint/2010/main" val="3513577332"/>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a:xfrm>
            <a:off x="8782896" y="6482888"/>
            <a:ext cx="2797810" cy="372394"/>
          </a:xfrm>
          <a:prstGeom prst="rect">
            <a:avLst/>
          </a:prstGeom>
        </p:spPr>
        <p:txBody>
          <a:bodyPr/>
          <a:lstStyle/>
          <a:p>
            <a:fld id="{1D288DCA-CEE7-4B21-8A2F-2BCA74493FA1}" type="slidenum">
              <a:rPr smtClean="0">
                <a:solidFill>
                  <a:srgbClr val="00188F"/>
                </a:solidFill>
              </a:rPr>
              <a:pPr/>
              <a:t>5</a:t>
            </a:fld>
            <a:endParaRPr dirty="0">
              <a:solidFill>
                <a:srgbClr val="00188F"/>
              </a:solidFill>
            </a:endParaRPr>
          </a:p>
        </p:txBody>
      </p:sp>
      <p:sp>
        <p:nvSpPr>
          <p:cNvPr id="34" name="Rectangle 31"/>
          <p:cNvSpPr txBox="1">
            <a:spLocks noChangeArrowheads="1"/>
          </p:cNvSpPr>
          <p:nvPr/>
        </p:nvSpPr>
        <p:spPr>
          <a:xfrm>
            <a:off x="882" y="233153"/>
            <a:ext cx="12434711" cy="69157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5400" b="0" kern="1200" cap="none" spc="-100" baseline="0" dirty="0" smtClean="0">
                <a:ln w="3175">
                  <a:noFill/>
                </a:ln>
                <a:gradFill>
                  <a:gsLst>
                    <a:gs pos="1250">
                      <a:schemeClr val="tx2"/>
                    </a:gs>
                    <a:gs pos="100000">
                      <a:schemeClr val="tx2"/>
                    </a:gs>
                  </a:gsLst>
                  <a:lin ang="5400000" scaled="0"/>
                </a:gradFill>
                <a:effectLst/>
                <a:latin typeface="+mj-lt"/>
                <a:ea typeface="+mn-ea"/>
                <a:cs typeface="Arial" charset="0"/>
              </a:defRPr>
            </a:lvl1pPr>
          </a:lstStyle>
          <a:p>
            <a:pPr algn="ctr"/>
            <a:r>
              <a:rPr sz="4896" dirty="0">
                <a:solidFill>
                  <a:srgbClr val="FFFFFF"/>
                </a:solidFill>
              </a:rPr>
              <a:t>Consistent experiences across the Cloud OS</a:t>
            </a:r>
          </a:p>
        </p:txBody>
      </p:sp>
      <p:sp>
        <p:nvSpPr>
          <p:cNvPr id="50" name="TextBox 49"/>
          <p:cNvSpPr txBox="1"/>
          <p:nvPr/>
        </p:nvSpPr>
        <p:spPr>
          <a:xfrm>
            <a:off x="6119909" y="3979206"/>
            <a:ext cx="2499377" cy="3017229"/>
          </a:xfrm>
          <a:prstGeom prst="rect">
            <a:avLst/>
          </a:prstGeom>
          <a:solidFill>
            <a:srgbClr val="E55B3B"/>
          </a:solidFill>
          <a:ln>
            <a:noFill/>
          </a:ln>
        </p:spPr>
        <p:txBody>
          <a:bodyPr wrap="square" lIns="186521" tIns="93260" rIns="93260" bIns="46630" rtlCol="0">
            <a:noAutofit/>
          </a:bodyPr>
          <a:lstStyle/>
          <a:p>
            <a:pPr defTabSz="931395">
              <a:lnSpc>
                <a:spcPct val="90000"/>
              </a:lnSpc>
              <a:spcAft>
                <a:spcPts val="306"/>
              </a:spcAft>
            </a:pPr>
            <a:r>
              <a:rPr lang="en-US" sz="2448" dirty="0">
                <a:solidFill>
                  <a:srgbClr val="FFFFFF"/>
                </a:solidFill>
                <a:latin typeface="Segoe UI Light" panose="020B0502040204020203" pitchFamily="34" charset="0"/>
                <a:cs typeface="Segoe UI Light" panose="020B0502040204020203" pitchFamily="34" charset="0"/>
              </a:rPr>
              <a:t>VIRTUAL MACHINES</a:t>
            </a:r>
          </a:p>
        </p:txBody>
      </p:sp>
      <p:sp>
        <p:nvSpPr>
          <p:cNvPr id="51" name="TextBox 50"/>
          <p:cNvSpPr txBox="1"/>
          <p:nvPr/>
        </p:nvSpPr>
        <p:spPr>
          <a:xfrm>
            <a:off x="8618496" y="3979206"/>
            <a:ext cx="2499377" cy="3017229"/>
          </a:xfrm>
          <a:prstGeom prst="rect">
            <a:avLst/>
          </a:prstGeom>
          <a:solidFill>
            <a:srgbClr val="7030A0"/>
          </a:solidFill>
          <a:ln>
            <a:noFill/>
          </a:ln>
        </p:spPr>
        <p:txBody>
          <a:bodyPr wrap="square" lIns="186521" tIns="93260" rIns="93260" bIns="46630" rtlCol="0">
            <a:noAutofit/>
          </a:bodyPr>
          <a:lstStyle/>
          <a:p>
            <a:pPr defTabSz="931395">
              <a:lnSpc>
                <a:spcPct val="90000"/>
              </a:lnSpc>
              <a:spcAft>
                <a:spcPts val="306"/>
              </a:spcAft>
            </a:pPr>
            <a:r>
              <a:rPr lang="en-US" sz="2448" dirty="0">
                <a:solidFill>
                  <a:srgbClr val="FFFFFF"/>
                </a:solidFill>
                <a:latin typeface="Segoe UI Light" panose="020B0502040204020203" pitchFamily="34" charset="0"/>
                <a:cs typeface="Segoe UI Light" panose="020B0502040204020203" pitchFamily="34" charset="0"/>
              </a:rPr>
              <a:t>SERVICE MGMT PORTAL &amp; API</a:t>
            </a:r>
          </a:p>
        </p:txBody>
      </p:sp>
      <p:sp>
        <p:nvSpPr>
          <p:cNvPr id="41" name="TextBox 40"/>
          <p:cNvSpPr txBox="1"/>
          <p:nvPr/>
        </p:nvSpPr>
        <p:spPr>
          <a:xfrm>
            <a:off x="1122734" y="3979206"/>
            <a:ext cx="2499377" cy="3017229"/>
          </a:xfrm>
          <a:prstGeom prst="rect">
            <a:avLst/>
          </a:prstGeom>
          <a:solidFill>
            <a:srgbClr val="8AC640"/>
          </a:solidFill>
          <a:ln>
            <a:noFill/>
          </a:ln>
        </p:spPr>
        <p:txBody>
          <a:bodyPr wrap="square" lIns="186521" tIns="93260" rIns="93260" bIns="46630" rtlCol="0">
            <a:noAutofit/>
          </a:bodyPr>
          <a:lstStyle/>
          <a:p>
            <a:pPr defTabSz="931395">
              <a:lnSpc>
                <a:spcPct val="90000"/>
              </a:lnSpc>
              <a:spcBef>
                <a:spcPts val="102"/>
              </a:spcBef>
              <a:spcAft>
                <a:spcPts val="306"/>
              </a:spcAft>
            </a:pPr>
            <a:r>
              <a:rPr lang="en-US" sz="2448" dirty="0" smtClean="0">
                <a:solidFill>
                  <a:srgbClr val="FFFFFF"/>
                </a:solidFill>
                <a:latin typeface="Segoe UI Light" panose="020B0502040204020203" pitchFamily="34" charset="0"/>
                <a:cs typeface="Segoe UI Light" panose="020B0502040204020203" pitchFamily="34" charset="0"/>
              </a:rPr>
              <a:t>WEBSITES</a:t>
            </a:r>
            <a:endParaRPr lang="en-US" sz="2448" dirty="0">
              <a:solidFill>
                <a:srgbClr val="FFFFFF"/>
              </a:solidFill>
              <a:latin typeface="Segoe UI Light" panose="020B0502040204020203" pitchFamily="34" charset="0"/>
              <a:cs typeface="Segoe UI Light" panose="020B0502040204020203" pitchFamily="34" charset="0"/>
            </a:endParaRPr>
          </a:p>
        </p:txBody>
      </p:sp>
      <p:sp>
        <p:nvSpPr>
          <p:cNvPr id="42" name="TextBox 41"/>
          <p:cNvSpPr txBox="1"/>
          <p:nvPr/>
        </p:nvSpPr>
        <p:spPr>
          <a:xfrm>
            <a:off x="3621321" y="3979206"/>
            <a:ext cx="2499377" cy="3017229"/>
          </a:xfrm>
          <a:prstGeom prst="rect">
            <a:avLst/>
          </a:prstGeom>
          <a:solidFill>
            <a:srgbClr val="00B0F0"/>
          </a:solidFill>
          <a:ln>
            <a:noFill/>
          </a:ln>
        </p:spPr>
        <p:txBody>
          <a:bodyPr wrap="square" lIns="186521" tIns="93260" rIns="93260" bIns="46630" rtlCol="0">
            <a:noAutofit/>
          </a:bodyPr>
          <a:lstStyle/>
          <a:p>
            <a:pPr defTabSz="931395">
              <a:lnSpc>
                <a:spcPct val="90000"/>
              </a:lnSpc>
              <a:spcAft>
                <a:spcPts val="306"/>
              </a:spcAft>
            </a:pPr>
            <a:r>
              <a:rPr lang="en-US" sz="2448" dirty="0">
                <a:solidFill>
                  <a:srgbClr val="FFFFFF"/>
                </a:solidFill>
                <a:latin typeface="Segoe UI Light" panose="020B0502040204020203" pitchFamily="34" charset="0"/>
                <a:cs typeface="Segoe UI Light" panose="020B0502040204020203" pitchFamily="34" charset="0"/>
              </a:rPr>
              <a:t>SERVICE </a:t>
            </a:r>
            <a:r>
              <a:rPr lang="en-US" sz="2448" dirty="0" smtClean="0">
                <a:solidFill>
                  <a:srgbClr val="FFFFFF"/>
                </a:solidFill>
                <a:latin typeface="Segoe UI Light" panose="020B0502040204020203" pitchFamily="34" charset="0"/>
                <a:cs typeface="Segoe UI Light" panose="020B0502040204020203" pitchFamily="34" charset="0"/>
              </a:rPr>
              <a:t>BUS</a:t>
            </a:r>
            <a:endParaRPr lang="en-US" sz="2448" dirty="0">
              <a:solidFill>
                <a:srgbClr val="FFFFFF"/>
              </a:solidFill>
              <a:latin typeface="Segoe UI Light" panose="020B0502040204020203" pitchFamily="34" charset="0"/>
              <a:cs typeface="Segoe UI Light" panose="020B0502040204020203" pitchFamily="34" charset="0"/>
            </a:endParaRPr>
          </a:p>
          <a:p>
            <a:pPr defTabSz="931395">
              <a:lnSpc>
                <a:spcPct val="90000"/>
              </a:lnSpc>
              <a:spcBef>
                <a:spcPts val="612"/>
              </a:spcBef>
              <a:spcAft>
                <a:spcPts val="306"/>
              </a:spcAft>
            </a:pPr>
            <a:endParaRPr lang="en-US" sz="2448" spc="-51" dirty="0">
              <a:solidFill>
                <a:srgbClr val="FFFFFF"/>
              </a:solidFill>
            </a:endParaRPr>
          </a:p>
          <a:p>
            <a:pPr defTabSz="931395">
              <a:lnSpc>
                <a:spcPct val="90000"/>
              </a:lnSpc>
              <a:spcBef>
                <a:spcPts val="612"/>
              </a:spcBef>
              <a:spcAft>
                <a:spcPts val="306"/>
              </a:spcAft>
            </a:pPr>
            <a:endParaRPr lang="en-US" sz="2448" spc="-51" dirty="0">
              <a:solidFill>
                <a:srgbClr val="FFFFFF"/>
              </a:solidFill>
            </a:endParaRPr>
          </a:p>
          <a:p>
            <a:pPr defTabSz="931395">
              <a:lnSpc>
                <a:spcPct val="90000"/>
              </a:lnSpc>
              <a:spcBef>
                <a:spcPts val="612"/>
              </a:spcBef>
              <a:spcAft>
                <a:spcPts val="306"/>
              </a:spcAft>
            </a:pPr>
            <a:endParaRPr lang="en-US" sz="2448" spc="-51" dirty="0">
              <a:solidFill>
                <a:srgbClr val="FFFFFF"/>
              </a:solidFill>
            </a:endParaRPr>
          </a:p>
        </p:txBody>
      </p:sp>
      <p:sp>
        <p:nvSpPr>
          <p:cNvPr id="8" name="Rectangle 7"/>
          <p:cNvSpPr/>
          <p:nvPr/>
        </p:nvSpPr>
        <p:spPr>
          <a:xfrm>
            <a:off x="3737723" y="4909621"/>
            <a:ext cx="2214760" cy="1484503"/>
          </a:xfrm>
          <a:prstGeom prst="rect">
            <a:avLst/>
          </a:prstGeom>
        </p:spPr>
        <p:txBody>
          <a:bodyPr wrap="square">
            <a:spAutoFit/>
          </a:bodyPr>
          <a:lstStyle/>
          <a:p>
            <a:pPr defTabSz="931395">
              <a:lnSpc>
                <a:spcPct val="90000"/>
              </a:lnSpc>
              <a:spcBef>
                <a:spcPts val="612"/>
              </a:spcBef>
              <a:spcAft>
                <a:spcPts val="306"/>
              </a:spcAft>
            </a:pPr>
            <a:r>
              <a:rPr lang="en-US" sz="1836" dirty="0">
                <a:solidFill>
                  <a:srgbClr val="FFFFFF"/>
                </a:solidFill>
                <a:latin typeface="Segoe UI Light"/>
              </a:rPr>
              <a:t>Reliable Messaging</a:t>
            </a:r>
          </a:p>
          <a:p>
            <a:pPr defTabSz="931395">
              <a:lnSpc>
                <a:spcPct val="90000"/>
              </a:lnSpc>
              <a:spcBef>
                <a:spcPts val="612"/>
              </a:spcBef>
              <a:spcAft>
                <a:spcPts val="306"/>
              </a:spcAft>
            </a:pPr>
            <a:r>
              <a:rPr lang="en-US" sz="1836" dirty="0">
                <a:solidFill>
                  <a:srgbClr val="FFFFFF"/>
                </a:solidFill>
                <a:latin typeface="Segoe UI Light"/>
              </a:rPr>
              <a:t>Standards Based</a:t>
            </a:r>
          </a:p>
          <a:p>
            <a:pPr defTabSz="931395">
              <a:lnSpc>
                <a:spcPct val="90000"/>
              </a:lnSpc>
              <a:spcBef>
                <a:spcPts val="612"/>
              </a:spcBef>
              <a:spcAft>
                <a:spcPts val="306"/>
              </a:spcAft>
            </a:pPr>
            <a:r>
              <a:rPr lang="en-US" sz="1836" dirty="0">
                <a:solidFill>
                  <a:srgbClr val="FFFFFF"/>
                </a:solidFill>
                <a:latin typeface="Segoe UI Light"/>
              </a:rPr>
              <a:t>Cross Cloud </a:t>
            </a:r>
          </a:p>
          <a:p>
            <a:pPr defTabSz="931395">
              <a:lnSpc>
                <a:spcPct val="90000"/>
              </a:lnSpc>
              <a:spcBef>
                <a:spcPts val="612"/>
              </a:spcBef>
              <a:spcAft>
                <a:spcPts val="306"/>
              </a:spcAft>
            </a:pPr>
            <a:r>
              <a:rPr lang="en-US" sz="1836" dirty="0">
                <a:solidFill>
                  <a:srgbClr val="FFFFFF"/>
                </a:solidFill>
                <a:latin typeface="Segoe UI Light"/>
              </a:rPr>
              <a:t>Fully self-service</a:t>
            </a:r>
          </a:p>
        </p:txBody>
      </p:sp>
      <p:sp>
        <p:nvSpPr>
          <p:cNvPr id="44" name="Rectangle 43"/>
          <p:cNvSpPr/>
          <p:nvPr/>
        </p:nvSpPr>
        <p:spPr>
          <a:xfrm>
            <a:off x="1247771" y="4909621"/>
            <a:ext cx="2357068" cy="1825180"/>
          </a:xfrm>
          <a:prstGeom prst="rect">
            <a:avLst/>
          </a:prstGeom>
        </p:spPr>
        <p:txBody>
          <a:bodyPr wrap="square">
            <a:spAutoFit/>
          </a:bodyPr>
          <a:lstStyle/>
          <a:p>
            <a:pPr defTabSz="931395">
              <a:lnSpc>
                <a:spcPct val="90000"/>
              </a:lnSpc>
              <a:spcBef>
                <a:spcPts val="612"/>
              </a:spcBef>
              <a:spcAft>
                <a:spcPts val="306"/>
              </a:spcAft>
            </a:pPr>
            <a:r>
              <a:rPr lang="en-US" sz="1836" dirty="0">
                <a:solidFill>
                  <a:srgbClr val="FFFFFF"/>
                </a:solidFill>
                <a:latin typeface="Segoe UI Light"/>
              </a:rPr>
              <a:t>Web Application </a:t>
            </a:r>
            <a:r>
              <a:rPr lang="en-US" sz="1836" dirty="0" err="1">
                <a:solidFill>
                  <a:srgbClr val="FFFFFF"/>
                </a:solidFill>
                <a:latin typeface="Segoe UI Light"/>
              </a:rPr>
              <a:t>PaaS</a:t>
            </a:r>
            <a:endParaRPr lang="en-US" sz="1836" dirty="0">
              <a:solidFill>
                <a:srgbClr val="FFFFFF"/>
              </a:solidFill>
              <a:latin typeface="Segoe UI Light"/>
            </a:endParaRPr>
          </a:p>
          <a:p>
            <a:pPr defTabSz="931395">
              <a:lnSpc>
                <a:spcPct val="90000"/>
              </a:lnSpc>
              <a:spcBef>
                <a:spcPts val="612"/>
              </a:spcBef>
              <a:spcAft>
                <a:spcPts val="306"/>
              </a:spcAft>
            </a:pPr>
            <a:r>
              <a:rPr lang="en-US" sz="1836" dirty="0">
                <a:solidFill>
                  <a:srgbClr val="FFFFFF"/>
                </a:solidFill>
                <a:latin typeface="Segoe UI Light"/>
              </a:rPr>
              <a:t>Highly Scalable</a:t>
            </a:r>
          </a:p>
          <a:p>
            <a:pPr defTabSz="931395">
              <a:lnSpc>
                <a:spcPct val="90000"/>
              </a:lnSpc>
              <a:spcBef>
                <a:spcPts val="612"/>
              </a:spcBef>
              <a:spcAft>
                <a:spcPts val="306"/>
              </a:spcAft>
            </a:pPr>
            <a:r>
              <a:rPr lang="en-US" sz="1836" dirty="0">
                <a:solidFill>
                  <a:srgbClr val="FFFFFF"/>
                </a:solidFill>
                <a:latin typeface="Segoe UI Light"/>
              </a:rPr>
              <a:t>Dev-ops optimized</a:t>
            </a:r>
          </a:p>
          <a:p>
            <a:pPr defTabSz="931395">
              <a:lnSpc>
                <a:spcPct val="90000"/>
              </a:lnSpc>
              <a:spcBef>
                <a:spcPts val="612"/>
              </a:spcBef>
              <a:spcAft>
                <a:spcPts val="306"/>
              </a:spcAft>
            </a:pPr>
            <a:r>
              <a:rPr lang="en-US" sz="1836" dirty="0">
                <a:solidFill>
                  <a:srgbClr val="FFFFFF"/>
                </a:solidFill>
                <a:latin typeface="Segoe UI Light"/>
              </a:rPr>
              <a:t>Integrated SCC</a:t>
            </a:r>
          </a:p>
          <a:p>
            <a:pPr defTabSz="931395">
              <a:lnSpc>
                <a:spcPct val="90000"/>
              </a:lnSpc>
              <a:spcBef>
                <a:spcPts val="612"/>
              </a:spcBef>
              <a:spcAft>
                <a:spcPts val="306"/>
              </a:spcAft>
            </a:pPr>
            <a:r>
              <a:rPr lang="en-US" sz="1836" dirty="0">
                <a:solidFill>
                  <a:srgbClr val="FFFFFF"/>
                </a:solidFill>
                <a:latin typeface="Segoe UI Light"/>
              </a:rPr>
              <a:t>Fully self-service</a:t>
            </a:r>
          </a:p>
        </p:txBody>
      </p:sp>
      <p:sp>
        <p:nvSpPr>
          <p:cNvPr id="46" name="Rectangle 45"/>
          <p:cNvSpPr/>
          <p:nvPr/>
        </p:nvSpPr>
        <p:spPr>
          <a:xfrm>
            <a:off x="6232171" y="4909620"/>
            <a:ext cx="2214760" cy="1848762"/>
          </a:xfrm>
          <a:prstGeom prst="rect">
            <a:avLst/>
          </a:prstGeom>
        </p:spPr>
        <p:txBody>
          <a:bodyPr wrap="square">
            <a:spAutoFit/>
          </a:bodyPr>
          <a:lstStyle/>
          <a:p>
            <a:pPr>
              <a:spcBef>
                <a:spcPts val="612"/>
              </a:spcBef>
            </a:pPr>
            <a:r>
              <a:rPr lang="en-US" sz="1836" dirty="0" err="1">
                <a:solidFill>
                  <a:srgbClr val="FFFFFF"/>
                </a:solidFill>
                <a:latin typeface="Segoe UI Light"/>
              </a:rPr>
              <a:t>IaaS</a:t>
            </a:r>
            <a:r>
              <a:rPr lang="en-US" sz="1836" dirty="0">
                <a:solidFill>
                  <a:srgbClr val="FFFFFF"/>
                </a:solidFill>
                <a:latin typeface="Segoe UI Light"/>
              </a:rPr>
              <a:t> - Elastic Tiers</a:t>
            </a:r>
          </a:p>
          <a:p>
            <a:pPr>
              <a:spcBef>
                <a:spcPts val="612"/>
              </a:spcBef>
            </a:pPr>
            <a:r>
              <a:rPr lang="en-US" sz="1836" dirty="0">
                <a:solidFill>
                  <a:srgbClr val="FFFFFF"/>
                </a:solidFill>
                <a:latin typeface="Segoe UI Light"/>
              </a:rPr>
              <a:t>Virtual Networks</a:t>
            </a:r>
          </a:p>
          <a:p>
            <a:pPr>
              <a:spcBef>
                <a:spcPts val="612"/>
              </a:spcBef>
            </a:pPr>
            <a:r>
              <a:rPr lang="en-US" sz="1836" dirty="0">
                <a:solidFill>
                  <a:srgbClr val="FFFFFF"/>
                </a:solidFill>
                <a:latin typeface="Segoe UI Light"/>
              </a:rPr>
              <a:t>Window and Linux</a:t>
            </a:r>
          </a:p>
          <a:p>
            <a:pPr>
              <a:spcBef>
                <a:spcPts val="612"/>
              </a:spcBef>
            </a:pPr>
            <a:r>
              <a:rPr lang="en-US" sz="1836" dirty="0">
                <a:solidFill>
                  <a:srgbClr val="FFFFFF"/>
                </a:solidFill>
                <a:latin typeface="Segoe UI Light"/>
              </a:rPr>
              <a:t>Gallery of apps</a:t>
            </a:r>
          </a:p>
          <a:p>
            <a:pPr>
              <a:spcBef>
                <a:spcPts val="612"/>
              </a:spcBef>
            </a:pPr>
            <a:r>
              <a:rPr lang="en-US" sz="1836" dirty="0">
                <a:solidFill>
                  <a:srgbClr val="FFFFFF"/>
                </a:solidFill>
                <a:latin typeface="Segoe UI Light"/>
              </a:rPr>
              <a:t>Fully self-service</a:t>
            </a:r>
          </a:p>
        </p:txBody>
      </p:sp>
      <p:sp>
        <p:nvSpPr>
          <p:cNvPr id="47" name="Rectangle 46"/>
          <p:cNvSpPr/>
          <p:nvPr/>
        </p:nvSpPr>
        <p:spPr>
          <a:xfrm>
            <a:off x="8727590" y="4909620"/>
            <a:ext cx="2214760" cy="1861515"/>
          </a:xfrm>
          <a:prstGeom prst="rect">
            <a:avLst/>
          </a:prstGeom>
        </p:spPr>
        <p:txBody>
          <a:bodyPr wrap="square">
            <a:spAutoFit/>
          </a:bodyPr>
          <a:lstStyle/>
          <a:p>
            <a:pPr defTabSz="931395">
              <a:lnSpc>
                <a:spcPct val="90000"/>
              </a:lnSpc>
              <a:spcBef>
                <a:spcPts val="612"/>
              </a:spcBef>
              <a:spcAft>
                <a:spcPts val="306"/>
              </a:spcAft>
            </a:pPr>
            <a:r>
              <a:rPr lang="en-US" sz="1836" spc="-51" dirty="0">
                <a:solidFill>
                  <a:srgbClr val="FFFFFF"/>
                </a:solidFill>
                <a:latin typeface="Segoe UI Light"/>
              </a:rPr>
              <a:t>Azure Consistent</a:t>
            </a:r>
          </a:p>
          <a:p>
            <a:pPr defTabSz="931395">
              <a:lnSpc>
                <a:spcPct val="90000"/>
              </a:lnSpc>
              <a:spcBef>
                <a:spcPts val="612"/>
              </a:spcBef>
              <a:spcAft>
                <a:spcPts val="306"/>
              </a:spcAft>
            </a:pPr>
            <a:r>
              <a:rPr lang="en-US" sz="1836" spc="-51" dirty="0">
                <a:solidFill>
                  <a:srgbClr val="FFFFFF"/>
                </a:solidFill>
                <a:latin typeface="Segoe UI Light"/>
              </a:rPr>
              <a:t>Federated Identities</a:t>
            </a:r>
          </a:p>
          <a:p>
            <a:pPr defTabSz="931395">
              <a:lnSpc>
                <a:spcPct val="90000"/>
              </a:lnSpc>
              <a:spcBef>
                <a:spcPts val="612"/>
              </a:spcBef>
              <a:spcAft>
                <a:spcPts val="306"/>
              </a:spcAft>
            </a:pPr>
            <a:r>
              <a:rPr lang="en-US" sz="1836" spc="-51" dirty="0">
                <a:solidFill>
                  <a:srgbClr val="FFFFFF"/>
                </a:solidFill>
                <a:latin typeface="Segoe UI Light"/>
              </a:rPr>
              <a:t>Active Directory</a:t>
            </a:r>
          </a:p>
          <a:p>
            <a:pPr defTabSz="931395">
              <a:lnSpc>
                <a:spcPct val="90000"/>
              </a:lnSpc>
              <a:spcBef>
                <a:spcPts val="612"/>
              </a:spcBef>
              <a:spcAft>
                <a:spcPts val="306"/>
              </a:spcAft>
            </a:pPr>
            <a:r>
              <a:rPr lang="en-US" sz="1836" spc="-51" dirty="0">
                <a:solidFill>
                  <a:srgbClr val="FFFFFF"/>
                </a:solidFill>
                <a:latin typeface="Segoe UI Light"/>
              </a:rPr>
              <a:t>Standards  Based</a:t>
            </a:r>
          </a:p>
          <a:p>
            <a:pPr defTabSz="931395">
              <a:lnSpc>
                <a:spcPct val="90000"/>
              </a:lnSpc>
              <a:spcBef>
                <a:spcPts val="612"/>
              </a:spcBef>
              <a:spcAft>
                <a:spcPts val="306"/>
              </a:spcAft>
            </a:pPr>
            <a:r>
              <a:rPr lang="en-US" sz="1836" spc="-51" dirty="0">
                <a:solidFill>
                  <a:srgbClr val="FFFFFF"/>
                </a:solidFill>
                <a:latin typeface="Segoe UI Light"/>
              </a:rPr>
              <a:t>Device Friendly</a:t>
            </a:r>
          </a:p>
        </p:txBody>
      </p:sp>
      <p:grpSp>
        <p:nvGrpSpPr>
          <p:cNvPr id="4" name="Group 3"/>
          <p:cNvGrpSpPr/>
          <p:nvPr/>
        </p:nvGrpSpPr>
        <p:grpSpPr>
          <a:xfrm>
            <a:off x="4330171" y="1145142"/>
            <a:ext cx="3774516" cy="2525438"/>
            <a:chOff x="547886" y="1058623"/>
            <a:chExt cx="3700842" cy="2476144"/>
          </a:xfrm>
        </p:grpSpPr>
        <p:grpSp>
          <p:nvGrpSpPr>
            <p:cNvPr id="18" name="Group 17"/>
            <p:cNvGrpSpPr/>
            <p:nvPr/>
          </p:nvGrpSpPr>
          <p:grpSpPr>
            <a:xfrm>
              <a:off x="547886" y="1058623"/>
              <a:ext cx="3700842" cy="2476144"/>
              <a:chOff x="352772" y="1581149"/>
              <a:chExt cx="4247399" cy="2841832"/>
            </a:xfrm>
          </p:grpSpPr>
          <p:sp>
            <p:nvSpPr>
              <p:cNvPr id="19" name="Oval 2"/>
              <p:cNvSpPr/>
              <p:nvPr/>
            </p:nvSpPr>
            <p:spPr bwMode="auto">
              <a:xfrm>
                <a:off x="352772" y="1581149"/>
                <a:ext cx="4105835" cy="2792441"/>
              </a:xfrm>
              <a:custGeom>
                <a:avLst/>
                <a:gdLst>
                  <a:gd name="connsiteX0" fmla="*/ 1568924 w 2529861"/>
                  <a:gd name="connsiteY0" fmla="*/ 0 h 1722978"/>
                  <a:gd name="connsiteX1" fmla="*/ 2148497 w 2529861"/>
                  <a:gd name="connsiteY1" fmla="*/ 579573 h 1722978"/>
                  <a:gd name="connsiteX2" fmla="*/ 2129199 w 2529861"/>
                  <a:gd name="connsiteY2" fmla="*/ 720614 h 1722978"/>
                  <a:gd name="connsiteX3" fmla="*/ 2529861 w 2529861"/>
                  <a:gd name="connsiteY3" fmla="*/ 1185090 h 1722978"/>
                  <a:gd name="connsiteX4" fmla="*/ 1974323 w 2529861"/>
                  <a:gd name="connsiteY4" fmla="*/ 1722978 h 1722978"/>
                  <a:gd name="connsiteX5" fmla="*/ 1974313 w 2529861"/>
                  <a:gd name="connsiteY5" fmla="*/ 1722977 h 1722978"/>
                  <a:gd name="connsiteX6" fmla="*/ 563842 w 2529861"/>
                  <a:gd name="connsiteY6" fmla="*/ 1722977 h 1722978"/>
                  <a:gd name="connsiteX7" fmla="*/ 563832 w 2529861"/>
                  <a:gd name="connsiteY7" fmla="*/ 1722978 h 1722978"/>
                  <a:gd name="connsiteX8" fmla="*/ 0 w 2529861"/>
                  <a:gd name="connsiteY8" fmla="*/ 1159146 h 1722978"/>
                  <a:gd name="connsiteX9" fmla="*/ 298654 w 2529861"/>
                  <a:gd name="connsiteY9" fmla="*/ 664433 h 1722978"/>
                  <a:gd name="connsiteX10" fmla="*/ 297788 w 2529861"/>
                  <a:gd name="connsiteY10" fmla="*/ 655847 h 1722978"/>
                  <a:gd name="connsiteX11" fmla="*/ 712726 w 2529861"/>
                  <a:gd name="connsiteY11" fmla="*/ 240909 h 1722978"/>
                  <a:gd name="connsiteX12" fmla="*/ 1025124 w 2529861"/>
                  <a:gd name="connsiteY12" fmla="*/ 385461 h 1722978"/>
                  <a:gd name="connsiteX13" fmla="*/ 1568924 w 2529861"/>
                  <a:gd name="connsiteY13" fmla="*/ 0 h 1722978"/>
                  <a:gd name="connsiteX0" fmla="*/ 1568924 w 2529861"/>
                  <a:gd name="connsiteY0" fmla="*/ 0 h 1746510"/>
                  <a:gd name="connsiteX1" fmla="*/ 2148497 w 2529861"/>
                  <a:gd name="connsiteY1" fmla="*/ 579573 h 1746510"/>
                  <a:gd name="connsiteX2" fmla="*/ 2129199 w 2529861"/>
                  <a:gd name="connsiteY2" fmla="*/ 720614 h 1746510"/>
                  <a:gd name="connsiteX3" fmla="*/ 2529861 w 2529861"/>
                  <a:gd name="connsiteY3" fmla="*/ 1185090 h 1746510"/>
                  <a:gd name="connsiteX4" fmla="*/ 1974323 w 2529861"/>
                  <a:gd name="connsiteY4" fmla="*/ 1722978 h 1746510"/>
                  <a:gd name="connsiteX5" fmla="*/ 1815470 w 2529861"/>
                  <a:gd name="connsiteY5" fmla="*/ 1746510 h 1746510"/>
                  <a:gd name="connsiteX6" fmla="*/ 563842 w 2529861"/>
                  <a:gd name="connsiteY6" fmla="*/ 1722977 h 1746510"/>
                  <a:gd name="connsiteX7" fmla="*/ 563832 w 2529861"/>
                  <a:gd name="connsiteY7" fmla="*/ 1722978 h 1746510"/>
                  <a:gd name="connsiteX8" fmla="*/ 0 w 2529861"/>
                  <a:gd name="connsiteY8" fmla="*/ 1159146 h 1746510"/>
                  <a:gd name="connsiteX9" fmla="*/ 298654 w 2529861"/>
                  <a:gd name="connsiteY9" fmla="*/ 664433 h 1746510"/>
                  <a:gd name="connsiteX10" fmla="*/ 297788 w 2529861"/>
                  <a:gd name="connsiteY10" fmla="*/ 655847 h 1746510"/>
                  <a:gd name="connsiteX11" fmla="*/ 712726 w 2529861"/>
                  <a:gd name="connsiteY11" fmla="*/ 240909 h 1746510"/>
                  <a:gd name="connsiteX12" fmla="*/ 1025124 w 2529861"/>
                  <a:gd name="connsiteY12" fmla="*/ 385461 h 1746510"/>
                  <a:gd name="connsiteX13" fmla="*/ 1568924 w 2529861"/>
                  <a:gd name="connsiteY13" fmla="*/ 0 h 1746510"/>
                  <a:gd name="connsiteX0" fmla="*/ 1568924 w 2529901"/>
                  <a:gd name="connsiteY0" fmla="*/ 0 h 1746510"/>
                  <a:gd name="connsiteX1" fmla="*/ 2148497 w 2529901"/>
                  <a:gd name="connsiteY1" fmla="*/ 579573 h 1746510"/>
                  <a:gd name="connsiteX2" fmla="*/ 2129199 w 2529901"/>
                  <a:gd name="connsiteY2" fmla="*/ 720614 h 1746510"/>
                  <a:gd name="connsiteX3" fmla="*/ 2529861 w 2529901"/>
                  <a:gd name="connsiteY3" fmla="*/ 1185090 h 1746510"/>
                  <a:gd name="connsiteX4" fmla="*/ 2109634 w 2529901"/>
                  <a:gd name="connsiteY4" fmla="*/ 1734744 h 1746510"/>
                  <a:gd name="connsiteX5" fmla="*/ 1815470 w 2529901"/>
                  <a:gd name="connsiteY5" fmla="*/ 1746510 h 1746510"/>
                  <a:gd name="connsiteX6" fmla="*/ 563842 w 2529901"/>
                  <a:gd name="connsiteY6" fmla="*/ 1722977 h 1746510"/>
                  <a:gd name="connsiteX7" fmla="*/ 563832 w 2529901"/>
                  <a:gd name="connsiteY7" fmla="*/ 1722978 h 1746510"/>
                  <a:gd name="connsiteX8" fmla="*/ 0 w 2529901"/>
                  <a:gd name="connsiteY8" fmla="*/ 1159146 h 1746510"/>
                  <a:gd name="connsiteX9" fmla="*/ 298654 w 2529901"/>
                  <a:gd name="connsiteY9" fmla="*/ 664433 h 1746510"/>
                  <a:gd name="connsiteX10" fmla="*/ 297788 w 2529901"/>
                  <a:gd name="connsiteY10" fmla="*/ 655847 h 1746510"/>
                  <a:gd name="connsiteX11" fmla="*/ 712726 w 2529901"/>
                  <a:gd name="connsiteY11" fmla="*/ 240909 h 1746510"/>
                  <a:gd name="connsiteX12" fmla="*/ 1025124 w 2529901"/>
                  <a:gd name="connsiteY12" fmla="*/ 385461 h 1746510"/>
                  <a:gd name="connsiteX13" fmla="*/ 1568924 w 2529901"/>
                  <a:gd name="connsiteY13" fmla="*/ 0 h 1746510"/>
                  <a:gd name="connsiteX0" fmla="*/ 1568924 w 2529901"/>
                  <a:gd name="connsiteY0" fmla="*/ 0 h 1746510"/>
                  <a:gd name="connsiteX1" fmla="*/ 2148497 w 2529901"/>
                  <a:gd name="connsiteY1" fmla="*/ 579573 h 1746510"/>
                  <a:gd name="connsiteX2" fmla="*/ 2129199 w 2529901"/>
                  <a:gd name="connsiteY2" fmla="*/ 720614 h 1746510"/>
                  <a:gd name="connsiteX3" fmla="*/ 2529861 w 2529901"/>
                  <a:gd name="connsiteY3" fmla="*/ 1185090 h 1746510"/>
                  <a:gd name="connsiteX4" fmla="*/ 2109634 w 2529901"/>
                  <a:gd name="connsiteY4" fmla="*/ 1734744 h 1746510"/>
                  <a:gd name="connsiteX5" fmla="*/ 1833120 w 2529901"/>
                  <a:gd name="connsiteY5" fmla="*/ 1746510 h 1746510"/>
                  <a:gd name="connsiteX6" fmla="*/ 563842 w 2529901"/>
                  <a:gd name="connsiteY6" fmla="*/ 1722977 h 1746510"/>
                  <a:gd name="connsiteX7" fmla="*/ 563832 w 2529901"/>
                  <a:gd name="connsiteY7" fmla="*/ 1722978 h 1746510"/>
                  <a:gd name="connsiteX8" fmla="*/ 0 w 2529901"/>
                  <a:gd name="connsiteY8" fmla="*/ 1159146 h 1746510"/>
                  <a:gd name="connsiteX9" fmla="*/ 298654 w 2529901"/>
                  <a:gd name="connsiteY9" fmla="*/ 664433 h 1746510"/>
                  <a:gd name="connsiteX10" fmla="*/ 297788 w 2529901"/>
                  <a:gd name="connsiteY10" fmla="*/ 655847 h 1746510"/>
                  <a:gd name="connsiteX11" fmla="*/ 712726 w 2529901"/>
                  <a:gd name="connsiteY11" fmla="*/ 240909 h 1746510"/>
                  <a:gd name="connsiteX12" fmla="*/ 1025124 w 2529901"/>
                  <a:gd name="connsiteY12" fmla="*/ 385461 h 1746510"/>
                  <a:gd name="connsiteX13" fmla="*/ 1568924 w 2529901"/>
                  <a:gd name="connsiteY13" fmla="*/ 0 h 1746510"/>
                  <a:gd name="connsiteX0" fmla="*/ 1568924 w 2529901"/>
                  <a:gd name="connsiteY0" fmla="*/ 0 h 1740627"/>
                  <a:gd name="connsiteX1" fmla="*/ 2148497 w 2529901"/>
                  <a:gd name="connsiteY1" fmla="*/ 579573 h 1740627"/>
                  <a:gd name="connsiteX2" fmla="*/ 2129199 w 2529901"/>
                  <a:gd name="connsiteY2" fmla="*/ 720614 h 1740627"/>
                  <a:gd name="connsiteX3" fmla="*/ 2529861 w 2529901"/>
                  <a:gd name="connsiteY3" fmla="*/ 1185090 h 1740627"/>
                  <a:gd name="connsiteX4" fmla="*/ 2109634 w 2529901"/>
                  <a:gd name="connsiteY4" fmla="*/ 1734744 h 1740627"/>
                  <a:gd name="connsiteX5" fmla="*/ 2109625 w 2529901"/>
                  <a:gd name="connsiteY5" fmla="*/ 1740627 h 1740627"/>
                  <a:gd name="connsiteX6" fmla="*/ 563842 w 2529901"/>
                  <a:gd name="connsiteY6" fmla="*/ 1722977 h 1740627"/>
                  <a:gd name="connsiteX7" fmla="*/ 563832 w 2529901"/>
                  <a:gd name="connsiteY7" fmla="*/ 1722978 h 1740627"/>
                  <a:gd name="connsiteX8" fmla="*/ 0 w 2529901"/>
                  <a:gd name="connsiteY8" fmla="*/ 1159146 h 1740627"/>
                  <a:gd name="connsiteX9" fmla="*/ 298654 w 2529901"/>
                  <a:gd name="connsiteY9" fmla="*/ 664433 h 1740627"/>
                  <a:gd name="connsiteX10" fmla="*/ 297788 w 2529901"/>
                  <a:gd name="connsiteY10" fmla="*/ 655847 h 1740627"/>
                  <a:gd name="connsiteX11" fmla="*/ 712726 w 2529901"/>
                  <a:gd name="connsiteY11" fmla="*/ 240909 h 1740627"/>
                  <a:gd name="connsiteX12" fmla="*/ 1025124 w 2529901"/>
                  <a:gd name="connsiteY12" fmla="*/ 385461 h 1740627"/>
                  <a:gd name="connsiteX13" fmla="*/ 1568924 w 2529901"/>
                  <a:gd name="connsiteY13" fmla="*/ 0 h 1740627"/>
                  <a:gd name="connsiteX0" fmla="*/ 1568924 w 2529897"/>
                  <a:gd name="connsiteY0" fmla="*/ 0 h 1740627"/>
                  <a:gd name="connsiteX1" fmla="*/ 2148497 w 2529897"/>
                  <a:gd name="connsiteY1" fmla="*/ 579573 h 1740627"/>
                  <a:gd name="connsiteX2" fmla="*/ 2129199 w 2529897"/>
                  <a:gd name="connsiteY2" fmla="*/ 720614 h 1740627"/>
                  <a:gd name="connsiteX3" fmla="*/ 2529861 w 2529897"/>
                  <a:gd name="connsiteY3" fmla="*/ 1185090 h 1740627"/>
                  <a:gd name="connsiteX4" fmla="*/ 2109634 w 2529897"/>
                  <a:gd name="connsiteY4" fmla="*/ 1734744 h 1740627"/>
                  <a:gd name="connsiteX5" fmla="*/ 2109625 w 2529897"/>
                  <a:gd name="connsiteY5" fmla="*/ 1740627 h 1740627"/>
                  <a:gd name="connsiteX6" fmla="*/ 563842 w 2529897"/>
                  <a:gd name="connsiteY6" fmla="*/ 1722977 h 1740627"/>
                  <a:gd name="connsiteX7" fmla="*/ 563832 w 2529897"/>
                  <a:gd name="connsiteY7" fmla="*/ 1722978 h 1740627"/>
                  <a:gd name="connsiteX8" fmla="*/ 0 w 2529897"/>
                  <a:gd name="connsiteY8" fmla="*/ 1159146 h 1740627"/>
                  <a:gd name="connsiteX9" fmla="*/ 298654 w 2529897"/>
                  <a:gd name="connsiteY9" fmla="*/ 664433 h 1740627"/>
                  <a:gd name="connsiteX10" fmla="*/ 297788 w 2529897"/>
                  <a:gd name="connsiteY10" fmla="*/ 655847 h 1740627"/>
                  <a:gd name="connsiteX11" fmla="*/ 712726 w 2529897"/>
                  <a:gd name="connsiteY11" fmla="*/ 240909 h 1740627"/>
                  <a:gd name="connsiteX12" fmla="*/ 1025124 w 2529897"/>
                  <a:gd name="connsiteY12" fmla="*/ 385461 h 1740627"/>
                  <a:gd name="connsiteX13" fmla="*/ 1568924 w 2529897"/>
                  <a:gd name="connsiteY13" fmla="*/ 0 h 1740627"/>
                  <a:gd name="connsiteX0" fmla="*/ 1568924 w 2529876"/>
                  <a:gd name="connsiteY0" fmla="*/ 0 h 1771910"/>
                  <a:gd name="connsiteX1" fmla="*/ 2148497 w 2529876"/>
                  <a:gd name="connsiteY1" fmla="*/ 579573 h 1771910"/>
                  <a:gd name="connsiteX2" fmla="*/ 2129199 w 2529876"/>
                  <a:gd name="connsiteY2" fmla="*/ 720614 h 1771910"/>
                  <a:gd name="connsiteX3" fmla="*/ 2529861 w 2529876"/>
                  <a:gd name="connsiteY3" fmla="*/ 1185090 h 1771910"/>
                  <a:gd name="connsiteX4" fmla="*/ 2109634 w 2529876"/>
                  <a:gd name="connsiteY4" fmla="*/ 1734744 h 1771910"/>
                  <a:gd name="connsiteX5" fmla="*/ 2006939 w 2529876"/>
                  <a:gd name="connsiteY5" fmla="*/ 1723513 h 1771910"/>
                  <a:gd name="connsiteX6" fmla="*/ 563842 w 2529876"/>
                  <a:gd name="connsiteY6" fmla="*/ 1722977 h 1771910"/>
                  <a:gd name="connsiteX7" fmla="*/ 563832 w 2529876"/>
                  <a:gd name="connsiteY7" fmla="*/ 1722978 h 1771910"/>
                  <a:gd name="connsiteX8" fmla="*/ 0 w 2529876"/>
                  <a:gd name="connsiteY8" fmla="*/ 1159146 h 1771910"/>
                  <a:gd name="connsiteX9" fmla="*/ 298654 w 2529876"/>
                  <a:gd name="connsiteY9" fmla="*/ 664433 h 1771910"/>
                  <a:gd name="connsiteX10" fmla="*/ 297788 w 2529876"/>
                  <a:gd name="connsiteY10" fmla="*/ 655847 h 1771910"/>
                  <a:gd name="connsiteX11" fmla="*/ 712726 w 2529876"/>
                  <a:gd name="connsiteY11" fmla="*/ 240909 h 1771910"/>
                  <a:gd name="connsiteX12" fmla="*/ 1025124 w 2529876"/>
                  <a:gd name="connsiteY12" fmla="*/ 385461 h 1771910"/>
                  <a:gd name="connsiteX13" fmla="*/ 1568924 w 2529876"/>
                  <a:gd name="connsiteY13" fmla="*/ 0 h 1771910"/>
                  <a:gd name="connsiteX0" fmla="*/ 1568924 w 2530344"/>
                  <a:gd name="connsiteY0" fmla="*/ 0 h 1785519"/>
                  <a:gd name="connsiteX1" fmla="*/ 2148497 w 2530344"/>
                  <a:gd name="connsiteY1" fmla="*/ 579573 h 1785519"/>
                  <a:gd name="connsiteX2" fmla="*/ 2129199 w 2530344"/>
                  <a:gd name="connsiteY2" fmla="*/ 720614 h 1785519"/>
                  <a:gd name="connsiteX3" fmla="*/ 2529861 w 2530344"/>
                  <a:gd name="connsiteY3" fmla="*/ 1185090 h 1785519"/>
                  <a:gd name="connsiteX4" fmla="*/ 2206616 w 2530344"/>
                  <a:gd name="connsiteY4" fmla="*/ 1751858 h 1785519"/>
                  <a:gd name="connsiteX5" fmla="*/ 2006939 w 2530344"/>
                  <a:gd name="connsiteY5" fmla="*/ 1723513 h 1785519"/>
                  <a:gd name="connsiteX6" fmla="*/ 563842 w 2530344"/>
                  <a:gd name="connsiteY6" fmla="*/ 1722977 h 1785519"/>
                  <a:gd name="connsiteX7" fmla="*/ 563832 w 2530344"/>
                  <a:gd name="connsiteY7" fmla="*/ 1722978 h 1785519"/>
                  <a:gd name="connsiteX8" fmla="*/ 0 w 2530344"/>
                  <a:gd name="connsiteY8" fmla="*/ 1159146 h 1785519"/>
                  <a:gd name="connsiteX9" fmla="*/ 298654 w 2530344"/>
                  <a:gd name="connsiteY9" fmla="*/ 664433 h 1785519"/>
                  <a:gd name="connsiteX10" fmla="*/ 297788 w 2530344"/>
                  <a:gd name="connsiteY10" fmla="*/ 655847 h 1785519"/>
                  <a:gd name="connsiteX11" fmla="*/ 712726 w 2530344"/>
                  <a:gd name="connsiteY11" fmla="*/ 240909 h 1785519"/>
                  <a:gd name="connsiteX12" fmla="*/ 1025124 w 2530344"/>
                  <a:gd name="connsiteY12" fmla="*/ 385461 h 1785519"/>
                  <a:gd name="connsiteX13" fmla="*/ 1568924 w 2530344"/>
                  <a:gd name="connsiteY13" fmla="*/ 0 h 1785519"/>
                  <a:gd name="connsiteX0" fmla="*/ 1568924 w 2531971"/>
                  <a:gd name="connsiteY0" fmla="*/ 0 h 1731597"/>
                  <a:gd name="connsiteX1" fmla="*/ 2148497 w 2531971"/>
                  <a:gd name="connsiteY1" fmla="*/ 579573 h 1731597"/>
                  <a:gd name="connsiteX2" fmla="*/ 2129199 w 2531971"/>
                  <a:gd name="connsiteY2" fmla="*/ 720614 h 1731597"/>
                  <a:gd name="connsiteX3" fmla="*/ 2529861 w 2531971"/>
                  <a:gd name="connsiteY3" fmla="*/ 1185090 h 1731597"/>
                  <a:gd name="connsiteX4" fmla="*/ 2275074 w 2531971"/>
                  <a:gd name="connsiteY4" fmla="*/ 1671990 h 1731597"/>
                  <a:gd name="connsiteX5" fmla="*/ 2006939 w 2531971"/>
                  <a:gd name="connsiteY5" fmla="*/ 1723513 h 1731597"/>
                  <a:gd name="connsiteX6" fmla="*/ 563842 w 2531971"/>
                  <a:gd name="connsiteY6" fmla="*/ 1722977 h 1731597"/>
                  <a:gd name="connsiteX7" fmla="*/ 563832 w 2531971"/>
                  <a:gd name="connsiteY7" fmla="*/ 1722978 h 1731597"/>
                  <a:gd name="connsiteX8" fmla="*/ 0 w 2531971"/>
                  <a:gd name="connsiteY8" fmla="*/ 1159146 h 1731597"/>
                  <a:gd name="connsiteX9" fmla="*/ 298654 w 2531971"/>
                  <a:gd name="connsiteY9" fmla="*/ 664433 h 1731597"/>
                  <a:gd name="connsiteX10" fmla="*/ 297788 w 2531971"/>
                  <a:gd name="connsiteY10" fmla="*/ 655847 h 1731597"/>
                  <a:gd name="connsiteX11" fmla="*/ 712726 w 2531971"/>
                  <a:gd name="connsiteY11" fmla="*/ 240909 h 1731597"/>
                  <a:gd name="connsiteX12" fmla="*/ 1025124 w 2531971"/>
                  <a:gd name="connsiteY12" fmla="*/ 385461 h 1731597"/>
                  <a:gd name="connsiteX13" fmla="*/ 1568924 w 2531971"/>
                  <a:gd name="connsiteY13" fmla="*/ 0 h 1731597"/>
                  <a:gd name="connsiteX0" fmla="*/ 1568924 w 2532220"/>
                  <a:gd name="connsiteY0" fmla="*/ 0 h 1729698"/>
                  <a:gd name="connsiteX1" fmla="*/ 2148497 w 2532220"/>
                  <a:gd name="connsiteY1" fmla="*/ 579573 h 1729698"/>
                  <a:gd name="connsiteX2" fmla="*/ 2129199 w 2532220"/>
                  <a:gd name="connsiteY2" fmla="*/ 720614 h 1729698"/>
                  <a:gd name="connsiteX3" fmla="*/ 2529861 w 2532220"/>
                  <a:gd name="connsiteY3" fmla="*/ 1185090 h 1729698"/>
                  <a:gd name="connsiteX4" fmla="*/ 2275074 w 2532220"/>
                  <a:gd name="connsiteY4" fmla="*/ 1671990 h 1729698"/>
                  <a:gd name="connsiteX5" fmla="*/ 2006939 w 2532220"/>
                  <a:gd name="connsiteY5" fmla="*/ 1723513 h 1729698"/>
                  <a:gd name="connsiteX6" fmla="*/ 563842 w 2532220"/>
                  <a:gd name="connsiteY6" fmla="*/ 1722977 h 1729698"/>
                  <a:gd name="connsiteX7" fmla="*/ 563832 w 2532220"/>
                  <a:gd name="connsiteY7" fmla="*/ 1722978 h 1729698"/>
                  <a:gd name="connsiteX8" fmla="*/ 0 w 2532220"/>
                  <a:gd name="connsiteY8" fmla="*/ 1159146 h 1729698"/>
                  <a:gd name="connsiteX9" fmla="*/ 298654 w 2532220"/>
                  <a:gd name="connsiteY9" fmla="*/ 664433 h 1729698"/>
                  <a:gd name="connsiteX10" fmla="*/ 297788 w 2532220"/>
                  <a:gd name="connsiteY10" fmla="*/ 655847 h 1729698"/>
                  <a:gd name="connsiteX11" fmla="*/ 712726 w 2532220"/>
                  <a:gd name="connsiteY11" fmla="*/ 240909 h 1729698"/>
                  <a:gd name="connsiteX12" fmla="*/ 1025124 w 2532220"/>
                  <a:gd name="connsiteY12" fmla="*/ 385461 h 1729698"/>
                  <a:gd name="connsiteX13" fmla="*/ 1568924 w 2532220"/>
                  <a:gd name="connsiteY13" fmla="*/ 0 h 1729698"/>
                  <a:gd name="connsiteX0" fmla="*/ 1568924 w 2534386"/>
                  <a:gd name="connsiteY0" fmla="*/ 0 h 1724739"/>
                  <a:gd name="connsiteX1" fmla="*/ 2148497 w 2534386"/>
                  <a:gd name="connsiteY1" fmla="*/ 579573 h 1724739"/>
                  <a:gd name="connsiteX2" fmla="*/ 2129199 w 2534386"/>
                  <a:gd name="connsiteY2" fmla="*/ 720614 h 1724739"/>
                  <a:gd name="connsiteX3" fmla="*/ 2529861 w 2534386"/>
                  <a:gd name="connsiteY3" fmla="*/ 1185090 h 1724739"/>
                  <a:gd name="connsiteX4" fmla="*/ 2275074 w 2534386"/>
                  <a:gd name="connsiteY4" fmla="*/ 1671990 h 1724739"/>
                  <a:gd name="connsiteX5" fmla="*/ 2006939 w 2534386"/>
                  <a:gd name="connsiteY5" fmla="*/ 1723513 h 1724739"/>
                  <a:gd name="connsiteX6" fmla="*/ 563842 w 2534386"/>
                  <a:gd name="connsiteY6" fmla="*/ 1722977 h 1724739"/>
                  <a:gd name="connsiteX7" fmla="*/ 563832 w 2534386"/>
                  <a:gd name="connsiteY7" fmla="*/ 1722978 h 1724739"/>
                  <a:gd name="connsiteX8" fmla="*/ 0 w 2534386"/>
                  <a:gd name="connsiteY8" fmla="*/ 1159146 h 1724739"/>
                  <a:gd name="connsiteX9" fmla="*/ 298654 w 2534386"/>
                  <a:gd name="connsiteY9" fmla="*/ 664433 h 1724739"/>
                  <a:gd name="connsiteX10" fmla="*/ 297788 w 2534386"/>
                  <a:gd name="connsiteY10" fmla="*/ 655847 h 1724739"/>
                  <a:gd name="connsiteX11" fmla="*/ 712726 w 2534386"/>
                  <a:gd name="connsiteY11" fmla="*/ 240909 h 1724739"/>
                  <a:gd name="connsiteX12" fmla="*/ 1025124 w 2534386"/>
                  <a:gd name="connsiteY12" fmla="*/ 385461 h 1724739"/>
                  <a:gd name="connsiteX13" fmla="*/ 1568924 w 2534386"/>
                  <a:gd name="connsiteY13" fmla="*/ 0 h 1724739"/>
                  <a:gd name="connsiteX0" fmla="*/ 1568924 w 2533901"/>
                  <a:gd name="connsiteY0" fmla="*/ 0 h 1732182"/>
                  <a:gd name="connsiteX1" fmla="*/ 2148497 w 2533901"/>
                  <a:gd name="connsiteY1" fmla="*/ 579573 h 1732182"/>
                  <a:gd name="connsiteX2" fmla="*/ 2129199 w 2533901"/>
                  <a:gd name="connsiteY2" fmla="*/ 720614 h 1732182"/>
                  <a:gd name="connsiteX3" fmla="*/ 2529861 w 2533901"/>
                  <a:gd name="connsiteY3" fmla="*/ 1185090 h 1732182"/>
                  <a:gd name="connsiteX4" fmla="*/ 2269370 w 2533901"/>
                  <a:gd name="connsiteY4" fmla="*/ 1694810 h 1732182"/>
                  <a:gd name="connsiteX5" fmla="*/ 2006939 w 2533901"/>
                  <a:gd name="connsiteY5" fmla="*/ 1723513 h 1732182"/>
                  <a:gd name="connsiteX6" fmla="*/ 563842 w 2533901"/>
                  <a:gd name="connsiteY6" fmla="*/ 1722977 h 1732182"/>
                  <a:gd name="connsiteX7" fmla="*/ 563832 w 2533901"/>
                  <a:gd name="connsiteY7" fmla="*/ 1722978 h 1732182"/>
                  <a:gd name="connsiteX8" fmla="*/ 0 w 2533901"/>
                  <a:gd name="connsiteY8" fmla="*/ 1159146 h 1732182"/>
                  <a:gd name="connsiteX9" fmla="*/ 298654 w 2533901"/>
                  <a:gd name="connsiteY9" fmla="*/ 664433 h 1732182"/>
                  <a:gd name="connsiteX10" fmla="*/ 297788 w 2533901"/>
                  <a:gd name="connsiteY10" fmla="*/ 655847 h 1732182"/>
                  <a:gd name="connsiteX11" fmla="*/ 712726 w 2533901"/>
                  <a:gd name="connsiteY11" fmla="*/ 240909 h 1732182"/>
                  <a:gd name="connsiteX12" fmla="*/ 1025124 w 2533901"/>
                  <a:gd name="connsiteY12" fmla="*/ 385461 h 1732182"/>
                  <a:gd name="connsiteX13" fmla="*/ 1568924 w 2533901"/>
                  <a:gd name="connsiteY13" fmla="*/ 0 h 1732182"/>
                  <a:gd name="connsiteX0" fmla="*/ 1568924 w 2533901"/>
                  <a:gd name="connsiteY0" fmla="*/ 0 h 1732182"/>
                  <a:gd name="connsiteX1" fmla="*/ 2148497 w 2533901"/>
                  <a:gd name="connsiteY1" fmla="*/ 579573 h 1732182"/>
                  <a:gd name="connsiteX2" fmla="*/ 2129199 w 2533901"/>
                  <a:gd name="connsiteY2" fmla="*/ 720614 h 1732182"/>
                  <a:gd name="connsiteX3" fmla="*/ 2529861 w 2533901"/>
                  <a:gd name="connsiteY3" fmla="*/ 1185090 h 1732182"/>
                  <a:gd name="connsiteX4" fmla="*/ 2269370 w 2533901"/>
                  <a:gd name="connsiteY4" fmla="*/ 1694810 h 1732182"/>
                  <a:gd name="connsiteX5" fmla="*/ 2006939 w 2533901"/>
                  <a:gd name="connsiteY5" fmla="*/ 1723513 h 1732182"/>
                  <a:gd name="connsiteX6" fmla="*/ 563842 w 2533901"/>
                  <a:gd name="connsiteY6" fmla="*/ 1722977 h 1732182"/>
                  <a:gd name="connsiteX7" fmla="*/ 563832 w 2533901"/>
                  <a:gd name="connsiteY7" fmla="*/ 1722978 h 1732182"/>
                  <a:gd name="connsiteX8" fmla="*/ 0 w 2533901"/>
                  <a:gd name="connsiteY8" fmla="*/ 1159146 h 1732182"/>
                  <a:gd name="connsiteX9" fmla="*/ 298654 w 2533901"/>
                  <a:gd name="connsiteY9" fmla="*/ 664433 h 1732182"/>
                  <a:gd name="connsiteX10" fmla="*/ 297788 w 2533901"/>
                  <a:gd name="connsiteY10" fmla="*/ 655847 h 1732182"/>
                  <a:gd name="connsiteX11" fmla="*/ 712726 w 2533901"/>
                  <a:gd name="connsiteY11" fmla="*/ 240909 h 1732182"/>
                  <a:gd name="connsiteX12" fmla="*/ 1025124 w 2533901"/>
                  <a:gd name="connsiteY12" fmla="*/ 385461 h 1732182"/>
                  <a:gd name="connsiteX13" fmla="*/ 1568924 w 2533901"/>
                  <a:gd name="connsiteY13" fmla="*/ 0 h 1732182"/>
                  <a:gd name="connsiteX0" fmla="*/ 1568924 w 2533280"/>
                  <a:gd name="connsiteY0" fmla="*/ 0 h 1724739"/>
                  <a:gd name="connsiteX1" fmla="*/ 2148497 w 2533280"/>
                  <a:gd name="connsiteY1" fmla="*/ 579573 h 1724739"/>
                  <a:gd name="connsiteX2" fmla="*/ 2129199 w 2533280"/>
                  <a:gd name="connsiteY2" fmla="*/ 720614 h 1724739"/>
                  <a:gd name="connsiteX3" fmla="*/ 2529861 w 2533280"/>
                  <a:gd name="connsiteY3" fmla="*/ 1185090 h 1724739"/>
                  <a:gd name="connsiteX4" fmla="*/ 2269370 w 2533280"/>
                  <a:gd name="connsiteY4" fmla="*/ 1694810 h 1724739"/>
                  <a:gd name="connsiteX5" fmla="*/ 2006939 w 2533280"/>
                  <a:gd name="connsiteY5" fmla="*/ 1723513 h 1724739"/>
                  <a:gd name="connsiteX6" fmla="*/ 563842 w 2533280"/>
                  <a:gd name="connsiteY6" fmla="*/ 1722977 h 1724739"/>
                  <a:gd name="connsiteX7" fmla="*/ 563832 w 2533280"/>
                  <a:gd name="connsiteY7" fmla="*/ 1722978 h 1724739"/>
                  <a:gd name="connsiteX8" fmla="*/ 0 w 2533280"/>
                  <a:gd name="connsiteY8" fmla="*/ 1159146 h 1724739"/>
                  <a:gd name="connsiteX9" fmla="*/ 298654 w 2533280"/>
                  <a:gd name="connsiteY9" fmla="*/ 664433 h 1724739"/>
                  <a:gd name="connsiteX10" fmla="*/ 297788 w 2533280"/>
                  <a:gd name="connsiteY10" fmla="*/ 655847 h 1724739"/>
                  <a:gd name="connsiteX11" fmla="*/ 712726 w 2533280"/>
                  <a:gd name="connsiteY11" fmla="*/ 240909 h 1724739"/>
                  <a:gd name="connsiteX12" fmla="*/ 1025124 w 2533280"/>
                  <a:gd name="connsiteY12" fmla="*/ 385461 h 1724739"/>
                  <a:gd name="connsiteX13" fmla="*/ 1568924 w 2533280"/>
                  <a:gd name="connsiteY13" fmla="*/ 0 h 1724739"/>
                  <a:gd name="connsiteX0" fmla="*/ 1568924 w 2533181"/>
                  <a:gd name="connsiteY0" fmla="*/ 0 h 1724739"/>
                  <a:gd name="connsiteX1" fmla="*/ 2148497 w 2533181"/>
                  <a:gd name="connsiteY1" fmla="*/ 579573 h 1724739"/>
                  <a:gd name="connsiteX2" fmla="*/ 2129199 w 2533181"/>
                  <a:gd name="connsiteY2" fmla="*/ 720614 h 1724739"/>
                  <a:gd name="connsiteX3" fmla="*/ 2529861 w 2533181"/>
                  <a:gd name="connsiteY3" fmla="*/ 1185090 h 1724739"/>
                  <a:gd name="connsiteX4" fmla="*/ 2269370 w 2533181"/>
                  <a:gd name="connsiteY4" fmla="*/ 1694810 h 1724739"/>
                  <a:gd name="connsiteX5" fmla="*/ 2006939 w 2533181"/>
                  <a:gd name="connsiteY5" fmla="*/ 1723513 h 1724739"/>
                  <a:gd name="connsiteX6" fmla="*/ 563842 w 2533181"/>
                  <a:gd name="connsiteY6" fmla="*/ 1722977 h 1724739"/>
                  <a:gd name="connsiteX7" fmla="*/ 563832 w 2533181"/>
                  <a:gd name="connsiteY7" fmla="*/ 1722978 h 1724739"/>
                  <a:gd name="connsiteX8" fmla="*/ 0 w 2533181"/>
                  <a:gd name="connsiteY8" fmla="*/ 1159146 h 1724739"/>
                  <a:gd name="connsiteX9" fmla="*/ 298654 w 2533181"/>
                  <a:gd name="connsiteY9" fmla="*/ 664433 h 1724739"/>
                  <a:gd name="connsiteX10" fmla="*/ 297788 w 2533181"/>
                  <a:gd name="connsiteY10" fmla="*/ 655847 h 1724739"/>
                  <a:gd name="connsiteX11" fmla="*/ 712726 w 2533181"/>
                  <a:gd name="connsiteY11" fmla="*/ 240909 h 1724739"/>
                  <a:gd name="connsiteX12" fmla="*/ 1025124 w 2533181"/>
                  <a:gd name="connsiteY12" fmla="*/ 385461 h 1724739"/>
                  <a:gd name="connsiteX13" fmla="*/ 1568924 w 2533181"/>
                  <a:gd name="connsiteY13" fmla="*/ 0 h 1724739"/>
                  <a:gd name="connsiteX0" fmla="*/ 1568924 w 2535695"/>
                  <a:gd name="connsiteY0" fmla="*/ 0 h 1724739"/>
                  <a:gd name="connsiteX1" fmla="*/ 2148497 w 2535695"/>
                  <a:gd name="connsiteY1" fmla="*/ 579573 h 1724739"/>
                  <a:gd name="connsiteX2" fmla="*/ 2129199 w 2535695"/>
                  <a:gd name="connsiteY2" fmla="*/ 720614 h 1724739"/>
                  <a:gd name="connsiteX3" fmla="*/ 2529861 w 2535695"/>
                  <a:gd name="connsiteY3" fmla="*/ 1185090 h 1724739"/>
                  <a:gd name="connsiteX4" fmla="*/ 2269370 w 2535695"/>
                  <a:gd name="connsiteY4" fmla="*/ 1694810 h 1724739"/>
                  <a:gd name="connsiteX5" fmla="*/ 2006939 w 2535695"/>
                  <a:gd name="connsiteY5" fmla="*/ 1723513 h 1724739"/>
                  <a:gd name="connsiteX6" fmla="*/ 563842 w 2535695"/>
                  <a:gd name="connsiteY6" fmla="*/ 1722977 h 1724739"/>
                  <a:gd name="connsiteX7" fmla="*/ 563832 w 2535695"/>
                  <a:gd name="connsiteY7" fmla="*/ 1722978 h 1724739"/>
                  <a:gd name="connsiteX8" fmla="*/ 0 w 2535695"/>
                  <a:gd name="connsiteY8" fmla="*/ 1159146 h 1724739"/>
                  <a:gd name="connsiteX9" fmla="*/ 298654 w 2535695"/>
                  <a:gd name="connsiteY9" fmla="*/ 664433 h 1724739"/>
                  <a:gd name="connsiteX10" fmla="*/ 297788 w 2535695"/>
                  <a:gd name="connsiteY10" fmla="*/ 655847 h 1724739"/>
                  <a:gd name="connsiteX11" fmla="*/ 712726 w 2535695"/>
                  <a:gd name="connsiteY11" fmla="*/ 240909 h 1724739"/>
                  <a:gd name="connsiteX12" fmla="*/ 1025124 w 2535695"/>
                  <a:gd name="connsiteY12" fmla="*/ 385461 h 1724739"/>
                  <a:gd name="connsiteX13" fmla="*/ 1568924 w 2535695"/>
                  <a:gd name="connsiteY13" fmla="*/ 0 h 1724739"/>
                  <a:gd name="connsiteX0" fmla="*/ 1568924 w 2535950"/>
                  <a:gd name="connsiteY0" fmla="*/ 0 h 1724739"/>
                  <a:gd name="connsiteX1" fmla="*/ 2148497 w 2535950"/>
                  <a:gd name="connsiteY1" fmla="*/ 579573 h 1724739"/>
                  <a:gd name="connsiteX2" fmla="*/ 2129199 w 2535950"/>
                  <a:gd name="connsiteY2" fmla="*/ 720614 h 1724739"/>
                  <a:gd name="connsiteX3" fmla="*/ 2529861 w 2535950"/>
                  <a:gd name="connsiteY3" fmla="*/ 1185090 h 1724739"/>
                  <a:gd name="connsiteX4" fmla="*/ 2269370 w 2535950"/>
                  <a:gd name="connsiteY4" fmla="*/ 1694810 h 1724739"/>
                  <a:gd name="connsiteX5" fmla="*/ 2006939 w 2535950"/>
                  <a:gd name="connsiteY5" fmla="*/ 1723513 h 1724739"/>
                  <a:gd name="connsiteX6" fmla="*/ 563842 w 2535950"/>
                  <a:gd name="connsiteY6" fmla="*/ 1722977 h 1724739"/>
                  <a:gd name="connsiteX7" fmla="*/ 563832 w 2535950"/>
                  <a:gd name="connsiteY7" fmla="*/ 1722978 h 1724739"/>
                  <a:gd name="connsiteX8" fmla="*/ 0 w 2535950"/>
                  <a:gd name="connsiteY8" fmla="*/ 1159146 h 1724739"/>
                  <a:gd name="connsiteX9" fmla="*/ 298654 w 2535950"/>
                  <a:gd name="connsiteY9" fmla="*/ 664433 h 1724739"/>
                  <a:gd name="connsiteX10" fmla="*/ 297788 w 2535950"/>
                  <a:gd name="connsiteY10" fmla="*/ 655847 h 1724739"/>
                  <a:gd name="connsiteX11" fmla="*/ 712726 w 2535950"/>
                  <a:gd name="connsiteY11" fmla="*/ 240909 h 1724739"/>
                  <a:gd name="connsiteX12" fmla="*/ 1025124 w 2535950"/>
                  <a:gd name="connsiteY12" fmla="*/ 385461 h 1724739"/>
                  <a:gd name="connsiteX13" fmla="*/ 1568924 w 2535950"/>
                  <a:gd name="connsiteY13" fmla="*/ 0 h 1724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35950" h="1724739">
                    <a:moveTo>
                      <a:pt x="1568924" y="0"/>
                    </a:moveTo>
                    <a:cubicBezTo>
                      <a:pt x="1889013" y="0"/>
                      <a:pt x="2148497" y="259484"/>
                      <a:pt x="2148497" y="579573"/>
                    </a:cubicBezTo>
                    <a:cubicBezTo>
                      <a:pt x="2148497" y="628390"/>
                      <a:pt x="2142461" y="675798"/>
                      <a:pt x="2129199" y="720614"/>
                    </a:cubicBezTo>
                    <a:cubicBezTo>
                      <a:pt x="2337950" y="784181"/>
                      <a:pt x="2503725" y="1023147"/>
                      <a:pt x="2529861" y="1185090"/>
                    </a:cubicBezTo>
                    <a:cubicBezTo>
                      <a:pt x="2563028" y="1390599"/>
                      <a:pt x="2458528" y="1621203"/>
                      <a:pt x="2269370" y="1694810"/>
                    </a:cubicBezTo>
                    <a:cubicBezTo>
                      <a:pt x="2200511" y="1721605"/>
                      <a:pt x="2006942" y="1723513"/>
                      <a:pt x="2006939" y="1723513"/>
                    </a:cubicBezTo>
                    <a:cubicBezTo>
                      <a:pt x="1491678" y="1717630"/>
                      <a:pt x="1079103" y="1728860"/>
                      <a:pt x="563842" y="1722977"/>
                    </a:cubicBez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60" tIns="46630" rIns="46630" bIns="9326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0" name="Group 19"/>
              <p:cNvGrpSpPr/>
              <p:nvPr/>
            </p:nvGrpSpPr>
            <p:grpSpPr>
              <a:xfrm>
                <a:off x="751123" y="2586756"/>
                <a:ext cx="3159560" cy="1836225"/>
                <a:chOff x="1813431" y="3281083"/>
                <a:chExt cx="2434759" cy="1414997"/>
              </a:xfrm>
              <a:solidFill>
                <a:srgbClr val="002060"/>
              </a:solidFill>
            </p:grpSpPr>
            <p:sp>
              <p:nvSpPr>
                <p:cNvPr id="26" name="Freeform 25"/>
                <p:cNvSpPr/>
                <p:nvPr/>
              </p:nvSpPr>
              <p:spPr bwMode="white">
                <a:xfrm>
                  <a:off x="1813431" y="3281083"/>
                  <a:ext cx="2434759" cy="563315"/>
                </a:xfrm>
                <a:custGeom>
                  <a:avLst/>
                  <a:gdLst>
                    <a:gd name="connsiteX0" fmla="*/ 0 w 2358998"/>
                    <a:gd name="connsiteY0" fmla="*/ 0 h 514830"/>
                    <a:gd name="connsiteX1" fmla="*/ 1214077 w 2358998"/>
                    <a:gd name="connsiteY1" fmla="*/ 514830 h 514830"/>
                    <a:gd name="connsiteX2" fmla="*/ 2358998 w 2358998"/>
                    <a:gd name="connsiteY2" fmla="*/ 92208 h 514830"/>
                    <a:gd name="connsiteX3" fmla="*/ 2343630 w 2358998"/>
                    <a:gd name="connsiteY3" fmla="*/ 46104 h 514830"/>
                    <a:gd name="connsiteX4" fmla="*/ 1229445 w 2358998"/>
                    <a:gd name="connsiteY4" fmla="*/ 453358 h 514830"/>
                    <a:gd name="connsiteX5" fmla="*/ 0 w 2358998"/>
                    <a:gd name="connsiteY5" fmla="*/ 0 h 514830"/>
                    <a:gd name="connsiteX0" fmla="*/ 0 w 2358998"/>
                    <a:gd name="connsiteY0" fmla="*/ 0 h 514830"/>
                    <a:gd name="connsiteX1" fmla="*/ 1214077 w 2358998"/>
                    <a:gd name="connsiteY1" fmla="*/ 514830 h 514830"/>
                    <a:gd name="connsiteX2" fmla="*/ 2358998 w 2358998"/>
                    <a:gd name="connsiteY2" fmla="*/ 92208 h 514830"/>
                    <a:gd name="connsiteX3" fmla="*/ 2343630 w 2358998"/>
                    <a:gd name="connsiteY3" fmla="*/ 46104 h 514830"/>
                    <a:gd name="connsiteX4" fmla="*/ 1229445 w 2358998"/>
                    <a:gd name="connsiteY4" fmla="*/ 453358 h 514830"/>
                    <a:gd name="connsiteX5" fmla="*/ 614089 w 2358998"/>
                    <a:gd name="connsiteY5" fmla="*/ 222837 h 514830"/>
                    <a:gd name="connsiteX6" fmla="*/ 0 w 2358998"/>
                    <a:gd name="connsiteY6" fmla="*/ 0 h 514830"/>
                    <a:gd name="connsiteX0" fmla="*/ 0 w 2358998"/>
                    <a:gd name="connsiteY0" fmla="*/ 46104 h 560934"/>
                    <a:gd name="connsiteX1" fmla="*/ 1214077 w 2358998"/>
                    <a:gd name="connsiteY1" fmla="*/ 560934 h 560934"/>
                    <a:gd name="connsiteX2" fmla="*/ 2358998 w 2358998"/>
                    <a:gd name="connsiteY2" fmla="*/ 138312 h 560934"/>
                    <a:gd name="connsiteX3" fmla="*/ 2343630 w 2358998"/>
                    <a:gd name="connsiteY3" fmla="*/ 92208 h 560934"/>
                    <a:gd name="connsiteX4" fmla="*/ 1229445 w 2358998"/>
                    <a:gd name="connsiteY4" fmla="*/ 499462 h 560934"/>
                    <a:gd name="connsiteX5" fmla="*/ 14979 w 2358998"/>
                    <a:gd name="connsiteY5" fmla="*/ 0 h 560934"/>
                    <a:gd name="connsiteX6" fmla="*/ 0 w 2358998"/>
                    <a:gd name="connsiteY6" fmla="*/ 46104 h 560934"/>
                    <a:gd name="connsiteX0" fmla="*/ 0 w 2372923"/>
                    <a:gd name="connsiteY0" fmla="*/ 46104 h 560934"/>
                    <a:gd name="connsiteX1" fmla="*/ 1214077 w 2372923"/>
                    <a:gd name="connsiteY1" fmla="*/ 560934 h 560934"/>
                    <a:gd name="connsiteX2" fmla="*/ 2372923 w 2372923"/>
                    <a:gd name="connsiteY2" fmla="*/ 138312 h 560934"/>
                    <a:gd name="connsiteX3" fmla="*/ 2343630 w 2372923"/>
                    <a:gd name="connsiteY3" fmla="*/ 92208 h 560934"/>
                    <a:gd name="connsiteX4" fmla="*/ 1229445 w 2372923"/>
                    <a:gd name="connsiteY4" fmla="*/ 499462 h 560934"/>
                    <a:gd name="connsiteX5" fmla="*/ 14979 w 2372923"/>
                    <a:gd name="connsiteY5" fmla="*/ 0 h 560934"/>
                    <a:gd name="connsiteX6" fmla="*/ 0 w 2372923"/>
                    <a:gd name="connsiteY6" fmla="*/ 46104 h 560934"/>
                    <a:gd name="connsiteX0" fmla="*/ 0 w 2372923"/>
                    <a:gd name="connsiteY0" fmla="*/ 46104 h 563315"/>
                    <a:gd name="connsiteX1" fmla="*/ 1228002 w 2372923"/>
                    <a:gd name="connsiteY1" fmla="*/ 563315 h 563315"/>
                    <a:gd name="connsiteX2" fmla="*/ 2372923 w 2372923"/>
                    <a:gd name="connsiteY2" fmla="*/ 138312 h 563315"/>
                    <a:gd name="connsiteX3" fmla="*/ 2343630 w 2372923"/>
                    <a:gd name="connsiteY3" fmla="*/ 92208 h 563315"/>
                    <a:gd name="connsiteX4" fmla="*/ 1229445 w 2372923"/>
                    <a:gd name="connsiteY4" fmla="*/ 499462 h 563315"/>
                    <a:gd name="connsiteX5" fmla="*/ 14979 w 2372923"/>
                    <a:gd name="connsiteY5" fmla="*/ 0 h 563315"/>
                    <a:gd name="connsiteX6" fmla="*/ 0 w 2372923"/>
                    <a:gd name="connsiteY6" fmla="*/ 46104 h 563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923" h="563315">
                      <a:moveTo>
                        <a:pt x="0" y="46104"/>
                      </a:moveTo>
                      <a:lnTo>
                        <a:pt x="1228002" y="563315"/>
                      </a:lnTo>
                      <a:lnTo>
                        <a:pt x="2372923" y="138312"/>
                      </a:lnTo>
                      <a:lnTo>
                        <a:pt x="2343630" y="92208"/>
                      </a:lnTo>
                      <a:lnTo>
                        <a:pt x="1229445" y="499462"/>
                      </a:lnTo>
                      <a:lnTo>
                        <a:pt x="14979" y="0"/>
                      </a:lnTo>
                      <a:lnTo>
                        <a:pt x="0" y="46104"/>
                      </a:lnTo>
                      <a:close/>
                    </a:path>
                  </a:pathLst>
                </a:cu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60" tIns="46630" rIns="46630" bIns="9326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sp>
              <p:nvSpPr>
                <p:cNvPr id="27" name="Rectangle 26"/>
                <p:cNvSpPr/>
                <p:nvPr/>
              </p:nvSpPr>
              <p:spPr bwMode="auto">
                <a:xfrm>
                  <a:off x="3034118" y="3796750"/>
                  <a:ext cx="63888" cy="899330"/>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3260" tIns="46630" rIns="46630" bIns="93260" numCol="1" spcCol="0" rtlCol="0" fromWordArt="0" anchor="b" anchorCtr="0" forceAA="0" compatLnSpc="1">
                  <a:prstTxWarp prst="textNoShape">
                    <a:avLst/>
                  </a:prstTxWarp>
                  <a:noAutofit/>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ea typeface="Segoe UI" pitchFamily="34" charset="0"/>
                    <a:cs typeface="Segoe UI" pitchFamily="34" charset="0"/>
                  </a:endParaRPr>
                </a:p>
              </p:txBody>
            </p:sp>
          </p:grpSp>
          <p:sp>
            <p:nvSpPr>
              <p:cNvPr id="21" name="Rectangle 20"/>
              <p:cNvSpPr/>
              <p:nvPr/>
            </p:nvSpPr>
            <p:spPr>
              <a:xfrm>
                <a:off x="1610304" y="1882230"/>
                <a:ext cx="2707546" cy="305029"/>
              </a:xfrm>
              <a:prstGeom prst="rect">
                <a:avLst/>
              </a:prstGeom>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290" fontAlgn="base">
                  <a:lnSpc>
                    <a:spcPct val="85000"/>
                  </a:lnSpc>
                  <a:spcBef>
                    <a:spcPct val="0"/>
                  </a:spcBef>
                  <a:spcAft>
                    <a:spcPct val="0"/>
                  </a:spcAft>
                </a:pPr>
                <a:r>
                  <a:rPr lang="en-US" sz="1326" dirty="0">
                    <a:solidFill>
                      <a:srgbClr val="000000"/>
                    </a:solidFill>
                    <a:ea typeface="Segoe UI" pitchFamily="34" charset="0"/>
                    <a:cs typeface="Segoe UI" pitchFamily="34" charset="0"/>
                  </a:rPr>
                  <a:t>MICROSOFT</a:t>
                </a:r>
              </a:p>
            </p:txBody>
          </p:sp>
          <p:sp>
            <p:nvSpPr>
              <p:cNvPr id="22" name="Rectangle 21"/>
              <p:cNvSpPr/>
              <p:nvPr/>
            </p:nvSpPr>
            <p:spPr>
              <a:xfrm>
                <a:off x="2034845" y="4039335"/>
                <a:ext cx="2565326" cy="305029"/>
              </a:xfrm>
              <a:prstGeom prst="rect">
                <a:avLst/>
              </a:prstGeom>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290" fontAlgn="base">
                  <a:lnSpc>
                    <a:spcPct val="85000"/>
                  </a:lnSpc>
                  <a:spcBef>
                    <a:spcPct val="0"/>
                  </a:spcBef>
                  <a:spcAft>
                    <a:spcPct val="0"/>
                  </a:spcAft>
                </a:pPr>
                <a:r>
                  <a:rPr lang="en-US" sz="1326" dirty="0">
                    <a:solidFill>
                      <a:srgbClr val="000000"/>
                    </a:solidFill>
                    <a:ea typeface="Segoe UI" pitchFamily="34" charset="0"/>
                    <a:cs typeface="Segoe UI" pitchFamily="34" charset="0"/>
                  </a:rPr>
                  <a:t>SERVICE PROVIDER</a:t>
                </a:r>
              </a:p>
            </p:txBody>
          </p:sp>
          <p:sp>
            <p:nvSpPr>
              <p:cNvPr id="23" name="Rectangle 22"/>
              <p:cNvSpPr/>
              <p:nvPr/>
            </p:nvSpPr>
            <p:spPr>
              <a:xfrm>
                <a:off x="646681" y="4039335"/>
                <a:ext cx="1811929" cy="305029"/>
              </a:xfrm>
              <a:prstGeom prst="rect">
                <a:avLst/>
              </a:prstGeom>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defTabSz="932290" fontAlgn="base">
                  <a:lnSpc>
                    <a:spcPct val="85000"/>
                  </a:lnSpc>
                  <a:spcBef>
                    <a:spcPct val="0"/>
                  </a:spcBef>
                  <a:spcAft>
                    <a:spcPct val="0"/>
                  </a:spcAft>
                </a:pPr>
                <a:r>
                  <a:rPr lang="en-US" sz="1326" dirty="0">
                    <a:solidFill>
                      <a:srgbClr val="000000"/>
                    </a:solidFill>
                    <a:ea typeface="Segoe UI" pitchFamily="34" charset="0"/>
                    <a:cs typeface="Segoe UI" pitchFamily="34" charset="0"/>
                  </a:rPr>
                  <a:t>ON-PREMISES</a:t>
                </a:r>
              </a:p>
            </p:txBody>
          </p:sp>
          <p:pic>
            <p:nvPicPr>
              <p:cNvPr id="24"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483" y="2103212"/>
                <a:ext cx="1824029" cy="1946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a:off x="1884244" y="2923946"/>
                <a:ext cx="1516203" cy="504089"/>
              </a:xfrm>
              <a:prstGeom prst="rect">
                <a:avLst/>
              </a:prstGeom>
            </p:spPr>
            <p:txBody>
              <a:bodyPr wrap="square">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290" fontAlgn="base">
                  <a:lnSpc>
                    <a:spcPct val="85000"/>
                  </a:lnSpc>
                  <a:spcBef>
                    <a:spcPct val="0"/>
                  </a:spcBef>
                  <a:spcAft>
                    <a:spcPct val="0"/>
                  </a:spcAft>
                </a:pPr>
                <a:r>
                  <a:rPr lang="en-US" sz="1326" dirty="0">
                    <a:solidFill>
                      <a:srgbClr val="000000"/>
                    </a:solidFill>
                    <a:ea typeface="Segoe UI" pitchFamily="34" charset="0"/>
                    <a:cs typeface="Segoe UI" pitchFamily="34" charset="0"/>
                  </a:rPr>
                  <a:t>CONSISTENT</a:t>
                </a:r>
                <a:br>
                  <a:rPr lang="en-US" sz="1326" dirty="0">
                    <a:solidFill>
                      <a:srgbClr val="000000"/>
                    </a:solidFill>
                    <a:ea typeface="Segoe UI" pitchFamily="34" charset="0"/>
                    <a:cs typeface="Segoe UI" pitchFamily="34" charset="0"/>
                  </a:rPr>
                </a:br>
                <a:r>
                  <a:rPr lang="en-US" sz="1326" dirty="0">
                    <a:solidFill>
                      <a:srgbClr val="000000"/>
                    </a:solidFill>
                    <a:ea typeface="Segoe UI" pitchFamily="34" charset="0"/>
                    <a:cs typeface="Segoe UI" pitchFamily="34" charset="0"/>
                  </a:rPr>
                  <a:t>PLATFORM</a:t>
                </a:r>
              </a:p>
            </p:txBody>
          </p:sp>
        </p:grpSp>
        <p:sp>
          <p:nvSpPr>
            <p:cNvPr id="28" name="TextBox 37"/>
            <p:cNvSpPr txBox="1"/>
            <p:nvPr/>
          </p:nvSpPr>
          <p:spPr>
            <a:xfrm>
              <a:off x="1700964" y="2007312"/>
              <a:ext cx="244412" cy="847476"/>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defTabSz="932597"/>
              <a:r>
                <a:rPr lang="en-US" sz="5507" b="1" dirty="0">
                  <a:solidFill>
                    <a:srgbClr val="2C3E66"/>
                  </a:solidFill>
                  <a:latin typeface="Segoe UI Light" pitchFamily="34" charset="0"/>
                </a:rPr>
                <a:t>1</a:t>
              </a:r>
            </a:p>
          </p:txBody>
        </p:sp>
      </p:grpSp>
    </p:spTree>
    <p:extLst>
      <p:ext uri="{BB962C8B-B14F-4D97-AF65-F5344CB8AC3E}">
        <p14:creationId xmlns:p14="http://schemas.microsoft.com/office/powerpoint/2010/main" val="65647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42"/>
                                        </p:tgtEl>
                                        <p:attrNameLst>
                                          <p:attrName>style.visibility</p:attrName>
                                        </p:attrNameLst>
                                      </p:cBhvr>
                                      <p:to>
                                        <p:strVal val="visible"/>
                                      </p:to>
                                    </p:set>
                                    <p:animEffect transition="in" filter="fade">
                                      <p:cBhvr>
                                        <p:cTn id="13" dur="500"/>
                                        <p:tgtEl>
                                          <p:spTgt spid="42"/>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75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0" nodeType="withEffect">
                                  <p:stCondLst>
                                    <p:cond delay="750"/>
                                  </p:stCondLst>
                                  <p:childTnLst>
                                    <p:set>
                                      <p:cBhvr>
                                        <p:cTn id="27" dur="1" fill="hold">
                                          <p:stCondLst>
                                            <p:cond delay="0"/>
                                          </p:stCondLst>
                                        </p:cTn>
                                        <p:tgtEl>
                                          <p:spTgt spid="47"/>
                                        </p:tgtEl>
                                        <p:attrNameLst>
                                          <p:attrName>style.visibility</p:attrName>
                                        </p:attrNameLst>
                                      </p:cBhvr>
                                      <p:to>
                                        <p:strVal val="visible"/>
                                      </p:to>
                                    </p:set>
                                    <p:animEffect transition="in" filter="fade">
                                      <p:cBhvr>
                                        <p:cTn id="2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1" grpId="0" animBg="1"/>
      <p:bldP spid="42" grpId="0" animBg="1"/>
      <p:bldP spid="8" grpId="0"/>
      <p:bldP spid="44" grpId="0"/>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Requests</a:t>
            </a:r>
            <a:endParaRPr lang="en-US" dirty="0"/>
          </a:p>
        </p:txBody>
      </p:sp>
      <p:sp>
        <p:nvSpPr>
          <p:cNvPr id="3" name="Text Placeholder 2"/>
          <p:cNvSpPr>
            <a:spLocks noGrp="1"/>
          </p:cNvSpPr>
          <p:nvPr>
            <p:ph type="body" sz="quarter" idx="10"/>
          </p:nvPr>
        </p:nvSpPr>
        <p:spPr>
          <a:xfrm>
            <a:off x="529661" y="1476622"/>
            <a:ext cx="11375536" cy="7645170"/>
          </a:xfrm>
        </p:spPr>
        <p:txBody>
          <a:bodyPr/>
          <a:lstStyle/>
          <a:p>
            <a:r>
              <a:rPr lang="en-US" dirty="0" smtClean="0"/>
              <a:t>Provide consistent user experiences</a:t>
            </a:r>
          </a:p>
          <a:p>
            <a:r>
              <a:rPr lang="en-US" dirty="0"/>
              <a:t>Enable templates to be deployed </a:t>
            </a:r>
            <a:r>
              <a:rPr lang="en-US" dirty="0" smtClean="0"/>
              <a:t>to any cloud</a:t>
            </a:r>
          </a:p>
          <a:p>
            <a:pPr lvl="1"/>
            <a:r>
              <a:rPr lang="en-US" dirty="0"/>
              <a:t>Support Scale-out </a:t>
            </a:r>
            <a:r>
              <a:rPr lang="en-US" dirty="0" smtClean="0"/>
              <a:t>applications</a:t>
            </a:r>
          </a:p>
          <a:p>
            <a:pPr lvl="1"/>
            <a:r>
              <a:rPr lang="en-US" dirty="0" smtClean="0"/>
              <a:t>OS and Applications configuration</a:t>
            </a:r>
            <a:endParaRPr lang="en-US" dirty="0"/>
          </a:p>
          <a:p>
            <a:r>
              <a:rPr lang="en-US" dirty="0" smtClean="0"/>
              <a:t>Provide </a:t>
            </a:r>
            <a:r>
              <a:rPr lang="en-US" dirty="0"/>
              <a:t>a gallery of applications</a:t>
            </a:r>
          </a:p>
          <a:p>
            <a:r>
              <a:rPr lang="en-US" dirty="0" smtClean="0"/>
              <a:t>Provide console access to remote VMs</a:t>
            </a:r>
          </a:p>
          <a:p>
            <a:r>
              <a:rPr lang="en-US" dirty="0"/>
              <a:t>Managing standalone VMs is not enough</a:t>
            </a:r>
          </a:p>
          <a:p>
            <a:endParaRPr lang="en-US" dirty="0" smtClean="0"/>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0336527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84" y="0"/>
            <a:ext cx="10724938" cy="1351952"/>
          </a:xfrm>
        </p:spPr>
        <p:txBody>
          <a:bodyPr>
            <a:normAutofit/>
          </a:bodyPr>
          <a:lstStyle/>
          <a:p>
            <a:r>
              <a:rPr lang="en-US" sz="4080" dirty="0"/>
              <a:t>Strategy and vision</a:t>
            </a:r>
          </a:p>
        </p:txBody>
      </p:sp>
      <p:graphicFrame>
        <p:nvGraphicFramePr>
          <p:cNvPr id="4" name="Content Placeholder 3"/>
          <p:cNvGraphicFramePr>
            <a:graphicFrameLocks noGrp="1"/>
          </p:cNvGraphicFramePr>
          <p:nvPr>
            <p:ph idx="4294967295"/>
            <p:extLst/>
          </p:nvPr>
        </p:nvGraphicFramePr>
        <p:xfrm>
          <a:off x="228346" y="1137321"/>
          <a:ext cx="11680288" cy="56183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056427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67699" y="208588"/>
            <a:ext cx="11320663" cy="761097"/>
          </a:xfrm>
        </p:spPr>
        <p:txBody>
          <a:bodyPr>
            <a:normAutofit fontScale="90000"/>
          </a:bodyPr>
          <a:lstStyle/>
          <a:p>
            <a:pPr lvl="0"/>
            <a:r>
              <a:rPr lang="en-US" dirty="0" smtClean="0"/>
              <a:t>Consistent IaaS Platform</a:t>
            </a:r>
            <a:endParaRPr lang="en-US" dirty="0"/>
          </a:p>
        </p:txBody>
      </p:sp>
      <p:graphicFrame>
        <p:nvGraphicFramePr>
          <p:cNvPr id="3" name="Diagram 2"/>
          <p:cNvGraphicFramePr/>
          <p:nvPr>
            <p:extLst>
              <p:ext uri="{D42A27DB-BD31-4B8C-83A1-F6EECF244321}">
                <p14:modId xmlns:p14="http://schemas.microsoft.com/office/powerpoint/2010/main" val="3401080102"/>
              </p:ext>
            </p:extLst>
          </p:nvPr>
        </p:nvGraphicFramePr>
        <p:xfrm>
          <a:off x="531343" y="1395750"/>
          <a:ext cx="11497524" cy="4451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603315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t>Demo – Using Virtual Machine Capabilities in the Tenant Portal</a:t>
            </a:r>
            <a:endParaRPr lang="en-US" sz="6000" dirty="0"/>
          </a:p>
        </p:txBody>
      </p:sp>
      <p:sp>
        <p:nvSpPr>
          <p:cNvPr id="3" name="Text Placeholder 2"/>
          <p:cNvSpPr>
            <a:spLocks noGrp="1"/>
          </p:cNvSpPr>
          <p:nvPr>
            <p:ph type="body" sz="quarter" idx="12"/>
          </p:nvPr>
        </p:nvSpPr>
        <p:spPr/>
        <p:txBody>
          <a:bodyPr/>
          <a:lstStyle/>
          <a:p>
            <a:r>
              <a:rPr lang="en-US" dirty="0" smtClean="0"/>
              <a:t>Marc Umeno</a:t>
            </a:r>
            <a:endParaRPr lang="en-US" dirty="0"/>
          </a:p>
        </p:txBody>
      </p:sp>
    </p:spTree>
    <p:extLst>
      <p:ext uri="{BB962C8B-B14F-4D97-AF65-F5344CB8AC3E}">
        <p14:creationId xmlns:p14="http://schemas.microsoft.com/office/powerpoint/2010/main" val="12965440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16x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2B0BB5962AB3C45A9A1CE1EC4C4F647" ma:contentTypeVersion="0" ma:contentTypeDescription="Create a new document." ma:contentTypeScope="" ma:versionID="16b75628e77f02951c453071cf8a016e">
  <xsd:schema xmlns:xsd="http://www.w3.org/2001/XMLSchema" xmlns:xs="http://www.w3.org/2001/XMLSchema" xmlns:p="http://schemas.microsoft.com/office/2006/metadata/properties" targetNamespace="http://schemas.microsoft.com/office/2006/metadata/properties" ma:root="true" ma:fieldsID="3bf1d1d65b83a35312c7df0375d09d6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23A54C81-9AB5-446A-878C-797D859B38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TechEd_2013_Speaker_PPT_Template</Template>
  <TotalTime>220</TotalTime>
  <Words>3255</Words>
  <Application>Microsoft Office PowerPoint</Application>
  <PresentationFormat>Custom</PresentationFormat>
  <Paragraphs>514</Paragraphs>
  <Slides>40</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Consolas</vt:lpstr>
      <vt:lpstr>Segoe UI</vt:lpstr>
      <vt:lpstr>Segoe UI Light</vt:lpstr>
      <vt:lpstr>Times New Roman</vt:lpstr>
      <vt:lpstr>Wingdings</vt:lpstr>
      <vt:lpstr>TechEd_2013_Template_16x9</vt:lpstr>
      <vt:lpstr>PowerPoint Presentation</vt:lpstr>
      <vt:lpstr>Enabling Virtual Machines:  IaaS and Virtual Machine Role </vt:lpstr>
      <vt:lpstr>Just a Reminder</vt:lpstr>
      <vt:lpstr>To Provide Feedback</vt:lpstr>
      <vt:lpstr>PowerPoint Presentation</vt:lpstr>
      <vt:lpstr>Customer Requests</vt:lpstr>
      <vt:lpstr>Strategy and vision</vt:lpstr>
      <vt:lpstr>Consistent IaaS Platform</vt:lpstr>
      <vt:lpstr>Demo – Using Virtual Machine Capabilities in the Tenant Portal</vt:lpstr>
      <vt:lpstr>IaaS in System Center and Service Management Portal</vt:lpstr>
      <vt:lpstr>IaaS Architecture</vt:lpstr>
      <vt:lpstr>Using Virtual Machine Roles</vt:lpstr>
      <vt:lpstr>Service Admin Gallery</vt:lpstr>
      <vt:lpstr>Tenant Virtual Machine Features</vt:lpstr>
      <vt:lpstr>Tenant Networks</vt:lpstr>
      <vt:lpstr>Enable Remote Console Access for Tenants</vt:lpstr>
      <vt:lpstr>Remote Console Flow</vt:lpstr>
      <vt:lpstr>Virtual Machine Role  Technical Deep Dive</vt:lpstr>
      <vt:lpstr>Definitions</vt:lpstr>
      <vt:lpstr>Virtual Machine Role</vt:lpstr>
      <vt:lpstr> Cloud Service Model: Virtual Machine Role</vt:lpstr>
      <vt:lpstr>Application Extension (RESEXT)</vt:lpstr>
      <vt:lpstr>Virtual Machine Role Resource (RESDEF)</vt:lpstr>
      <vt:lpstr>Presentation UI Wizard (VIEWDEF)</vt:lpstr>
      <vt:lpstr>Deployment Configuration (ResConfig)</vt:lpstr>
      <vt:lpstr>OSImage handling</vt:lpstr>
      <vt:lpstr>Gallery Item Resource Packages</vt:lpstr>
      <vt:lpstr>Importing a Gallery Item</vt:lpstr>
      <vt:lpstr>Configuring Virtual Machine Manager</vt:lpstr>
      <vt:lpstr>Deploying a Gallery Item</vt:lpstr>
      <vt:lpstr>Demo – Service Admin Importing Gallery Items and Offering to Tenants</vt:lpstr>
      <vt:lpstr>Resources</vt:lpstr>
      <vt:lpstr>Related Sessions</vt:lpstr>
      <vt:lpstr>Wrap Up and Questions</vt:lpstr>
      <vt:lpstr>Thank You! </vt:lpstr>
      <vt:lpstr>Track resources</vt:lpstr>
      <vt:lpstr>Resources</vt:lpstr>
      <vt:lpstr>Complete an evaluation on CommNet and enter to win!</vt:lpstr>
      <vt:lpstr>Evaluate this session</vt:lpstr>
      <vt:lpstr>PowerPoint Presentation</vt:lpstr>
    </vt:vector>
  </TitlesOfParts>
  <Manager>&lt;Comms manager/speech writer&gt;</Manager>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MDC-B364: Enabling On-Premises IaaS Solutions with the Windows Azure Pack</dc:title>
  <dc:subject>TechEd 2013</dc:subject>
  <dc:creator>Eric Winner; Marc Umeno</dc:creator>
  <cp:keywords>TechEd 2013</cp:keywords>
  <dc:description>Template by: Jordan Cayabyab, Artitudes Design, Inc.
Formatting by: Kate Kuzel, Silver Fox Productions, Inc.
Audience Type: Internal/External</dc:description>
  <cp:lastModifiedBy>Shows</cp:lastModifiedBy>
  <cp:revision>48</cp:revision>
  <dcterms:created xsi:type="dcterms:W3CDTF">2013-06-04T18:52:56Z</dcterms:created>
  <dcterms:modified xsi:type="dcterms:W3CDTF">2013-06-05T17:37:02Z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0x010100A2B0BB5962AB3C45A9A1CE1EC4C4F647</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ies>
</file>