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7.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0" r:id="rId5"/>
    <p:sldMasterId id="2147484208" r:id="rId6"/>
    <p:sldMasterId id="2147484238" r:id="rId7"/>
    <p:sldMasterId id="2147484254" r:id="rId8"/>
    <p:sldMasterId id="2147484292" r:id="rId9"/>
    <p:sldMasterId id="2147484309" r:id="rId10"/>
    <p:sldMasterId id="2147484355" r:id="rId11"/>
  </p:sldMasterIdLst>
  <p:notesMasterIdLst>
    <p:notesMasterId r:id="rId46"/>
  </p:notesMasterIdLst>
  <p:handoutMasterIdLst>
    <p:handoutMasterId r:id="rId47"/>
  </p:handoutMasterIdLst>
  <p:sldIdLst>
    <p:sldId id="1135" r:id="rId12"/>
    <p:sldId id="1054" r:id="rId13"/>
    <p:sldId id="1210" r:id="rId14"/>
    <p:sldId id="1192" r:id="rId15"/>
    <p:sldId id="1221" r:id="rId16"/>
    <p:sldId id="1175" r:id="rId17"/>
    <p:sldId id="1238" r:id="rId18"/>
    <p:sldId id="1239" r:id="rId19"/>
    <p:sldId id="1181" r:id="rId20"/>
    <p:sldId id="1228" r:id="rId21"/>
    <p:sldId id="1222" r:id="rId22"/>
    <p:sldId id="1225" r:id="rId23"/>
    <p:sldId id="1226" r:id="rId24"/>
    <p:sldId id="1174" r:id="rId25"/>
    <p:sldId id="1204" r:id="rId26"/>
    <p:sldId id="1205" r:id="rId27"/>
    <p:sldId id="1163" r:id="rId28"/>
    <p:sldId id="1223" r:id="rId29"/>
    <p:sldId id="1197" r:id="rId30"/>
    <p:sldId id="1198" r:id="rId31"/>
    <p:sldId id="1162" r:id="rId32"/>
    <p:sldId id="1227" r:id="rId33"/>
    <p:sldId id="1229" r:id="rId34"/>
    <p:sldId id="1234" r:id="rId35"/>
    <p:sldId id="1183" r:id="rId36"/>
    <p:sldId id="1235" r:id="rId37"/>
    <p:sldId id="1206" r:id="rId38"/>
    <p:sldId id="1152" r:id="rId39"/>
    <p:sldId id="1236" r:id="rId40"/>
    <p:sldId id="1240" r:id="rId41"/>
    <p:sldId id="1154" r:id="rId42"/>
    <p:sldId id="1147" r:id="rId43"/>
    <p:sldId id="1241" r:id="rId44"/>
    <p:sldId id="1155" r:id="rId4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210"/>
            <p14:sldId id="1192"/>
            <p14:sldId id="1221"/>
            <p14:sldId id="1175"/>
            <p14:sldId id="1238"/>
            <p14:sldId id="1239"/>
            <p14:sldId id="1181"/>
            <p14:sldId id="1228"/>
            <p14:sldId id="1222"/>
            <p14:sldId id="1225"/>
            <p14:sldId id="1226"/>
            <p14:sldId id="1174"/>
            <p14:sldId id="1204"/>
            <p14:sldId id="1205"/>
            <p14:sldId id="1163"/>
            <p14:sldId id="1223"/>
            <p14:sldId id="1197"/>
            <p14:sldId id="1198"/>
            <p14:sldId id="1162"/>
            <p14:sldId id="1227"/>
            <p14:sldId id="1229"/>
            <p14:sldId id="1234"/>
            <p14:sldId id="1183"/>
            <p14:sldId id="1235"/>
            <p14:sldId id="1206"/>
            <p14:sldId id="1152"/>
            <p14:sldId id="1236"/>
            <p14:sldId id="1240"/>
            <p14:sldId id="1154"/>
            <p14:sldId id="1147"/>
            <p14:sldId id="1241"/>
            <p14:sldId id="1155"/>
          </p14:sldIdLst>
        </p14:section>
        <p14:section name="Special content" id="{6925D2A1-AD53-4951-AB34-79DFA02CD6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Patrick Wickline" initials="PW" lastIdx="1" clrIdx="2">
    <p:extLst>
      <p:ext uri="{19B8F6BF-5375-455C-9EA6-DF929625EA0E}">
        <p15:presenceInfo xmlns:p15="http://schemas.microsoft.com/office/powerpoint/2012/main" userId="S-1-5-21-2127521184-1604012920-1887927527-5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1484" autoAdjust="0"/>
  </p:normalViewPr>
  <p:slideViewPr>
    <p:cSldViewPr snapToGrid="0">
      <p:cViewPr varScale="1">
        <p:scale>
          <a:sx n="110" d="100"/>
          <a:sy n="110" d="100"/>
        </p:scale>
        <p:origin x="78" y="102"/>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00" d="100"/>
          <a:sy n="100" d="100"/>
        </p:scale>
        <p:origin x="1555" y="-152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12:32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12:31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12:31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E75659E-D8FA-4F9E-8546-5AE0E347C6D2}" type="datetime1">
              <a:rPr lang="en-US" smtClean="0">
                <a:solidFill>
                  <a:prstClr val="black"/>
                </a:solidFill>
              </a:rPr>
              <a:pPr/>
              <a:t>6/5/2013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84467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753ED51-9C50-49E5-B23A-BE270D45E830}"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345872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5D211-334F-48D0-B929-E2D987A323AC}" type="slidenum">
              <a:rPr lang="en-US" smtClean="0"/>
              <a:t>15</a:t>
            </a:fld>
            <a:endParaRPr lang="en-US"/>
          </a:p>
        </p:txBody>
      </p:sp>
    </p:spTree>
    <p:extLst>
      <p:ext uri="{BB962C8B-B14F-4D97-AF65-F5344CB8AC3E}">
        <p14:creationId xmlns:p14="http://schemas.microsoft.com/office/powerpoint/2010/main" val="841690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E71FE-35AC-4F5E-A25F-32B9BBA9C556}" type="slidenum">
              <a:rPr lang="en-US" smtClean="0"/>
              <a:t>16</a:t>
            </a:fld>
            <a:endParaRPr lang="en-US" dirty="0"/>
          </a:p>
        </p:txBody>
      </p:sp>
    </p:spTree>
    <p:extLst>
      <p:ext uri="{BB962C8B-B14F-4D97-AF65-F5344CB8AC3E}">
        <p14:creationId xmlns:p14="http://schemas.microsoft.com/office/powerpoint/2010/main" val="4019702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269" lvl="1" indent="0" defTabSz="941362">
              <a:spcAft>
                <a:spcPts val="343"/>
              </a:spcAft>
              <a:buNone/>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57CB637-B354-4D31-9737-BDB0C7C1EA04}" type="datetime1">
              <a:rPr lang="en-US" smtClean="0">
                <a:solidFill>
                  <a:prstClr val="black"/>
                </a:solidFill>
              </a:rPr>
              <a:pPr/>
              <a:t>6/5/2013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982948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291083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881177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987860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362">
              <a:spcAft>
                <a:spcPts val="343"/>
              </a:spcAf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9E80ED8-0AE7-4DC1-9CFF-8C38C42D7BFD}" type="datetime1">
              <a:rPr lang="en-US" smtClean="0">
                <a:solidFill>
                  <a:prstClr val="black"/>
                </a:solidFill>
              </a:rPr>
              <a:pPr/>
              <a:t>6/5/2013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618849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xfrm>
            <a:off x="701993" y="4416743"/>
            <a:ext cx="5606418" cy="4182112"/>
          </a:xfrm>
        </p:spPr>
        <p:txBody>
          <a:bodyPr wrap="square" numCol="1" anchor="t" anchorCtr="0" compatLnSpc="1">
            <a:prstTxWarp prst="textNoShape">
              <a:avLst/>
            </a:prstTxWarp>
          </a:bodyPr>
          <a:lstStyle/>
          <a:p>
            <a:endParaRPr lang="en-US" dirty="0"/>
          </a:p>
        </p:txBody>
      </p:sp>
      <p:sp>
        <p:nvSpPr>
          <p:cNvPr id="68612" name="Slide Number Placeholder 3"/>
          <p:cNvSpPr txBox="1">
            <a:spLocks noGrp="1"/>
          </p:cNvSpPr>
          <p:nvPr/>
        </p:nvSpPr>
        <p:spPr bwMode="auto">
          <a:xfrm>
            <a:off x="3971082" y="8830313"/>
            <a:ext cx="3037735" cy="464503"/>
          </a:xfrm>
          <a:prstGeom prst="rect">
            <a:avLst/>
          </a:prstGeom>
          <a:noFill/>
          <a:ln w="9525">
            <a:noFill/>
            <a:miter lim="800000"/>
            <a:headEnd/>
            <a:tailEnd/>
          </a:ln>
        </p:spPr>
        <p:txBody>
          <a:bodyPr lIns="93157" tIns="46577" rIns="93157" bIns="46577" anchor="b"/>
          <a:lstStyle/>
          <a:p>
            <a:pPr algn="r" defTabSz="914429"/>
            <a:fld id="{EF426E15-FCA3-417B-924D-08DC59A9E254}" type="slidenum">
              <a:rPr lang="en-US" sz="1200">
                <a:solidFill>
                  <a:srgbClr val="000000"/>
                </a:solidFill>
              </a:rPr>
              <a:pPr algn="r" defTabSz="914429"/>
              <a:t>23</a:t>
            </a:fld>
            <a:endParaRPr lang="en-US" sz="1200">
              <a:solidFill>
                <a:srgbClr val="000000"/>
              </a:solidFill>
            </a:endParaRPr>
          </a:p>
        </p:txBody>
      </p:sp>
    </p:spTree>
    <p:extLst>
      <p:ext uri="{BB962C8B-B14F-4D97-AF65-F5344CB8AC3E}">
        <p14:creationId xmlns:p14="http://schemas.microsoft.com/office/powerpoint/2010/main" val="6157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12:31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8C0FAB-3609-4A33-998D-F0CAA2A2040D}"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699317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6C4A74A3-FC00-4114-AFA4-37E9B7A1C696}"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854558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6/5/2013 12:32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846430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30</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6/5/2013 12:32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597038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950996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6/5/2013 12:32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568614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12:32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56089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5D211-334F-48D0-B929-E2D987A323AC}" type="slidenum">
              <a:rPr lang="en-US" smtClean="0"/>
              <a:t>4</a:t>
            </a:fld>
            <a:endParaRPr lang="en-US"/>
          </a:p>
        </p:txBody>
      </p:sp>
    </p:spTree>
    <p:extLst>
      <p:ext uri="{BB962C8B-B14F-4D97-AF65-F5344CB8AC3E}">
        <p14:creationId xmlns:p14="http://schemas.microsoft.com/office/powerpoint/2010/main" val="162012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7646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418747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Build 2012</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BF1516E-D76E-4608-A7C9-8C02BCC4C7B4}" type="datetime1">
              <a:rPr lang="en-US" smtClean="0">
                <a:solidFill>
                  <a:prstClr val="black"/>
                </a:solidFill>
              </a:rPr>
              <a:pPr/>
              <a:t>6/5/2013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207565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2012</a:t>
            </a:r>
            <a:endParaRPr lang="en-US" dirty="0"/>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9A0D577-7625-48DC-B897-41F7A5B47ECB}" type="datetime1">
              <a:rPr lang="en-US" smtClean="0"/>
              <a:t>6/5/2013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40195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Build 2012</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BF1516E-D76E-4608-A7C9-8C02BCC4C7B4}" type="datetime1">
              <a:rPr lang="en-US" smtClean="0">
                <a:solidFill>
                  <a:prstClr val="black"/>
                </a:solidFill>
              </a:rPr>
              <a:pPr/>
              <a:t>6/5/2013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279397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1E76DAC-4389-45FA-ACC3-E28A6BAE08AE}" type="datetime1">
              <a:rPr lang="en-US" smtClean="0">
                <a:solidFill>
                  <a:prstClr val="black"/>
                </a:solidFill>
              </a:rPr>
              <a:pPr/>
              <a:t>6/5/2013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55943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6.xml"/><Relationship Id="rId7" Type="http://schemas.openxmlformats.org/officeDocument/2006/relationships/slideMaster" Target="../slideMasters/slideMaster4.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image" Target="../media/image9.png"/><Relationship Id="rId4" Type="http://schemas.openxmlformats.org/officeDocument/2006/relationships/tags" Target="../tags/tag7.xml"/><Relationship Id="rId9"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8.emf"/><Relationship Id="rId4" Type="http://schemas.openxmlformats.org/officeDocument/2006/relationships/tags" Target="../tags/tag12.xml"/><Relationship Id="rId9" Type="http://schemas.openxmlformats.org/officeDocument/2006/relationships/oleObject" Target="../embeddings/oleObject3.bin"/></Relationships>
</file>

<file path=ppt/slideLayouts/_rels/slideLayout6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vmlDrawing" Target="../drawings/vmlDrawing4.v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image" Target="../media/image8.emf"/><Relationship Id="rId4" Type="http://schemas.openxmlformats.org/officeDocument/2006/relationships/tags" Target="../tags/tag18.xml"/><Relationship Id="rId9" Type="http://schemas.openxmlformats.org/officeDocument/2006/relationships/oleObject" Target="../embeddings/oleObject4.bin"/></Relationships>
</file>

<file path=ppt/slideLayouts/_rels/slideLayout62.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vmlDrawing" Target="../drawings/vmlDrawing5.v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image" Target="../media/image8.emf"/><Relationship Id="rId4" Type="http://schemas.openxmlformats.org/officeDocument/2006/relationships/tags" Target="../tags/tag24.xml"/><Relationship Id="rId9" Type="http://schemas.openxmlformats.org/officeDocument/2006/relationships/oleObject" Target="../embeddings/oleObject5.bin"/></Relationships>
</file>

<file path=ppt/slideLayouts/_rels/slideLayout63.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vmlDrawing" Target="../drawings/vmlDrawing6.v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8.emf"/><Relationship Id="rId4" Type="http://schemas.openxmlformats.org/officeDocument/2006/relationships/tags" Target="../tags/tag30.xml"/><Relationship Id="rId9" Type="http://schemas.openxmlformats.org/officeDocument/2006/relationships/oleObject" Target="../embeddings/oleObject6.bin"/></Relationships>
</file>

<file path=ppt/slideLayouts/_rels/slideLayout64.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vmlDrawing" Target="../drawings/vmlDrawing7.v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8.emf"/><Relationship Id="rId4" Type="http://schemas.openxmlformats.org/officeDocument/2006/relationships/tags" Target="../tags/tag36.xml"/><Relationship Id="rId9" Type="http://schemas.openxmlformats.org/officeDocument/2006/relationships/oleObject" Target="../embeddings/oleObject7.bin"/></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10.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8.emf"/><Relationship Id="rId2" Type="http://schemas.openxmlformats.org/officeDocument/2006/relationships/tags" Target="../tags/tag40.xml"/><Relationship Id="rId1" Type="http://schemas.openxmlformats.org/officeDocument/2006/relationships/vmlDrawing" Target="../drawings/vmlDrawing8.vml"/><Relationship Id="rId6" Type="http://schemas.openxmlformats.org/officeDocument/2006/relationships/tags" Target="../tags/tag44.xml"/><Relationship Id="rId11" Type="http://schemas.openxmlformats.org/officeDocument/2006/relationships/oleObject" Target="../embeddings/oleObject8.bin"/><Relationship Id="rId5" Type="http://schemas.openxmlformats.org/officeDocument/2006/relationships/tags" Target="../tags/tag43.xml"/><Relationship Id="rId10" Type="http://schemas.openxmlformats.org/officeDocument/2006/relationships/slideMaster" Target="../slideMasters/slideMaster4.xml"/><Relationship Id="rId4" Type="http://schemas.openxmlformats.org/officeDocument/2006/relationships/tags" Target="../tags/tag42.xml"/><Relationship Id="rId9" Type="http://schemas.openxmlformats.org/officeDocument/2006/relationships/tags" Target="../tags/tag47.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oleObject" Target="../embeddings/oleObject9.bin"/><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vmlDrawing" Target="../drawings/vmlDrawing9.v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5" Type="http://schemas.openxmlformats.org/officeDocument/2006/relationships/image" Target="../media/image10.png"/><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image" Target="../media/image8.emf"/></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media/image10.png"/><Relationship Id="rId2" Type="http://schemas.openxmlformats.org/officeDocument/2006/relationships/tags" Target="../tags/tag58.xml"/><Relationship Id="rId1" Type="http://schemas.openxmlformats.org/officeDocument/2006/relationships/vmlDrawing" Target="../drawings/vmlDrawing10.vml"/><Relationship Id="rId6" Type="http://schemas.openxmlformats.org/officeDocument/2006/relationships/tags" Target="../tags/tag62.xml"/><Relationship Id="rId11" Type="http://schemas.openxmlformats.org/officeDocument/2006/relationships/image" Target="../media/image8.emf"/><Relationship Id="rId5" Type="http://schemas.openxmlformats.org/officeDocument/2006/relationships/tags" Target="../tags/tag61.xml"/><Relationship Id="rId10" Type="http://schemas.openxmlformats.org/officeDocument/2006/relationships/oleObject" Target="../embeddings/oleObject10.bin"/><Relationship Id="rId4" Type="http://schemas.openxmlformats.org/officeDocument/2006/relationships/tags" Target="../tags/tag60.xml"/><Relationship Id="rId9"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66.xml"/><Relationship Id="rId7" Type="http://schemas.openxmlformats.org/officeDocument/2006/relationships/image" Target="../media/image8.emf"/><Relationship Id="rId2" Type="http://schemas.openxmlformats.org/officeDocument/2006/relationships/tags" Target="../tags/tag65.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4.xml"/><Relationship Id="rId4" Type="http://schemas.openxmlformats.org/officeDocument/2006/relationships/tags" Target="../tags/tag67.xml"/></Relationships>
</file>

<file path=ppt/slideLayouts/_rels/slideLayout6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vmlDrawing" Target="../drawings/vmlDrawing12.vml"/><Relationship Id="rId6" Type="http://schemas.openxmlformats.org/officeDocument/2006/relationships/tags" Target="../tags/tag72.xml"/><Relationship Id="rId11" Type="http://schemas.openxmlformats.org/officeDocument/2006/relationships/image" Target="../media/image12.png"/><Relationship Id="rId5" Type="http://schemas.openxmlformats.org/officeDocument/2006/relationships/tags" Target="../tags/tag71.xml"/><Relationship Id="rId10" Type="http://schemas.openxmlformats.org/officeDocument/2006/relationships/image" Target="../media/image8.emf"/><Relationship Id="rId4" Type="http://schemas.openxmlformats.org/officeDocument/2006/relationships/tags" Target="../tags/tag70.xml"/><Relationship Id="rId9" Type="http://schemas.openxmlformats.org/officeDocument/2006/relationships/oleObject" Target="../embeddings/oleObject12.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75.xml"/><Relationship Id="rId7" Type="http://schemas.openxmlformats.org/officeDocument/2006/relationships/slideMaster" Target="../slideMasters/slideMaster4.xml"/><Relationship Id="rId2" Type="http://schemas.openxmlformats.org/officeDocument/2006/relationships/tags" Target="../tags/tag74.xml"/><Relationship Id="rId1" Type="http://schemas.openxmlformats.org/officeDocument/2006/relationships/vmlDrawing" Target="../drawings/vmlDrawing13.vml"/><Relationship Id="rId6" Type="http://schemas.openxmlformats.org/officeDocument/2006/relationships/tags" Target="../tags/tag78.xml"/><Relationship Id="rId11" Type="http://schemas.microsoft.com/office/2007/relationships/hdphoto" Target="../media/hdphoto1.wdp"/><Relationship Id="rId5" Type="http://schemas.openxmlformats.org/officeDocument/2006/relationships/tags" Target="../tags/tag77.xml"/><Relationship Id="rId10" Type="http://schemas.openxmlformats.org/officeDocument/2006/relationships/image" Target="../media/image13.png"/><Relationship Id="rId4" Type="http://schemas.openxmlformats.org/officeDocument/2006/relationships/tags" Target="../tags/tag76.xml"/><Relationship Id="rId9" Type="http://schemas.openxmlformats.org/officeDocument/2006/relationships/image" Target="../media/image8.emf"/></Relationships>
</file>

<file path=ppt/slideLayouts/_rels/slideLayout71.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image" Target="../media/image14.png"/><Relationship Id="rId3" Type="http://schemas.openxmlformats.org/officeDocument/2006/relationships/tags" Target="../tags/tag80.xml"/><Relationship Id="rId7" Type="http://schemas.openxmlformats.org/officeDocument/2006/relationships/tags" Target="../tags/tag84.xml"/><Relationship Id="rId12" Type="http://schemas.microsoft.com/office/2007/relationships/hdphoto" Target="../media/hdphoto1.wdp"/><Relationship Id="rId2" Type="http://schemas.openxmlformats.org/officeDocument/2006/relationships/tags" Target="../tags/tag79.xml"/><Relationship Id="rId1" Type="http://schemas.openxmlformats.org/officeDocument/2006/relationships/vmlDrawing" Target="../drawings/vmlDrawing14.vml"/><Relationship Id="rId6" Type="http://schemas.openxmlformats.org/officeDocument/2006/relationships/tags" Target="../tags/tag83.xml"/><Relationship Id="rId11" Type="http://schemas.openxmlformats.org/officeDocument/2006/relationships/image" Target="../media/image13.png"/><Relationship Id="rId5" Type="http://schemas.openxmlformats.org/officeDocument/2006/relationships/tags" Target="../tags/tag82.xml"/><Relationship Id="rId10" Type="http://schemas.openxmlformats.org/officeDocument/2006/relationships/image" Target="../media/image8.emf"/><Relationship Id="rId4" Type="http://schemas.openxmlformats.org/officeDocument/2006/relationships/tags" Target="../tags/tag81.xml"/><Relationship Id="rId9" Type="http://schemas.openxmlformats.org/officeDocument/2006/relationships/oleObject" Target="../embeddings/oleObject14.bin"/></Relationships>
</file>

<file path=ppt/slideLayouts/_rels/slideLayout7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86.xml"/><Relationship Id="rId7" Type="http://schemas.openxmlformats.org/officeDocument/2006/relationships/slideMaster" Target="../slideMasters/slideMaster4.xml"/><Relationship Id="rId2" Type="http://schemas.openxmlformats.org/officeDocument/2006/relationships/tags" Target="../tags/tag85.xml"/><Relationship Id="rId1" Type="http://schemas.openxmlformats.org/officeDocument/2006/relationships/vmlDrawing" Target="../drawings/vmlDrawing15.vml"/><Relationship Id="rId6" Type="http://schemas.openxmlformats.org/officeDocument/2006/relationships/tags" Target="../tags/tag89.xml"/><Relationship Id="rId5" Type="http://schemas.openxmlformats.org/officeDocument/2006/relationships/tags" Target="../tags/tag88.xml"/><Relationship Id="rId10" Type="http://schemas.openxmlformats.org/officeDocument/2006/relationships/image" Target="../media/image14.png"/><Relationship Id="rId4" Type="http://schemas.openxmlformats.org/officeDocument/2006/relationships/tags" Target="../tags/tag87.xml"/><Relationship Id="rId9" Type="http://schemas.openxmlformats.org/officeDocument/2006/relationships/image" Target="../media/image8.emf"/></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8.emf"/><Relationship Id="rId2" Type="http://schemas.openxmlformats.org/officeDocument/2006/relationships/tags" Target="../tags/tag90.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4.xml"/><Relationship Id="rId4" Type="http://schemas.openxmlformats.org/officeDocument/2006/relationships/tags" Target="../tags/tag9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divider with color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3471"/>
            <a:ext cx="4974590" cy="2486942"/>
          </a:xfrm>
          <a:solidFill>
            <a:schemeClr val="accent1">
              <a:alpha val="90000"/>
            </a:schemeClr>
          </a:solidFill>
        </p:spPr>
        <p:txBody>
          <a:bodyPr>
            <a:normAutofit/>
          </a:bodyPr>
          <a:lstStyle>
            <a:lvl1pPr>
              <a:lnSpc>
                <a:spcPct val="100000"/>
              </a:lnSpc>
              <a:defRPr sz="4080">
                <a:latin typeface="Segoe UI Light" pitchFamily="34" charset="0"/>
              </a:defRPr>
            </a:lvl1pPr>
          </a:lstStyle>
          <a:p>
            <a:pPr lvl="0"/>
            <a:r>
              <a:rPr lang="en-US" dirty="0" smtClean="0"/>
              <a:t>Click to edit slide content</a:t>
            </a:r>
          </a:p>
        </p:txBody>
      </p:sp>
      <p:sp>
        <p:nvSpPr>
          <p:cNvPr id="3" name="Date Placeholder 2"/>
          <p:cNvSpPr>
            <a:spLocks noGrp="1"/>
          </p:cNvSpPr>
          <p:nvPr>
            <p:ph type="dt" sz="half" idx="10"/>
          </p:nvPr>
        </p:nvSpPr>
        <p:spPr/>
        <p:txBody>
          <a:bodyPr/>
          <a:lstStyle>
            <a:lvl1pPr>
              <a:defRPr>
                <a:solidFill>
                  <a:schemeClr val="tx1"/>
                </a:solidFill>
              </a:defRPr>
            </a:lvl1pPr>
          </a:lstStyle>
          <a:p>
            <a:fld id="{4B4B4AAB-5440-4A50-83AF-1B64C8A00BEE}" type="datetime1">
              <a:rPr lang="en-US" smtClean="0">
                <a:solidFill>
                  <a:srgbClr val="FFFFFF"/>
                </a:solidFill>
              </a:rPr>
              <a:pPr/>
              <a:t>6/5/2013</a:t>
            </a:fld>
            <a:endParaRPr lang="en-US">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74A398B2-5A34-1A4A-811E-F4027282568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6837653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able of Contents white">
    <p:spTree>
      <p:nvGrpSpPr>
        <p:cNvPr id="1" name=""/>
        <p:cNvGrpSpPr/>
        <p:nvPr/>
      </p:nvGrpSpPr>
      <p:grpSpPr>
        <a:xfrm>
          <a:off x="0" y="0"/>
          <a:ext cx="0" cy="0"/>
          <a:chOff x="0" y="0"/>
          <a:chExt cx="0" cy="0"/>
        </a:xfrm>
      </p:grpSpPr>
      <p:sp>
        <p:nvSpPr>
          <p:cNvPr id="6" name="Text Placeholder 9"/>
          <p:cNvSpPr>
            <a:spLocks noGrp="1"/>
          </p:cNvSpPr>
          <p:nvPr>
            <p:ph type="body" sz="quarter" idx="13" hasCustomPrompt="1"/>
          </p:nvPr>
        </p:nvSpPr>
        <p:spPr>
          <a:xfrm>
            <a:off x="3732787" y="1243471"/>
            <a:ext cx="8081864" cy="4973884"/>
          </a:xfrm>
          <a:prstGeom prst="rect">
            <a:avLst/>
          </a:prstGeom>
        </p:spPr>
        <p:txBody>
          <a:bodyPr vert="horz" lIns="91440" tIns="45720">
            <a:normAutofit/>
          </a:bodyPr>
          <a:lstStyle>
            <a:lvl1pPr marL="0" indent="0">
              <a:spcBef>
                <a:spcPts val="816"/>
              </a:spcBef>
              <a:buFontTx/>
              <a:buNone/>
              <a:tabLst>
                <a:tab pos="857061" algn="l"/>
              </a:tabLst>
              <a:defRPr sz="2720" baseline="0">
                <a:solidFill>
                  <a:schemeClr val="tx1"/>
                </a:solidFill>
                <a:latin typeface="+mn-lt"/>
                <a:cs typeface="Segoe UI Light"/>
              </a:defRPr>
            </a:lvl1pPr>
            <a:lvl2pPr marL="0" indent="0">
              <a:spcBef>
                <a:spcPts val="816"/>
              </a:spcBef>
              <a:buFontTx/>
              <a:buNone/>
              <a:defRPr sz="4080">
                <a:latin typeface="Segoe Pro Light"/>
                <a:cs typeface="Segoe Pro Light"/>
              </a:defRPr>
            </a:lvl2pPr>
            <a:lvl3pPr marL="0" indent="0">
              <a:spcBef>
                <a:spcPts val="816"/>
              </a:spcBef>
              <a:buFontTx/>
              <a:buNone/>
              <a:defRPr sz="4080">
                <a:latin typeface="Segoe Pro Light"/>
                <a:cs typeface="Segoe Pro Light"/>
              </a:defRPr>
            </a:lvl3pPr>
            <a:lvl4pPr marL="0" indent="0">
              <a:spcBef>
                <a:spcPts val="816"/>
              </a:spcBef>
              <a:buFontTx/>
              <a:buNone/>
              <a:defRPr sz="4080">
                <a:latin typeface="Segoe Pro Light"/>
                <a:cs typeface="Segoe Pro Light"/>
              </a:defRPr>
            </a:lvl4pPr>
            <a:lvl5pPr marL="0" indent="0">
              <a:spcBef>
                <a:spcPts val="816"/>
              </a:spcBef>
              <a:buFontTx/>
              <a:buNone/>
              <a:defRPr sz="4080">
                <a:latin typeface="Segoe Pro Light"/>
                <a:cs typeface="Segoe Pro Light"/>
              </a:defRPr>
            </a:lvl5pPr>
          </a:lstStyle>
          <a:p>
            <a:pPr lvl="0"/>
            <a:r>
              <a:rPr lang="en-US" dirty="0" smtClean="0"/>
              <a:t>4</a:t>
            </a:r>
            <a:r>
              <a:rPr lang="en-US" dirty="0"/>
              <a:t>	Section </a:t>
            </a:r>
            <a:r>
              <a:rPr lang="en-US" dirty="0" smtClean="0"/>
              <a:t>Title</a:t>
            </a:r>
            <a:endParaRPr lang="en-US" dirty="0"/>
          </a:p>
        </p:txBody>
      </p:sp>
      <p:sp>
        <p:nvSpPr>
          <p:cNvPr id="5" name="Text Placeholder 12"/>
          <p:cNvSpPr>
            <a:spLocks noGrp="1"/>
          </p:cNvSpPr>
          <p:nvPr>
            <p:ph type="body" sz="quarter" idx="14" hasCustomPrompt="1"/>
          </p:nvPr>
        </p:nvSpPr>
        <p:spPr>
          <a:xfrm>
            <a:off x="0" y="1243471"/>
            <a:ext cx="2487295" cy="4947979"/>
          </a:xfrm>
          <a:prstGeom prst="rect">
            <a:avLst/>
          </a:prstGeom>
          <a:noFill/>
        </p:spPr>
        <p:txBody>
          <a:bodyPr vert="horz"/>
          <a:lstStyle>
            <a:lvl1pPr marL="0" indent="0">
              <a:spcBef>
                <a:spcPts val="816"/>
              </a:spcBef>
              <a:buFontTx/>
              <a:buNone/>
              <a:defRPr sz="1904" baseline="0">
                <a:solidFill>
                  <a:schemeClr val="tx1"/>
                </a:solidFill>
                <a:latin typeface="+mn-lt"/>
                <a:cs typeface="Segoe UI Semibold"/>
              </a:defRPr>
            </a:lvl1pPr>
          </a:lstStyle>
          <a:p>
            <a:pPr lvl="0"/>
            <a:r>
              <a:rPr lang="en-US" dirty="0"/>
              <a:t>Enter header here.</a:t>
            </a:r>
          </a:p>
        </p:txBody>
      </p:sp>
      <p:sp>
        <p:nvSpPr>
          <p:cNvPr id="4" name="Date Placeholder 3"/>
          <p:cNvSpPr>
            <a:spLocks noGrp="1"/>
          </p:cNvSpPr>
          <p:nvPr>
            <p:ph type="dt" sz="half" idx="2"/>
          </p:nvPr>
        </p:nvSpPr>
        <p:spPr>
          <a:xfrm>
            <a:off x="0" y="6482889"/>
            <a:ext cx="2901844" cy="372394"/>
          </a:xfrm>
          <a:prstGeom prst="rect">
            <a:avLst/>
          </a:prstGeom>
        </p:spPr>
        <p:txBody>
          <a:bodyPr vert="horz" lIns="182880" tIns="45720" rIns="91440" bIns="45720" rtlCol="0" anchor="b"/>
          <a:lstStyle>
            <a:lvl1pPr algn="l">
              <a:defRPr sz="1088" kern="800">
                <a:solidFill>
                  <a:schemeClr val="tx1"/>
                </a:solidFill>
                <a:latin typeface="+mn-lt"/>
                <a:cs typeface="Segoe UI Light"/>
              </a:defRPr>
            </a:lvl1pPr>
          </a:lstStyle>
          <a:p>
            <a:fld id="{A1ECD65C-9544-4245-A12D-FFA80AC6675E}" type="datetime1">
              <a:rPr lang="en-US" smtClean="0">
                <a:solidFill>
                  <a:srgbClr val="FFFFFF"/>
                </a:solidFill>
              </a:rPr>
              <a:pPr/>
              <a:t>6/5/2013</a:t>
            </a:fld>
            <a:endParaRPr lang="en-US" dirty="0">
              <a:solidFill>
                <a:srgbClr val="FFFFFF"/>
              </a:solidFill>
            </a:endParaRPr>
          </a:p>
        </p:txBody>
      </p:sp>
      <p:sp>
        <p:nvSpPr>
          <p:cNvPr id="7" name="Slide Number Placeholder 5"/>
          <p:cNvSpPr>
            <a:spLocks noGrp="1"/>
          </p:cNvSpPr>
          <p:nvPr>
            <p:ph type="sldNum" sz="quarter" idx="4"/>
          </p:nvPr>
        </p:nvSpPr>
        <p:spPr>
          <a:xfrm>
            <a:off x="9223719" y="6482889"/>
            <a:ext cx="2901844" cy="372394"/>
          </a:xfrm>
          <a:prstGeom prst="rect">
            <a:avLst/>
          </a:prstGeom>
        </p:spPr>
        <p:txBody>
          <a:bodyPr vert="horz" lIns="91440" tIns="45720" rIns="91440" bIns="45720" rtlCol="0" anchor="b"/>
          <a:lstStyle>
            <a:lvl1pPr algn="r">
              <a:defRPr sz="1088" kern="800">
                <a:solidFill>
                  <a:schemeClr val="tx1"/>
                </a:solidFill>
                <a:latin typeface="+mn-lt"/>
                <a:cs typeface="Segoe UI Light"/>
              </a:defRPr>
            </a:lvl1pPr>
          </a:lstStyle>
          <a:p>
            <a:fld id="{74A398B2-5A34-1A4A-811E-F4027282568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5542465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able of Contents color">
    <p:spTree>
      <p:nvGrpSpPr>
        <p:cNvPr id="1" name=""/>
        <p:cNvGrpSpPr/>
        <p:nvPr/>
      </p:nvGrpSpPr>
      <p:grpSpPr>
        <a:xfrm>
          <a:off x="0" y="0"/>
          <a:ext cx="0" cy="0"/>
          <a:chOff x="0" y="0"/>
          <a:chExt cx="0" cy="0"/>
        </a:xfrm>
      </p:grpSpPr>
      <p:sp>
        <p:nvSpPr>
          <p:cNvPr id="6" name="Text Placeholder 9"/>
          <p:cNvSpPr>
            <a:spLocks noGrp="1"/>
          </p:cNvSpPr>
          <p:nvPr>
            <p:ph type="body" sz="quarter" idx="13" hasCustomPrompt="1"/>
          </p:nvPr>
        </p:nvSpPr>
        <p:spPr>
          <a:xfrm>
            <a:off x="3732787" y="1243471"/>
            <a:ext cx="8081864" cy="4973884"/>
          </a:xfrm>
          <a:prstGeom prst="rect">
            <a:avLst/>
          </a:prstGeom>
        </p:spPr>
        <p:txBody>
          <a:bodyPr vert="horz" lIns="91440" tIns="45720">
            <a:normAutofit/>
          </a:bodyPr>
          <a:lstStyle>
            <a:lvl1pPr marL="0" indent="0">
              <a:spcBef>
                <a:spcPts val="816"/>
              </a:spcBef>
              <a:buFontTx/>
              <a:buNone/>
              <a:tabLst>
                <a:tab pos="857061" algn="l"/>
              </a:tabLst>
              <a:defRPr sz="2720" baseline="0">
                <a:solidFill>
                  <a:schemeClr val="tx1"/>
                </a:solidFill>
                <a:latin typeface="+mn-lt"/>
                <a:cs typeface="Segoe UI Light"/>
              </a:defRPr>
            </a:lvl1pPr>
            <a:lvl2pPr marL="0" indent="0">
              <a:spcBef>
                <a:spcPts val="816"/>
              </a:spcBef>
              <a:buFontTx/>
              <a:buNone/>
              <a:defRPr sz="4080">
                <a:latin typeface="Segoe Pro Light"/>
                <a:cs typeface="Segoe Pro Light"/>
              </a:defRPr>
            </a:lvl2pPr>
            <a:lvl3pPr marL="0" indent="0">
              <a:spcBef>
                <a:spcPts val="816"/>
              </a:spcBef>
              <a:buFontTx/>
              <a:buNone/>
              <a:defRPr sz="4080">
                <a:latin typeface="Segoe Pro Light"/>
                <a:cs typeface="Segoe Pro Light"/>
              </a:defRPr>
            </a:lvl3pPr>
            <a:lvl4pPr marL="0" indent="0">
              <a:spcBef>
                <a:spcPts val="816"/>
              </a:spcBef>
              <a:buFontTx/>
              <a:buNone/>
              <a:defRPr sz="4080">
                <a:latin typeface="Segoe Pro Light"/>
                <a:cs typeface="Segoe Pro Light"/>
              </a:defRPr>
            </a:lvl4pPr>
            <a:lvl5pPr marL="0" indent="0">
              <a:spcBef>
                <a:spcPts val="816"/>
              </a:spcBef>
              <a:buFontTx/>
              <a:buNone/>
              <a:defRPr sz="4080">
                <a:latin typeface="Segoe Pro Light"/>
                <a:cs typeface="Segoe Pro Light"/>
              </a:defRPr>
            </a:lvl5pPr>
          </a:lstStyle>
          <a:p>
            <a:pPr lvl="0"/>
            <a:r>
              <a:rPr lang="en-US" dirty="0" smtClean="0"/>
              <a:t>4</a:t>
            </a:r>
            <a:r>
              <a:rPr lang="en-US" dirty="0"/>
              <a:t>	Section </a:t>
            </a:r>
            <a:r>
              <a:rPr lang="en-US" dirty="0" smtClean="0"/>
              <a:t>Title</a:t>
            </a:r>
            <a:endParaRPr lang="en-US" dirty="0"/>
          </a:p>
        </p:txBody>
      </p:sp>
      <p:sp>
        <p:nvSpPr>
          <p:cNvPr id="7" name="Text Placeholder 12"/>
          <p:cNvSpPr>
            <a:spLocks noGrp="1"/>
          </p:cNvSpPr>
          <p:nvPr>
            <p:ph type="body" sz="quarter" idx="14" hasCustomPrompt="1"/>
          </p:nvPr>
        </p:nvSpPr>
        <p:spPr>
          <a:xfrm>
            <a:off x="0" y="1243471"/>
            <a:ext cx="2487295" cy="4947979"/>
          </a:xfrm>
          <a:prstGeom prst="rect">
            <a:avLst/>
          </a:prstGeom>
          <a:noFill/>
        </p:spPr>
        <p:txBody>
          <a:bodyPr vert="horz"/>
          <a:lstStyle>
            <a:lvl1pPr marL="0" indent="0">
              <a:spcBef>
                <a:spcPts val="816"/>
              </a:spcBef>
              <a:buFontTx/>
              <a:buNone/>
              <a:defRPr sz="1904" baseline="0">
                <a:solidFill>
                  <a:schemeClr val="tx1"/>
                </a:solidFill>
                <a:latin typeface="+mn-lt"/>
                <a:cs typeface="Segoe UI Semibold"/>
              </a:defRPr>
            </a:lvl1pPr>
          </a:lstStyle>
          <a:p>
            <a:pPr lvl="0"/>
            <a:r>
              <a:rPr lang="en-US" dirty="0"/>
              <a:t>Enter header here.</a:t>
            </a:r>
          </a:p>
        </p:txBody>
      </p:sp>
      <p:sp>
        <p:nvSpPr>
          <p:cNvPr id="4" name="Date Placeholder 3"/>
          <p:cNvSpPr>
            <a:spLocks noGrp="1"/>
          </p:cNvSpPr>
          <p:nvPr>
            <p:ph type="dt" sz="half" idx="2"/>
          </p:nvPr>
        </p:nvSpPr>
        <p:spPr>
          <a:xfrm>
            <a:off x="0" y="6482889"/>
            <a:ext cx="2901844" cy="372394"/>
          </a:xfrm>
          <a:prstGeom prst="rect">
            <a:avLst/>
          </a:prstGeom>
        </p:spPr>
        <p:txBody>
          <a:bodyPr vert="horz" lIns="182880" tIns="45720" rIns="91440" bIns="45720" rtlCol="0" anchor="b"/>
          <a:lstStyle>
            <a:lvl1pPr algn="l">
              <a:defRPr sz="1088" kern="800">
                <a:solidFill>
                  <a:schemeClr val="tx1">
                    <a:tint val="75000"/>
                  </a:schemeClr>
                </a:solidFill>
                <a:latin typeface="+mn-lt"/>
                <a:cs typeface="Segoe UI Light"/>
              </a:defRPr>
            </a:lvl1pPr>
          </a:lstStyle>
          <a:p>
            <a:fld id="{8B0D55CE-5BC1-4D8C-B427-C560EB3BEBB5}" type="datetime1">
              <a:rPr lang="en-US" smtClean="0">
                <a:solidFill>
                  <a:srgbClr val="FFFFFF">
                    <a:tint val="75000"/>
                  </a:srgbClr>
                </a:solidFill>
              </a:rPr>
              <a:pPr/>
              <a:t>6/5/2013</a:t>
            </a:fld>
            <a:endParaRPr lang="en-US" dirty="0">
              <a:solidFill>
                <a:srgbClr val="FFFFFF">
                  <a:tint val="75000"/>
                </a:srgbClr>
              </a:solidFill>
            </a:endParaRPr>
          </a:p>
        </p:txBody>
      </p:sp>
      <p:sp>
        <p:nvSpPr>
          <p:cNvPr id="5" name="Slide Number Placeholder 5"/>
          <p:cNvSpPr>
            <a:spLocks noGrp="1"/>
          </p:cNvSpPr>
          <p:nvPr>
            <p:ph type="sldNum" sz="quarter" idx="4"/>
          </p:nvPr>
        </p:nvSpPr>
        <p:spPr>
          <a:xfrm>
            <a:off x="9223719" y="6482889"/>
            <a:ext cx="2901844" cy="372394"/>
          </a:xfrm>
          <a:prstGeom prst="rect">
            <a:avLst/>
          </a:prstGeom>
        </p:spPr>
        <p:txBody>
          <a:bodyPr vert="horz" lIns="91440" tIns="45720" rIns="91440" bIns="45720" rtlCol="0" anchor="b"/>
          <a:lstStyle>
            <a:lvl1pPr algn="r">
              <a:defRPr sz="1088" kern="800">
                <a:solidFill>
                  <a:schemeClr val="tx1">
                    <a:tint val="75000"/>
                  </a:schemeClr>
                </a:solidFill>
                <a:latin typeface="+mn-lt"/>
                <a:cs typeface="Segoe UI Light"/>
              </a:defRPr>
            </a:lvl1pPr>
          </a:lstStyle>
          <a:p>
            <a:fld id="{74A398B2-5A34-1A4A-811E-F4027282568C}"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69939279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act Page">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0" y="0"/>
            <a:ext cx="12436475" cy="6994525"/>
          </a:xfrm>
        </p:spPr>
        <p:txBody>
          <a:bodyPr/>
          <a:lstStyle>
            <a:lvl1pPr algn="r">
              <a:defRPr>
                <a:solidFill>
                  <a:schemeClr val="bg1"/>
                </a:solidFill>
              </a:defRPr>
            </a:lvl1pPr>
          </a:lstStyle>
          <a:p>
            <a:endParaRPr lang="en-US"/>
          </a:p>
        </p:txBody>
      </p:sp>
      <p:sp>
        <p:nvSpPr>
          <p:cNvPr id="10" name="Text Placeholder 9"/>
          <p:cNvSpPr>
            <a:spLocks noGrp="1"/>
          </p:cNvSpPr>
          <p:nvPr>
            <p:ph type="body" sz="quarter" idx="12" hasCustomPrompt="1"/>
          </p:nvPr>
        </p:nvSpPr>
        <p:spPr>
          <a:xfrm>
            <a:off x="0" y="1243471"/>
            <a:ext cx="4974590" cy="2486942"/>
          </a:xfrm>
          <a:solidFill>
            <a:schemeClr val="accent1">
              <a:alpha val="90000"/>
            </a:schemeClr>
          </a:solidFill>
        </p:spPr>
        <p:txBody>
          <a:bodyPr>
            <a:noAutofit/>
          </a:bodyPr>
          <a:lstStyle>
            <a:lvl1pPr>
              <a:lnSpc>
                <a:spcPct val="110000"/>
              </a:lnSpc>
              <a:defRPr sz="1904">
                <a:solidFill>
                  <a:schemeClr val="tx1"/>
                </a:solidFill>
                <a:latin typeface="+mn-lt"/>
                <a:cs typeface="Segoe UI Semibold"/>
              </a:defRPr>
            </a:lvl1pPr>
            <a:lvl2pPr>
              <a:lnSpc>
                <a:spcPct val="110000"/>
              </a:lnSpc>
              <a:defRPr sz="1904">
                <a:solidFill>
                  <a:schemeClr val="tx1"/>
                </a:solidFill>
                <a:latin typeface="+mn-lt"/>
                <a:cs typeface="Segoe UI Semibold"/>
              </a:defRPr>
            </a:lvl2pPr>
            <a:lvl3pPr>
              <a:lnSpc>
                <a:spcPct val="110000"/>
              </a:lnSpc>
              <a:defRPr sz="1904">
                <a:solidFill>
                  <a:schemeClr val="tx1"/>
                </a:solidFill>
                <a:latin typeface="+mn-lt"/>
                <a:cs typeface="Segoe UI Semibold"/>
              </a:defRPr>
            </a:lvl3pPr>
            <a:lvl4pPr>
              <a:lnSpc>
                <a:spcPct val="110000"/>
              </a:lnSpc>
              <a:defRPr sz="1904">
                <a:solidFill>
                  <a:schemeClr val="tx1"/>
                </a:solidFill>
                <a:latin typeface="+mn-lt"/>
                <a:cs typeface="Segoe UI Semibold"/>
              </a:defRPr>
            </a:lvl4pPr>
            <a:lvl5pPr>
              <a:lnSpc>
                <a:spcPct val="110000"/>
              </a:lnSpc>
              <a:defRPr sz="1904">
                <a:solidFill>
                  <a:schemeClr val="tx1"/>
                </a:solidFill>
                <a:latin typeface="+mn-lt"/>
                <a:cs typeface="Segoe UI Semibold"/>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9"/>
          </p:nvPr>
        </p:nvSpPr>
        <p:spPr>
          <a:xfrm>
            <a:off x="103637" y="24870"/>
            <a:ext cx="1554559" cy="570960"/>
          </a:xfrm>
        </p:spPr>
        <p:txBody>
          <a:bodyPr/>
          <a:lstStyle>
            <a:lvl1pPr>
              <a:defRPr>
                <a:solidFill>
                  <a:srgbClr val="000000"/>
                </a:solidFill>
              </a:defRPr>
            </a:lvl1pPr>
          </a:lstStyle>
          <a:p>
            <a:endParaRPr lang="en-US"/>
          </a:p>
        </p:txBody>
      </p:sp>
      <p:sp>
        <p:nvSpPr>
          <p:cNvPr id="6" name="TextBox 5"/>
          <p:cNvSpPr txBox="1"/>
          <p:nvPr userDrawn="1"/>
        </p:nvSpPr>
        <p:spPr>
          <a:xfrm>
            <a:off x="135201" y="5991150"/>
            <a:ext cx="11990363" cy="810478"/>
          </a:xfrm>
          <a:prstGeom prst="rect">
            <a:avLst/>
          </a:prstGeom>
          <a:noFill/>
        </p:spPr>
        <p:txBody>
          <a:bodyPr wrap="square" rtlCol="0">
            <a:spAutoFit/>
          </a:bodyPr>
          <a:lstStyle/>
          <a:p>
            <a:pPr defTabSz="621746">
              <a:lnSpc>
                <a:spcPts val="1441"/>
              </a:lnSpc>
            </a:pPr>
            <a:r>
              <a:rPr lang="en-US" sz="1088" dirty="0" smtClean="0">
                <a:solidFill>
                  <a:srgbClr val="FFFFFF"/>
                </a:solidFill>
              </a:rPr>
              <a:t>© 2012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1088" dirty="0">
              <a:solidFill>
                <a:srgbClr val="FFFFFF"/>
              </a:solidFill>
            </a:endParaRPr>
          </a:p>
        </p:txBody>
      </p:sp>
    </p:spTree>
    <p:extLst>
      <p:ext uri="{BB962C8B-B14F-4D97-AF65-F5344CB8AC3E}">
        <p14:creationId xmlns:p14="http://schemas.microsoft.com/office/powerpoint/2010/main" val="7116128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84862513"/>
      </p:ext>
    </p:extLst>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147849"/>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2"/>
            <a:ext cx="11375537" cy="67965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7" cy="965254"/>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2" baseline="0"/>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72637460"/>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29660" y="1476623"/>
            <a:ext cx="11375537" cy="201285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6341707"/>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1" tIns="46621" rIns="46621" bIns="46621" numCol="1" spcCol="0" rtlCol="0" fromWordArt="0" anchor="ctr" anchorCtr="0" forceAA="0" compatLnSpc="1">
            <a:prstTxWarp prst="textNoShape">
              <a:avLst/>
            </a:prstTxWarp>
            <a:noAutofit/>
          </a:bodyPr>
          <a:lstStyle/>
          <a:p>
            <a:pPr algn="ctr" defTabSz="932126" fontAlgn="base">
              <a:spcBef>
                <a:spcPct val="0"/>
              </a:spcBef>
              <a:spcAft>
                <a:spcPct val="0"/>
              </a:spcAft>
            </a:pPr>
            <a:endParaRPr lang="en-US" sz="19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4"/>
            <a:ext cx="11887199" cy="179592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2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6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6" tIns="46626" rIns="46626" bIns="46626" numCol="1" spcCol="0" rtlCol="0" fromWordArt="0" anchor="ctr" anchorCtr="0" forceAA="0" compatLnSpc="1">
            <a:prstTxWarp prst="textNoShape">
              <a:avLst/>
            </a:prstTxWarp>
            <a:noAutofit/>
          </a:bodyPr>
          <a:lstStyle/>
          <a:p>
            <a:pPr algn="ctr" defTabSz="932221" fontAlgn="base">
              <a:spcBef>
                <a:spcPct val="0"/>
              </a:spcBef>
              <a:spcAft>
                <a:spcPct val="0"/>
              </a:spcAft>
            </a:pPr>
            <a:endParaRPr lang="en-US" sz="1836"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72995198"/>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30257058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37094287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userDrawn="1"/>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8893333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28568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61800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174055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530804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70026070"/>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64939965"/>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69305604"/>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223151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8922478"/>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1416105"/>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277037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798328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4327635"/>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404792"/>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733645"/>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271900"/>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426077"/>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202646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779833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0571304"/>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24706511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13718930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userDrawn="1"/>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372"/>
              <a:endParaRPr lang="en-US" sz="1799">
                <a:solidFill>
                  <a:srgbClr val="FFFFFF"/>
                </a:solidFill>
              </a:endParaRPr>
            </a:p>
          </p:txBody>
        </p:sp>
      </p:grpSp>
    </p:spTree>
    <p:extLst>
      <p:ext uri="{BB962C8B-B14F-4D97-AF65-F5344CB8AC3E}">
        <p14:creationId xmlns:p14="http://schemas.microsoft.com/office/powerpoint/2010/main" val="2211836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71312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66548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409251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589791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0488637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182619"/>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58298706"/>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052769"/>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1553827"/>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8382833"/>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0145223"/>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8364457"/>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7863537"/>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738421"/>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25582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71820"/>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68979"/>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88593"/>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3420793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459796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5727927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8025788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10171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337972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001699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4097116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92200208"/>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71470438"/>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06701810"/>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3056442"/>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6488897"/>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1063958"/>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6316475"/>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6825526"/>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714805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48287"/>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800039"/>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432600"/>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134581"/>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2453651"/>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071383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163836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063"/>
            <a:ext cx="11378776" cy="1195712"/>
          </a:xfrm>
        </p:spPr>
        <p:txBody>
          <a:bodyPr anchor="b" anchorCtr="0">
            <a:spAutoFit/>
          </a:bodyPr>
          <a:lstStyle>
            <a:lvl1pPr>
              <a:defRPr sz="7200" spc="-153"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3"/>
            <a:ext cx="11378776" cy="738664"/>
          </a:xfrm>
        </p:spPr>
        <p:txBody>
          <a:bodyPr>
            <a:spAutoFit/>
          </a:bodyPr>
          <a:lstStyle>
            <a:lvl1pPr marL="0" indent="0">
              <a:spcBef>
                <a:spcPts val="0"/>
              </a:spcBef>
              <a:buNone/>
              <a:defRPr sz="3200" spc="-71"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5209338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Ref idx="1001">
        <a:schemeClr val="bg2"/>
      </p:bgRef>
    </p:bg>
    <p:spTree>
      <p:nvGrpSpPr>
        <p:cNvPr id="1" name=""/>
        <p:cNvGrpSpPr/>
        <p:nvPr/>
      </p:nvGrpSpPr>
      <p:grpSpPr>
        <a:xfrm>
          <a:off x="0" y="0"/>
          <a:ext cx="0" cy="0"/>
          <a:chOff x="0" y="0"/>
          <a:chExt cx="0" cy="0"/>
        </a:xfrm>
      </p:grpSpPr>
      <p:sp>
        <p:nvSpPr>
          <p:cNvPr id="8" name="Freeform 6"/>
          <p:cNvSpPr>
            <a:spLocks noChangeAspect="1" noEditPoints="1"/>
          </p:cNvSpPr>
          <p:nvPr userDrawn="1"/>
        </p:nvSpPr>
        <p:spPr bwMode="auto">
          <a:xfrm>
            <a:off x="635" y="0"/>
            <a:ext cx="12435840" cy="6998100"/>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03"/>
            <a:endParaRPr lang="en-US">
              <a:solidFill>
                <a:srgbClr val="EFEFEF"/>
              </a:solidFill>
            </a:endParaRPr>
          </a:p>
        </p:txBody>
      </p:sp>
      <p:sp>
        <p:nvSpPr>
          <p:cNvPr id="2" name="Title 1"/>
          <p:cNvSpPr>
            <a:spLocks noGrp="1"/>
          </p:cNvSpPr>
          <p:nvPr>
            <p:ph type="title" hasCustomPrompt="1"/>
          </p:nvPr>
        </p:nvSpPr>
        <p:spPr>
          <a:xfrm>
            <a:off x="5761038" y="1211263"/>
            <a:ext cx="6400800" cy="2179058"/>
          </a:xfrm>
        </p:spPr>
        <p:txBody>
          <a:bodyPr wrap="square" anchor="t" anchorCtr="0">
            <a:spAutoFit/>
          </a:bodyPr>
          <a:lstStyle>
            <a:lvl1pPr>
              <a:defRPr sz="7200" spc="-153" baseline="0">
                <a:gradFill>
                  <a:gsLst>
                    <a:gs pos="22083">
                      <a:schemeClr val="tx1"/>
                    </a:gs>
                    <a:gs pos="42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761038" y="3954463"/>
            <a:ext cx="6400800" cy="738664"/>
          </a:xfrm>
        </p:spPr>
        <p:txBody>
          <a:bodyPr wrap="square">
            <a:spAutoFit/>
          </a:bodyPr>
          <a:lstStyle>
            <a:lvl1pPr marL="0" indent="0">
              <a:spcBef>
                <a:spcPts val="0"/>
              </a:spcBef>
              <a:buNone/>
              <a:defRPr sz="3200" spc="-71" baseline="0">
                <a:gradFill>
                  <a:gsLst>
                    <a:gs pos="22083">
                      <a:schemeClr val="tx1"/>
                    </a:gs>
                    <a:gs pos="42000">
                      <a:schemeClr val="tx1"/>
                    </a:gs>
                  </a:gsLst>
                  <a:lin ang="5400000" scaled="0"/>
                </a:gradFill>
                <a:latin typeface="+mj-lt"/>
              </a:defRPr>
            </a:lvl1pPr>
          </a:lstStyle>
          <a:p>
            <a:pPr lvl="0"/>
            <a:r>
              <a:rPr lang="en-US" dirty="0" smtClean="0"/>
              <a:t>Speaker title</a:t>
            </a:r>
            <a:endParaRPr lang="en-US" dirty="0"/>
          </a:p>
        </p:txBody>
      </p:sp>
      <p:sp>
        <p:nvSpPr>
          <p:cNvPr id="17" name="Freeform 5"/>
          <p:cNvSpPr>
            <a:spLocks noEditPoints="1"/>
          </p:cNvSpPr>
          <p:nvPr userDrawn="1"/>
        </p:nvSpPr>
        <p:spPr bwMode="black">
          <a:xfrm>
            <a:off x="1736983" y="1601473"/>
            <a:ext cx="3062160" cy="4715189"/>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w="10795" cap="flat" cmpd="sng" algn="ctr">
            <a:noFill/>
            <a:prstDash val="solid"/>
            <a:headEnd type="none" w="med" len="med"/>
            <a:tailEnd type="none" w="med" len="med"/>
          </a:ln>
          <a:effectLst/>
          <a:ex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smtClean="0">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10459010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17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599"/>
            <a:ext cx="11378776" cy="1195712"/>
          </a:xfrm>
        </p:spPr>
        <p:txBody>
          <a:bodyPr anchor="b" anchorCtr="0">
            <a:spAutoFit/>
          </a:bodyPr>
          <a:lstStyle>
            <a:lvl1pPr>
              <a:defRPr sz="7200"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7" y="4868863"/>
            <a:ext cx="11378776" cy="738664"/>
          </a:xfrm>
        </p:spPr>
        <p:txBody>
          <a:bodyPr>
            <a:spAutoFit/>
          </a:bodyPr>
          <a:lstStyle>
            <a:lvl1pPr marL="0" indent="0">
              <a:spcBef>
                <a:spcPts val="0"/>
              </a:spcBef>
              <a:buNone/>
              <a:defRPr sz="3200"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907392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32563"/>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74638" y="1211263"/>
            <a:ext cx="11375536" cy="2237536"/>
          </a:xfrm>
          <a:prstGeom prst="rect">
            <a:avLst/>
          </a:prstGeom>
        </p:spPr>
        <p:txBody>
          <a:bodyPr>
            <a:spAutoFit/>
          </a:bodyPr>
          <a:lstStyle>
            <a:lvl1pPr marL="289875" indent="-289875">
              <a:buFont typeface="Wingdings" pitchFamily="2" charset="2"/>
              <a:buChar char=""/>
              <a:defRPr sz="4000"/>
            </a:lvl1pPr>
            <a:lvl2pPr marL="527927" indent="-238054">
              <a:buFont typeface="Wingdings" pitchFamily="2" charset="2"/>
              <a:buChar char=""/>
              <a:defRPr sz="2400" spc="-51" baseline="0">
                <a:latin typeface="+mn-lt"/>
              </a:defRPr>
            </a:lvl2pPr>
            <a:lvl3pPr marL="756264" indent="-228337">
              <a:buFont typeface="Wingdings" pitchFamily="2" charset="2"/>
              <a:buChar char=""/>
              <a:tabLst/>
              <a:defRPr sz="2000" spc="-51" baseline="0">
                <a:latin typeface="+mn-lt"/>
              </a:defRPr>
            </a:lvl3pPr>
            <a:lvl4pPr marL="932779" indent="-176516">
              <a:buFont typeface="Wingdings" pitchFamily="2" charset="2"/>
              <a:buChar char=""/>
              <a:defRPr sz="1800" spc="-51" baseline="0">
                <a:latin typeface="+mn-lt"/>
              </a:defRPr>
            </a:lvl4pPr>
            <a:lvl5pPr marL="1109296" indent="-176516">
              <a:buFont typeface="Wingdings" pitchFamily="2" charset="2"/>
              <a:buChar char=""/>
              <a:tabLst/>
              <a:defRPr sz="1800"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591066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2"/>
                    </a:gs>
                    <a:gs pos="0">
                      <a:schemeClr val="tx2"/>
                    </a:gs>
                  </a:gsLst>
                  <a:lin ang="5400000" scaled="0"/>
                </a:gradFill>
                <a:latin typeface="+mj-lt"/>
              </a:defRPr>
            </a:lvl1pPr>
            <a:lvl2pPr marL="0" indent="0">
              <a:buNone/>
              <a:defRPr sz="2000" spc="-51" baseline="0">
                <a:gradFill>
                  <a:gsLst>
                    <a:gs pos="100000">
                      <a:schemeClr val="tx1"/>
                    </a:gs>
                    <a:gs pos="6000">
                      <a:schemeClr val="tx1"/>
                    </a:gs>
                  </a:gsLst>
                  <a:lin ang="5400000" scaled="0"/>
                </a:gradFill>
              </a:defRPr>
            </a:lvl2pPr>
            <a:lvl3pPr marL="236434" indent="0">
              <a:buNone/>
              <a:defRPr sz="2000" spc="-51" baseline="0">
                <a:gradFill>
                  <a:gsLst>
                    <a:gs pos="100000">
                      <a:schemeClr val="tx1"/>
                    </a:gs>
                    <a:gs pos="6000">
                      <a:schemeClr val="tx1"/>
                    </a:gs>
                  </a:gsLst>
                  <a:lin ang="5400000" scaled="0"/>
                </a:gradFill>
              </a:defRPr>
            </a:lvl3pPr>
            <a:lvl4pPr marL="466390" indent="0">
              <a:buNone/>
              <a:defRPr sz="1800" spc="-51" baseline="0">
                <a:gradFill>
                  <a:gsLst>
                    <a:gs pos="100000">
                      <a:schemeClr val="tx1"/>
                    </a:gs>
                    <a:gs pos="6000">
                      <a:schemeClr val="tx1"/>
                    </a:gs>
                  </a:gsLst>
                  <a:lin ang="5400000" scaled="0"/>
                </a:gradFill>
              </a:defRPr>
            </a:lvl4pPr>
            <a:lvl5pPr marL="707682" indent="0">
              <a:buNone/>
              <a:defRPr sz="180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74638" y="292082"/>
            <a:ext cx="11375536" cy="946413"/>
          </a:xfrm>
        </p:spPr>
        <p:txBody>
          <a:bodyPr>
            <a:spAutoFit/>
          </a:bodyPr>
          <a:lstStyle/>
          <a:p>
            <a:r>
              <a:rPr lang="en-US" dirty="0" smtClean="0"/>
              <a:t>Click to edit master title style</a:t>
            </a:r>
            <a:endParaRPr lang="en-US" dirty="0"/>
          </a:p>
        </p:txBody>
      </p:sp>
    </p:spTree>
    <p:extLst>
      <p:ext uri="{BB962C8B-B14F-4D97-AF65-F5344CB8AC3E}">
        <p14:creationId xmlns:p14="http://schemas.microsoft.com/office/powerpoint/2010/main" val="757271711"/>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1"/>
                    </a:gs>
                    <a:gs pos="0">
                      <a:schemeClr val="tx1"/>
                    </a:gs>
                  </a:gsLst>
                  <a:lin ang="5400000" scaled="0"/>
                </a:gradFill>
                <a:latin typeface="+mj-lt"/>
              </a:defRPr>
            </a:lvl1pPr>
            <a:lvl2pPr marL="0" indent="0">
              <a:buNone/>
              <a:defRPr sz="2000" spc="-51" baseline="0">
                <a:gradFill>
                  <a:gsLst>
                    <a:gs pos="100000">
                      <a:schemeClr val="tx1"/>
                    </a:gs>
                    <a:gs pos="0">
                      <a:schemeClr val="tx1"/>
                    </a:gs>
                  </a:gsLst>
                  <a:lin ang="5400000" scaled="0"/>
                </a:gradFill>
              </a:defRPr>
            </a:lvl2pPr>
            <a:lvl3pPr marL="236434" indent="0">
              <a:buNone/>
              <a:defRPr sz="2000" spc="-51" baseline="0">
                <a:gradFill>
                  <a:gsLst>
                    <a:gs pos="100000">
                      <a:schemeClr val="tx1"/>
                    </a:gs>
                    <a:gs pos="0">
                      <a:schemeClr val="tx1"/>
                    </a:gs>
                  </a:gsLst>
                  <a:lin ang="5400000" scaled="0"/>
                </a:gradFill>
              </a:defRPr>
            </a:lvl3pPr>
            <a:lvl4pPr marL="466390" indent="0">
              <a:buNone/>
              <a:defRPr sz="1800" spc="-51" baseline="0">
                <a:gradFill>
                  <a:gsLst>
                    <a:gs pos="100000">
                      <a:schemeClr val="tx1"/>
                    </a:gs>
                    <a:gs pos="0">
                      <a:schemeClr val="tx1"/>
                    </a:gs>
                  </a:gsLst>
                  <a:lin ang="5400000" scaled="0"/>
                </a:gradFill>
              </a:defRPr>
            </a:lvl4pPr>
            <a:lvl5pPr marL="707682" indent="0">
              <a:buNone/>
              <a:defRPr sz="1800" spc="-51"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2422992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74638" y="1211263"/>
            <a:ext cx="5477313" cy="2757678"/>
          </a:xfrm>
        </p:spPr>
        <p:txBody>
          <a:bodyPr wrap="square">
            <a:spAutoFit/>
          </a:bodyPr>
          <a:lstStyle>
            <a:lvl1pPr marL="297971" indent="-297971">
              <a:spcBef>
                <a:spcPts val="1224"/>
              </a:spcBef>
              <a:buClr>
                <a:schemeClr val="tx1"/>
              </a:buClr>
              <a:buFont typeface="Wingdings" pitchFamily="2" charset="2"/>
              <a:buChar char=""/>
              <a:defRPr/>
            </a:lvl1pPr>
            <a:lvl2pPr marL="531166" indent="-233195">
              <a:defRPr sz="2400" spc="-51" baseline="0"/>
            </a:lvl2pPr>
            <a:lvl3pPr marL="699585" indent="-168419">
              <a:tabLst/>
              <a:defRPr sz="2000" spc="-51" baseline="0"/>
            </a:lvl3pPr>
            <a:lvl4pPr marL="880958" indent="-181374">
              <a:defRPr sz="1800" spc="-51" baseline="0"/>
            </a:lvl4pPr>
            <a:lvl5pPr marL="1049377" indent="-168419">
              <a:tabLst/>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751951" y="1211263"/>
            <a:ext cx="5495487" cy="2757678"/>
          </a:xfrm>
        </p:spPr>
        <p:txBody>
          <a:bodyPr wrap="square">
            <a:spAutoFit/>
          </a:bodyPr>
          <a:lstStyle>
            <a:lvl1pPr marL="346553" indent="-346553">
              <a:spcBef>
                <a:spcPts val="1224"/>
              </a:spcBef>
              <a:buFont typeface="Wingdings" pitchFamily="2" charset="2"/>
              <a:buChar char=""/>
              <a:defRPr lang="en-US" sz="4000" kern="1200" spc="-71" baseline="0" dirty="0" smtClean="0">
                <a:gradFill>
                  <a:gsLst>
                    <a:gs pos="1250">
                      <a:schemeClr val="tx1"/>
                    </a:gs>
                    <a:gs pos="100000">
                      <a:schemeClr val="tx1"/>
                    </a:gs>
                  </a:gsLst>
                  <a:lin ang="5400000" scaled="0"/>
                </a:gradFill>
                <a:latin typeface="+mj-lt"/>
                <a:ea typeface="+mn-ea"/>
                <a:cs typeface="+mn-cs"/>
              </a:defRPr>
            </a:lvl1pPr>
            <a:lvl2pPr marL="647764" indent="-349792">
              <a:defRPr lang="en-US" sz="2400" kern="1200" spc="-51" baseline="0" dirty="0" smtClean="0">
                <a:gradFill>
                  <a:gsLst>
                    <a:gs pos="1250">
                      <a:schemeClr val="tx1"/>
                    </a:gs>
                    <a:gs pos="100000">
                      <a:schemeClr val="tx1"/>
                    </a:gs>
                  </a:gsLst>
                  <a:lin ang="5400000" scaled="0"/>
                </a:gradFill>
                <a:latin typeface="+mn-lt"/>
                <a:ea typeface="+mn-ea"/>
                <a:cs typeface="+mn-cs"/>
              </a:defRPr>
            </a:lvl2pPr>
            <a:lvl3pPr marL="880958" indent="-349792">
              <a:defRPr lang="en-US" sz="2000" kern="1200" spc="-51" baseline="0" dirty="0" smtClean="0">
                <a:gradFill>
                  <a:gsLst>
                    <a:gs pos="1250">
                      <a:schemeClr val="tx1"/>
                    </a:gs>
                    <a:gs pos="100000">
                      <a:schemeClr val="tx1"/>
                    </a:gs>
                  </a:gsLst>
                  <a:lin ang="5400000" scaled="0"/>
                </a:gradFill>
                <a:latin typeface="+mn-lt"/>
                <a:ea typeface="+mn-ea"/>
                <a:cs typeface="+mn-cs"/>
              </a:defRPr>
            </a:lvl3pPr>
            <a:lvl4pPr marL="1049377" indent="-349792">
              <a:defRPr lang="en-US" sz="1800" kern="1200" spc="-51" baseline="0" dirty="0" smtClean="0">
                <a:gradFill>
                  <a:gsLst>
                    <a:gs pos="1250">
                      <a:schemeClr val="tx1"/>
                    </a:gs>
                    <a:gs pos="100000">
                      <a:schemeClr val="tx1"/>
                    </a:gs>
                  </a:gsLst>
                  <a:lin ang="5400000" scaled="0"/>
                </a:gradFill>
                <a:latin typeface="+mn-lt"/>
                <a:ea typeface="+mn-ea"/>
                <a:cs typeface="+mn-cs"/>
              </a:defRPr>
            </a:lvl4pPr>
            <a:lvl5pPr marL="1230751" indent="-349792">
              <a:defRPr lang="en-US" sz="1800" kern="1200" spc="-51" baseline="0" dirty="0">
                <a:gradFill>
                  <a:gsLst>
                    <a:gs pos="1250">
                      <a:schemeClr val="tx1"/>
                    </a:gs>
                    <a:gs pos="100000">
                      <a:schemeClr val="tx1"/>
                    </a:gs>
                  </a:gsLst>
                  <a:lin ang="5400000" scaled="0"/>
                </a:gradFill>
                <a:latin typeface="+mn-lt"/>
                <a:ea typeface="+mn-ea"/>
                <a:cs typeface="+mn-cs"/>
              </a:defRPr>
            </a:lvl5pPr>
          </a:lstStyle>
          <a:p>
            <a:pPr marL="297971" marR="0" lvl="0" indent="-297971" algn="l" defTabSz="932742"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1166" marR="0" lvl="1" indent="-233195"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585" marR="0" lvl="2"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958" marR="0" lvl="3" indent="-181374"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9377" marR="0" lvl="4"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254714643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751522"/>
          </a:xfrm>
        </p:spPr>
        <p:txBody>
          <a:bodyPr>
            <a:spAutoFit/>
          </a:bodyPr>
          <a:lstStyle>
            <a:lvl1pPr marL="0" indent="0">
              <a:spcBef>
                <a:spcPts val="1224"/>
              </a:spcBef>
              <a:buNone/>
              <a:defRPr sz="4000">
                <a:gradFill>
                  <a:gsLst>
                    <a:gs pos="100000">
                      <a:schemeClr val="tx2"/>
                    </a:gs>
                    <a:gs pos="0">
                      <a:schemeClr val="tx2"/>
                    </a:gs>
                  </a:gsLst>
                  <a:lin ang="5400000" scaled="0"/>
                </a:gradFill>
                <a:latin typeface="+mj-lt"/>
              </a:defRPr>
            </a:lvl1pPr>
            <a:lvl2pPr marL="0" indent="0">
              <a:buNone/>
              <a:defRPr sz="2000" spc="-51" baseline="0"/>
            </a:lvl2pPr>
            <a:lvl3pPr marL="238054" indent="0">
              <a:buNone/>
              <a:defRPr sz="2000" spc="-51" baseline="0"/>
            </a:lvl3pPr>
            <a:lvl4pPr marL="466390" indent="0">
              <a:buNone/>
              <a:defRPr sz="1800" spc="-51" baseline="0"/>
            </a:lvl4pPr>
            <a:lvl5pPr marL="707682" indent="0">
              <a:buNone/>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757678"/>
          </a:xfrm>
        </p:spPr>
        <p:txBody>
          <a:bodyPr>
            <a:spAutoFit/>
          </a:bodyPr>
          <a:lstStyle>
            <a:lvl1pPr marL="0" indent="0">
              <a:spcBef>
                <a:spcPts val="1224"/>
              </a:spcBef>
              <a:buNone/>
              <a:defRPr lang="en-US" sz="4000" kern="1200" spc="-71" baseline="0" dirty="0" smtClean="0">
                <a:gradFill>
                  <a:gsLst>
                    <a:gs pos="100000">
                      <a:schemeClr val="tx2"/>
                    </a:gs>
                    <a:gs pos="0">
                      <a:schemeClr val="tx2"/>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250">
                      <a:schemeClr val="tx1"/>
                    </a:gs>
                    <a:gs pos="100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250">
                      <a:schemeClr val="tx1"/>
                    </a:gs>
                    <a:gs pos="100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876516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689967"/>
          </a:xfrm>
        </p:spPr>
        <p:txBody>
          <a:bodyPr>
            <a:spAutoFit/>
          </a:bodyPr>
          <a:lstStyle>
            <a:lvl1pPr marL="0" indent="0">
              <a:spcBef>
                <a:spcPts val="1224"/>
              </a:spcBef>
              <a:buNone/>
              <a:defRPr sz="4000">
                <a:gradFill>
                  <a:gsLst>
                    <a:gs pos="1000">
                      <a:schemeClr val="tx1"/>
                    </a:gs>
                    <a:gs pos="98000">
                      <a:schemeClr val="tx1"/>
                    </a:gs>
                  </a:gsLst>
                  <a:lin ang="5400000" scaled="0"/>
                </a:gradFill>
                <a:latin typeface="+mj-lt"/>
              </a:defRPr>
            </a:lvl1pPr>
            <a:lvl2pPr marL="0" indent="0">
              <a:buNone/>
              <a:defRPr sz="2000" spc="-51" baseline="0">
                <a:gradFill>
                  <a:gsLst>
                    <a:gs pos="1000">
                      <a:schemeClr val="tx1"/>
                    </a:gs>
                    <a:gs pos="98000">
                      <a:schemeClr val="tx1"/>
                    </a:gs>
                  </a:gsLst>
                  <a:lin ang="5400000" scaled="0"/>
                </a:gradFill>
              </a:defRPr>
            </a:lvl2pPr>
            <a:lvl3pPr marL="238054" indent="0">
              <a:buNone/>
              <a:defRPr sz="2000" spc="-51" baseline="0">
                <a:gradFill>
                  <a:gsLst>
                    <a:gs pos="1000">
                      <a:schemeClr val="tx1"/>
                    </a:gs>
                    <a:gs pos="98000">
                      <a:schemeClr val="tx1"/>
                    </a:gs>
                  </a:gsLst>
                  <a:lin ang="5400000" scaled="0"/>
                </a:gradFill>
              </a:defRPr>
            </a:lvl3pPr>
            <a:lvl4pPr marL="466390" indent="0">
              <a:buNone/>
              <a:defRPr sz="1800" spc="-51" baseline="0">
                <a:gradFill>
                  <a:gsLst>
                    <a:gs pos="1000">
                      <a:schemeClr val="tx1"/>
                    </a:gs>
                    <a:gs pos="98000">
                      <a:schemeClr val="tx1"/>
                    </a:gs>
                  </a:gsLst>
                  <a:lin ang="5400000" scaled="0"/>
                </a:gradFill>
              </a:defRPr>
            </a:lvl4pPr>
            <a:lvl5pPr marL="707682" indent="0">
              <a:buNone/>
              <a:defRPr sz="1800" spc="-51"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689967"/>
          </a:xfrm>
        </p:spPr>
        <p:txBody>
          <a:bodyPr>
            <a:spAutoFit/>
          </a:bodyPr>
          <a:lstStyle>
            <a:lvl1pPr marL="0" indent="0">
              <a:spcBef>
                <a:spcPts val="1224"/>
              </a:spcBef>
              <a:buNone/>
              <a:defRPr lang="en-US" sz="4000" kern="1200" spc="-71" baseline="0" dirty="0" smtClean="0">
                <a:gradFill>
                  <a:gsLst>
                    <a:gs pos="1000">
                      <a:schemeClr val="tx1"/>
                    </a:gs>
                    <a:gs pos="98000">
                      <a:schemeClr val="tx1"/>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000">
                      <a:schemeClr val="tx1"/>
                    </a:gs>
                    <a:gs pos="98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000">
                      <a:schemeClr val="tx1"/>
                    </a:gs>
                    <a:gs pos="98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108670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932742" rtl="0" eaLnBrk="1" latinLnBrk="0" hangingPunct="1">
              <a:lnSpc>
                <a:spcPct val="90000"/>
              </a:lnSpc>
              <a:spcBef>
                <a:spcPct val="0"/>
              </a:spcBef>
              <a:buNone/>
              <a:defRPr lang="en-US" sz="5400" b="0" kern="1200" cap="none" spc="-102" baseline="0" dirty="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7564508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45596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txBox="1">
            <a:spLocks/>
          </p:cNvSpPr>
          <p:nvPr userDrawn="1"/>
        </p:nvSpPr>
        <p:spPr>
          <a:xfrm>
            <a:off x="274638" y="314326"/>
            <a:ext cx="11375536" cy="946413"/>
          </a:xfrm>
          <a:prstGeom prst="rect">
            <a:avLst/>
          </a:prstGeom>
        </p:spPr>
        <p:txBody>
          <a:bodyPr lIns="146304" tIns="91440" rIns="146304" bIns="91440"/>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a:gradFill>
                  <a:gsLst>
                    <a:gs pos="1250">
                      <a:srgbClr val="505050"/>
                    </a:gs>
                    <a:gs pos="100000">
                      <a:srgbClr val="505050"/>
                    </a:gs>
                  </a:gsLst>
                  <a:lin ang="5400000" scaled="0"/>
                </a:gradFill>
              </a:rPr>
              <a:t>Cloud, an ‘evolution’ for IT</a:t>
            </a:r>
          </a:p>
        </p:txBody>
      </p:sp>
    </p:spTree>
    <p:extLst>
      <p:ext uri="{BB962C8B-B14F-4D97-AF65-F5344CB8AC3E}">
        <p14:creationId xmlns:p14="http://schemas.microsoft.com/office/powerpoint/2010/main" val="407197122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74638" y="1211263"/>
            <a:ext cx="11378776" cy="2512996"/>
          </a:xfrm>
        </p:spPr>
        <p:txBody>
          <a:bodyPr>
            <a:spAutoFit/>
          </a:bodyPr>
          <a:lstStyle>
            <a:lvl1pPr marL="0" indent="0">
              <a:buNone/>
              <a:defRPr sz="3300">
                <a:gradFill>
                  <a:gsLst>
                    <a:gs pos="1250">
                      <a:schemeClr val="tx1"/>
                    </a:gs>
                    <a:gs pos="100000">
                      <a:schemeClr val="tx1"/>
                    </a:gs>
                  </a:gsLst>
                  <a:lin ang="5400000" scaled="0"/>
                </a:gradFill>
                <a:latin typeface="Consolas" pitchFamily="49" charset="0"/>
                <a:cs typeface="Consolas" pitchFamily="49" charset="0"/>
              </a:defRPr>
            </a:lvl1pPr>
            <a:lvl2pPr marL="346553" indent="0">
              <a:buNone/>
              <a:defRPr>
                <a:gradFill>
                  <a:gsLst>
                    <a:gs pos="1250">
                      <a:schemeClr val="tx1"/>
                    </a:gs>
                    <a:gs pos="100000">
                      <a:schemeClr val="tx1"/>
                    </a:gs>
                  </a:gsLst>
                  <a:lin ang="5400000" scaled="0"/>
                </a:gradFill>
                <a:latin typeface="Consolas" pitchFamily="49" charset="0"/>
                <a:cs typeface="Consolas" pitchFamily="49" charset="0"/>
              </a:defRPr>
            </a:lvl2pPr>
            <a:lvl3pPr marL="584607" indent="0">
              <a:buNone/>
              <a:defRPr>
                <a:gradFill>
                  <a:gsLst>
                    <a:gs pos="1250">
                      <a:schemeClr val="tx1"/>
                    </a:gs>
                    <a:gs pos="100000">
                      <a:schemeClr val="tx1"/>
                    </a:gs>
                  </a:gsLst>
                  <a:lin ang="5400000" scaled="0"/>
                </a:gradFill>
                <a:latin typeface="Consolas" pitchFamily="49" charset="0"/>
                <a:cs typeface="Consolas" pitchFamily="49" charset="0"/>
              </a:defRPr>
            </a:lvl3pPr>
            <a:lvl4pPr marL="814563" indent="0">
              <a:buNone/>
              <a:defRPr>
                <a:gradFill>
                  <a:gsLst>
                    <a:gs pos="1250">
                      <a:schemeClr val="tx1"/>
                    </a:gs>
                    <a:gs pos="100000">
                      <a:schemeClr val="tx1"/>
                    </a:gs>
                  </a:gsLst>
                  <a:lin ang="5400000" scaled="0"/>
                </a:gradFill>
                <a:latin typeface="Consolas" pitchFamily="49" charset="0"/>
                <a:cs typeface="Consolas" pitchFamily="49" charset="0"/>
              </a:defRPr>
            </a:lvl4pPr>
            <a:lvl5pPr marL="1050997"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438211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74638" y="296863"/>
            <a:ext cx="11378776" cy="932563"/>
          </a:xfrm>
        </p:spPr>
        <p:txBody>
          <a:bodyPr>
            <a:spAutoFit/>
          </a:bodyPr>
          <a:lstStyle>
            <a:lvl1pPr>
              <a:defRPr sz="54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74638" y="1211263"/>
            <a:ext cx="11375536" cy="2554545"/>
          </a:xfrm>
          <a:prstGeom prst="rect">
            <a:avLst/>
          </a:prstGeom>
        </p:spPr>
        <p:txBody>
          <a:bodyPr>
            <a:spAutoFit/>
          </a:bodyPr>
          <a:lstStyle>
            <a:lvl1pPr marL="349792" indent="-349792">
              <a:buClr>
                <a:srgbClr val="FFFFFF"/>
              </a:buClr>
              <a:buSzPct val="90000"/>
              <a:buFont typeface="Arial" pitchFamily="34" charset="0"/>
              <a:buChar char="•"/>
              <a:defRPr sz="3600">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286" indent="-291494">
              <a:buClr>
                <a:srgbClr val="FFFFFF"/>
              </a:buClr>
              <a:buSzPct val="90000"/>
              <a:buFont typeface="Arial" pitchFamily="34" charset="0"/>
              <a:buChar char="•"/>
              <a:defRPr sz="3200">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779" indent="-291494">
              <a:buClr>
                <a:srgbClr val="FFFFFF"/>
              </a:buClr>
              <a:buSzPct val="90000"/>
              <a:buFont typeface="Arial" pitchFamily="34" charset="0"/>
              <a:buChar char="•"/>
              <a:defRPr sz="2800">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974" indent="-233195">
              <a:buClr>
                <a:srgbClr val="FFFFFF"/>
              </a:buClr>
              <a:buSzPct val="90000"/>
              <a:buFont typeface="Arial" pitchFamily="34" charset="0"/>
              <a:buChar char="•"/>
              <a:defRPr sz="2400">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9169" indent="-233195">
              <a:buClr>
                <a:srgbClr val="FFFFFF"/>
              </a:buClr>
              <a:buSzPct val="90000"/>
              <a:buFont typeface="Arial" pitchFamily="34" charset="0"/>
              <a:buChar char="•"/>
              <a:defRPr sz="2000">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90482851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3527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6600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3113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063"/>
            <a:ext cx="11378776" cy="1195712"/>
          </a:xfrm>
        </p:spPr>
        <p:txBody>
          <a:bodyPr anchor="b" anchorCtr="0">
            <a:spAutoFit/>
          </a:bodyPr>
          <a:lstStyle>
            <a:lvl1pPr>
              <a:defRPr sz="7200" spc="-152"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2"/>
            <a:ext cx="11378776" cy="747424"/>
          </a:xfrm>
        </p:spPr>
        <p:txBody>
          <a:bodyPr>
            <a:spAutoFit/>
          </a:bodyPr>
          <a:lstStyle>
            <a:lvl1pPr marL="0" indent="0">
              <a:spcBef>
                <a:spcPts val="0"/>
              </a:spcBef>
              <a:buNone/>
              <a:defRPr sz="3300" spc="-71"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6129981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598"/>
            <a:ext cx="11378776" cy="1195712"/>
          </a:xfrm>
        </p:spPr>
        <p:txBody>
          <a:bodyPr anchor="b" anchorCtr="0">
            <a:spAutoFit/>
          </a:bodyPr>
          <a:lstStyle>
            <a:lvl1pPr>
              <a:defRPr sz="7200" spc="-152"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2"/>
            <a:ext cx="11378776" cy="747424"/>
          </a:xfrm>
        </p:spPr>
        <p:txBody>
          <a:bodyPr>
            <a:spAutoFit/>
          </a:bodyPr>
          <a:lstStyle>
            <a:lvl1pPr marL="0" indent="0">
              <a:spcBef>
                <a:spcPts val="0"/>
              </a:spcBef>
              <a:buNone/>
              <a:defRPr sz="3300"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9827136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0" y="0"/>
            <a:ext cx="12436475" cy="6994525"/>
          </a:xfrm>
          <a:prstGeom prst="rect">
            <a:avLst/>
          </a:prstGeom>
          <a:noFill/>
        </p:spPr>
        <p:txBody>
          <a:bodyPr lIns="279619" tIns="279619" rIns="279619">
            <a:noAutofit/>
          </a:bodyPr>
          <a:lstStyle>
            <a:lvl1pPr marL="0" indent="0">
              <a:buNone/>
              <a:defRPr sz="2400"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276428" y="938270"/>
            <a:ext cx="5125828"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6222" tIns="885459" rIns="1258284" bIns="885459" numCol="1" anchor="ctr" anchorCtr="0" compatLnSpc="1">
            <a:prstTxWarp prst="textNoShape">
              <a:avLst/>
            </a:prstTxWarp>
            <a:noAutofit/>
          </a:bodyPr>
          <a:lstStyle>
            <a:lvl1pPr algn="l">
              <a:defRPr lang="en-US" sz="6000"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061"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143429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276428" y="941006"/>
            <a:ext cx="5125828" cy="5115249"/>
          </a:xfrm>
          <a:prstGeom prst="rect">
            <a:avLst/>
          </a:prstGeom>
          <a:noFill/>
          <a:ln>
            <a:noFill/>
          </a:ln>
          <a:extLst/>
        </p:spPr>
        <p:txBody>
          <a:bodyPr vert="horz" wrap="square" lIns="326222" tIns="885459" rIns="1258284" bIns="885459" numCol="1" rtlCol="0" anchor="ctr" anchorCtr="0" compatLnSpc="1">
            <a:prstTxWarp prst="textNoShape">
              <a:avLst/>
            </a:prstTxWarp>
            <a:noAutofit/>
          </a:bodyPr>
          <a:lstStyle>
            <a:lvl1pPr>
              <a:defRPr lang="en-US" sz="6000" spc="-204" dirty="0">
                <a:gradFill>
                  <a:gsLst>
                    <a:gs pos="100000">
                      <a:schemeClr val="accent1"/>
                    </a:gs>
                    <a:gs pos="0">
                      <a:schemeClr val="accent1"/>
                    </a:gs>
                  </a:gsLst>
                  <a:lin ang="5400000" scaled="0"/>
                </a:gradFill>
              </a:defRPr>
            </a:lvl1pPr>
          </a:lstStyle>
          <a:p>
            <a:pPr marL="0" lvl="0" indent="0" defTabSz="932061" fontAlgn="base">
              <a:lnSpc>
                <a:spcPct val="100000"/>
              </a:lnSpc>
              <a:spcAft>
                <a:spcPct val="0"/>
              </a:spcAft>
              <a:buFontTx/>
            </a:pPr>
            <a:r>
              <a:rPr lang="en-US" smtClean="0"/>
              <a:t>Click to edit Master title style</a:t>
            </a:r>
            <a:endParaRPr lang="en-US" dirty="0"/>
          </a:p>
        </p:txBody>
      </p:sp>
      <p:sp>
        <p:nvSpPr>
          <p:cNvPr id="3" name="Subtitle 2"/>
          <p:cNvSpPr>
            <a:spLocks noGrp="1"/>
          </p:cNvSpPr>
          <p:nvPr>
            <p:ph type="subTitle" idx="1" hasCustomPrompt="1"/>
          </p:nvPr>
        </p:nvSpPr>
        <p:spPr>
          <a:xfrm>
            <a:off x="5761038" y="3948673"/>
            <a:ext cx="6400800" cy="747424"/>
          </a:xfrm>
        </p:spPr>
        <p:txBody>
          <a:bodyPr wrap="square">
            <a:spAutoFit/>
          </a:bodyPr>
          <a:lstStyle>
            <a:lvl1pPr marL="0" indent="0" algn="l">
              <a:lnSpc>
                <a:spcPct val="90000"/>
              </a:lnSpc>
              <a:spcBef>
                <a:spcPts val="0"/>
              </a:spcBef>
              <a:buNone/>
              <a:defRPr lang="en-US" sz="3300" kern="1200" spc="-71" baseline="0" dirty="0">
                <a:gradFill>
                  <a:gsLst>
                    <a:gs pos="94167">
                      <a:schemeClr val="tx1"/>
                    </a:gs>
                    <a:gs pos="72000">
                      <a:schemeClr val="tx1"/>
                    </a:gs>
                  </a:gsLst>
                  <a:lin ang="5400000" scaled="0"/>
                </a:gradFill>
                <a:latin typeface="+mj-lt"/>
                <a:ea typeface="+mn-ea"/>
                <a:cs typeface="+mn-cs"/>
              </a:defRPr>
            </a:lvl1pPr>
            <a:lvl2pPr marL="466012" indent="0" algn="ctr">
              <a:buNone/>
              <a:defRPr>
                <a:solidFill>
                  <a:schemeClr val="tx1">
                    <a:tint val="75000"/>
                  </a:schemeClr>
                </a:solidFill>
              </a:defRPr>
            </a:lvl2pPr>
            <a:lvl3pPr marL="932024" indent="0" algn="ctr">
              <a:buNone/>
              <a:defRPr>
                <a:solidFill>
                  <a:schemeClr val="tx1">
                    <a:tint val="75000"/>
                  </a:schemeClr>
                </a:solidFill>
              </a:defRPr>
            </a:lvl3pPr>
            <a:lvl4pPr marL="1398038" indent="0" algn="ctr">
              <a:buNone/>
              <a:defRPr>
                <a:solidFill>
                  <a:schemeClr val="tx1">
                    <a:tint val="75000"/>
                  </a:schemeClr>
                </a:solidFill>
              </a:defRPr>
            </a:lvl4pPr>
            <a:lvl5pPr marL="1864053" indent="0" algn="ctr">
              <a:buNone/>
              <a:defRPr>
                <a:solidFill>
                  <a:schemeClr val="tx1">
                    <a:tint val="75000"/>
                  </a:schemeClr>
                </a:solidFill>
              </a:defRPr>
            </a:lvl5pPr>
            <a:lvl6pPr marL="2330066" indent="0" algn="ctr">
              <a:buNone/>
              <a:defRPr>
                <a:solidFill>
                  <a:schemeClr val="tx1">
                    <a:tint val="75000"/>
                  </a:schemeClr>
                </a:solidFill>
              </a:defRPr>
            </a:lvl6pPr>
            <a:lvl7pPr marL="2796076" indent="0" algn="ctr">
              <a:buNone/>
              <a:defRPr>
                <a:solidFill>
                  <a:schemeClr val="tx1">
                    <a:tint val="75000"/>
                  </a:schemeClr>
                </a:solidFill>
              </a:defRPr>
            </a:lvl7pPr>
            <a:lvl8pPr marL="3262092" indent="0" algn="ctr">
              <a:buNone/>
              <a:defRPr>
                <a:solidFill>
                  <a:schemeClr val="tx1">
                    <a:tint val="75000"/>
                  </a:schemeClr>
                </a:solidFill>
              </a:defRPr>
            </a:lvl8pPr>
            <a:lvl9pPr marL="3728104" indent="0" algn="ctr">
              <a:buNone/>
              <a:defRPr>
                <a:solidFill>
                  <a:schemeClr val="tx1">
                    <a:tint val="75000"/>
                  </a:schemeClr>
                </a:solidFill>
              </a:defRPr>
            </a:lvl9pPr>
          </a:lstStyle>
          <a:p>
            <a:pPr marL="0" marR="0" lvl="0" indent="0" algn="l" defTabSz="932024"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5" name="Text Placeholder 4"/>
          <p:cNvSpPr>
            <a:spLocks noGrp="1"/>
          </p:cNvSpPr>
          <p:nvPr>
            <p:ph type="body" sz="quarter" idx="11" hasCustomPrompt="1"/>
          </p:nvPr>
        </p:nvSpPr>
        <p:spPr>
          <a:xfrm>
            <a:off x="5761038" y="2125670"/>
            <a:ext cx="6400800" cy="1791261"/>
          </a:xfrm>
        </p:spPr>
        <p:txBody>
          <a:bodyPr wrap="square" anchor="b">
            <a:spAutoFit/>
          </a:bodyPr>
          <a:lstStyle>
            <a:lvl1pPr marL="0" indent="0">
              <a:buNone/>
              <a:defRPr sz="5400" spc="-152">
                <a:gradFill>
                  <a:gsLst>
                    <a:gs pos="94167">
                      <a:schemeClr val="tx1"/>
                    </a:gs>
                    <a:gs pos="72000">
                      <a:schemeClr val="tx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359888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292082"/>
            <a:ext cx="11375537" cy="932563"/>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74637" y="1211264"/>
            <a:ext cx="11375537" cy="2237535"/>
          </a:xfrm>
          <a:prstGeom prst="rect">
            <a:avLst/>
          </a:prstGeom>
        </p:spPr>
        <p:txBody>
          <a:bodyPr>
            <a:spAutoFit/>
          </a:bodyPr>
          <a:lstStyle>
            <a:lvl1pPr marL="289653" indent="-289653">
              <a:buFont typeface="Wingdings" pitchFamily="2" charset="2"/>
              <a:buChar char=""/>
              <a:defRPr sz="3900"/>
            </a:lvl1pPr>
            <a:lvl2pPr marL="527521" indent="-237872">
              <a:buFont typeface="Wingdings" pitchFamily="2" charset="2"/>
              <a:buChar char=""/>
              <a:defRPr sz="2400" spc="-50" baseline="0">
                <a:latin typeface="+mn-lt"/>
              </a:defRPr>
            </a:lvl2pPr>
            <a:lvl3pPr marL="755684" indent="-228160">
              <a:buFont typeface="Wingdings" pitchFamily="2" charset="2"/>
              <a:buChar char=""/>
              <a:tabLst/>
              <a:defRPr sz="2000" spc="-50" baseline="0">
                <a:latin typeface="+mn-lt"/>
              </a:defRPr>
            </a:lvl3pPr>
            <a:lvl4pPr marL="932061" indent="-176380">
              <a:buFont typeface="Wingdings" pitchFamily="2" charset="2"/>
              <a:buChar char=""/>
              <a:defRPr sz="1800" spc="-50" baseline="0">
                <a:latin typeface="+mn-lt"/>
              </a:defRPr>
            </a:lvl4pPr>
            <a:lvl5pPr marL="1108442" indent="-176380">
              <a:buFont typeface="Wingdings" pitchFamily="2" charset="2"/>
              <a:buChar char=""/>
              <a:tabLst/>
              <a:defRPr sz="1800" spc="-50"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58921818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7" y="1211265"/>
            <a:ext cx="11375537" cy="2135969"/>
          </a:xfrm>
          <a:prstGeom prst="rect">
            <a:avLst/>
          </a:prstGeom>
        </p:spPr>
        <p:txBody>
          <a:bodyPr>
            <a:spAutoFit/>
          </a:bodyPr>
          <a:lstStyle>
            <a:lvl1pPr marL="0" indent="0">
              <a:spcBef>
                <a:spcPts val="2448"/>
              </a:spcBef>
              <a:buNone/>
              <a:defRPr sz="3900">
                <a:gradFill>
                  <a:gsLst>
                    <a:gs pos="100000">
                      <a:schemeClr val="tx2"/>
                    </a:gs>
                    <a:gs pos="0">
                      <a:schemeClr val="tx2"/>
                    </a:gs>
                  </a:gsLst>
                  <a:lin ang="5400000" scaled="0"/>
                </a:gradFill>
                <a:latin typeface="+mj-lt"/>
              </a:defRPr>
            </a:lvl1pPr>
            <a:lvl2pPr marL="0" indent="0">
              <a:buNone/>
              <a:defRPr sz="2000" spc="-50" baseline="0">
                <a:gradFill>
                  <a:gsLst>
                    <a:gs pos="100000">
                      <a:schemeClr val="tx1"/>
                    </a:gs>
                    <a:gs pos="6000">
                      <a:schemeClr val="tx1"/>
                    </a:gs>
                  </a:gsLst>
                  <a:lin ang="5400000" scaled="0"/>
                </a:gradFill>
              </a:defRPr>
            </a:lvl2pPr>
            <a:lvl3pPr marL="236252" indent="0">
              <a:buNone/>
              <a:defRPr sz="2000" spc="-50" baseline="0">
                <a:gradFill>
                  <a:gsLst>
                    <a:gs pos="100000">
                      <a:schemeClr val="tx1"/>
                    </a:gs>
                    <a:gs pos="6000">
                      <a:schemeClr val="tx1"/>
                    </a:gs>
                  </a:gsLst>
                  <a:lin ang="5400000" scaled="0"/>
                </a:gradFill>
              </a:defRPr>
            </a:lvl3pPr>
            <a:lvl4pPr marL="466031" indent="0">
              <a:buNone/>
              <a:defRPr sz="1800" spc="-50" baseline="0">
                <a:gradFill>
                  <a:gsLst>
                    <a:gs pos="100000">
                      <a:schemeClr val="tx1"/>
                    </a:gs>
                    <a:gs pos="6000">
                      <a:schemeClr val="tx1"/>
                    </a:gs>
                  </a:gsLst>
                  <a:lin ang="5400000" scaled="0"/>
                </a:gradFill>
              </a:defRPr>
            </a:lvl4pPr>
            <a:lvl5pPr marL="707139" indent="0">
              <a:buNone/>
              <a:defRPr sz="1800" spc="-50"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74637" y="292090"/>
            <a:ext cx="11375537" cy="946413"/>
          </a:xfrm>
        </p:spPr>
        <p:txBody>
          <a:bodyPr>
            <a:spAutoFit/>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21834340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7" y="1211265"/>
            <a:ext cx="11375537" cy="2135969"/>
          </a:xfrm>
          <a:prstGeom prst="rect">
            <a:avLst/>
          </a:prstGeom>
        </p:spPr>
        <p:txBody>
          <a:bodyPr>
            <a:spAutoFit/>
          </a:bodyPr>
          <a:lstStyle>
            <a:lvl1pPr marL="0" indent="0">
              <a:spcBef>
                <a:spcPts val="2448"/>
              </a:spcBef>
              <a:buNone/>
              <a:defRPr sz="3900">
                <a:gradFill>
                  <a:gsLst>
                    <a:gs pos="100000">
                      <a:schemeClr val="tx1"/>
                    </a:gs>
                    <a:gs pos="0">
                      <a:schemeClr val="tx1"/>
                    </a:gs>
                  </a:gsLst>
                  <a:lin ang="5400000" scaled="0"/>
                </a:gradFill>
                <a:latin typeface="+mj-lt"/>
              </a:defRPr>
            </a:lvl1pPr>
            <a:lvl2pPr marL="0" indent="0">
              <a:buNone/>
              <a:defRPr sz="2000" spc="-50" baseline="0">
                <a:gradFill>
                  <a:gsLst>
                    <a:gs pos="100000">
                      <a:schemeClr val="tx1"/>
                    </a:gs>
                    <a:gs pos="0">
                      <a:schemeClr val="tx1"/>
                    </a:gs>
                  </a:gsLst>
                  <a:lin ang="5400000" scaled="0"/>
                </a:gradFill>
              </a:defRPr>
            </a:lvl2pPr>
            <a:lvl3pPr marL="236252" indent="0">
              <a:buNone/>
              <a:defRPr sz="2000" spc="-50" baseline="0">
                <a:gradFill>
                  <a:gsLst>
                    <a:gs pos="100000">
                      <a:schemeClr val="tx1"/>
                    </a:gs>
                    <a:gs pos="0">
                      <a:schemeClr val="tx1"/>
                    </a:gs>
                  </a:gsLst>
                  <a:lin ang="5400000" scaled="0"/>
                </a:gradFill>
              </a:defRPr>
            </a:lvl3pPr>
            <a:lvl4pPr marL="466031" indent="0">
              <a:buNone/>
              <a:defRPr sz="1800" spc="-50" baseline="0">
                <a:gradFill>
                  <a:gsLst>
                    <a:gs pos="100000">
                      <a:schemeClr val="tx1"/>
                    </a:gs>
                    <a:gs pos="0">
                      <a:schemeClr val="tx1"/>
                    </a:gs>
                  </a:gsLst>
                  <a:lin ang="5400000" scaled="0"/>
                </a:gradFill>
              </a:defRPr>
            </a:lvl4pPr>
            <a:lvl5pPr marL="707139" indent="0">
              <a:buNone/>
              <a:defRPr sz="1800" spc="-50"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87646189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292090"/>
            <a:ext cx="11375537" cy="946413"/>
          </a:xfrm>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74639" y="1211264"/>
            <a:ext cx="5477312" cy="2757677"/>
          </a:xfrm>
        </p:spPr>
        <p:txBody>
          <a:bodyPr wrap="square">
            <a:spAutoFit/>
          </a:bodyPr>
          <a:lstStyle>
            <a:lvl1pPr marL="297742" indent="-297742">
              <a:spcBef>
                <a:spcPts val="1224"/>
              </a:spcBef>
              <a:buClr>
                <a:schemeClr val="tx1"/>
              </a:buClr>
              <a:buFont typeface="Wingdings" pitchFamily="2" charset="2"/>
              <a:buChar char=""/>
              <a:defRPr/>
            </a:lvl1pPr>
            <a:lvl2pPr marL="530758" indent="-233016">
              <a:defRPr sz="2400" spc="-50" baseline="0"/>
            </a:lvl2pPr>
            <a:lvl3pPr marL="699048" indent="-168289">
              <a:tabLst/>
              <a:defRPr sz="2000" spc="-50" baseline="0"/>
            </a:lvl3pPr>
            <a:lvl4pPr marL="880280" indent="-181235">
              <a:defRPr sz="1800" spc="-50" baseline="0"/>
            </a:lvl4pPr>
            <a:lvl5pPr marL="1048570" indent="-168289">
              <a:tabLst/>
              <a:defRPr sz="1800"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751959" y="1211264"/>
            <a:ext cx="5495487" cy="2757677"/>
          </a:xfrm>
        </p:spPr>
        <p:txBody>
          <a:bodyPr wrap="square">
            <a:spAutoFit/>
          </a:bodyPr>
          <a:lstStyle>
            <a:lvl1pPr marL="346285" indent="-346285">
              <a:spcBef>
                <a:spcPts val="1224"/>
              </a:spcBef>
              <a:buFont typeface="Wingdings" pitchFamily="2" charset="2"/>
              <a:buChar char=""/>
              <a:defRPr lang="en-US" sz="3900" kern="1200" spc="-71" baseline="0" dirty="0" smtClean="0">
                <a:gradFill>
                  <a:gsLst>
                    <a:gs pos="1250">
                      <a:schemeClr val="tx1"/>
                    </a:gs>
                    <a:gs pos="100000">
                      <a:schemeClr val="tx1"/>
                    </a:gs>
                  </a:gsLst>
                  <a:lin ang="5400000" scaled="0"/>
                </a:gradFill>
                <a:latin typeface="+mj-lt"/>
                <a:ea typeface="+mn-ea"/>
                <a:cs typeface="+mn-cs"/>
              </a:defRPr>
            </a:lvl1pPr>
            <a:lvl2pPr marL="647266" indent="-349523">
              <a:defRPr lang="en-US" sz="2400" kern="1200" spc="-50" baseline="0" dirty="0" smtClean="0">
                <a:gradFill>
                  <a:gsLst>
                    <a:gs pos="1250">
                      <a:schemeClr val="tx1"/>
                    </a:gs>
                    <a:gs pos="100000">
                      <a:schemeClr val="tx1"/>
                    </a:gs>
                  </a:gsLst>
                  <a:lin ang="5400000" scaled="0"/>
                </a:gradFill>
                <a:latin typeface="+mn-lt"/>
                <a:ea typeface="+mn-ea"/>
                <a:cs typeface="+mn-cs"/>
              </a:defRPr>
            </a:lvl2pPr>
            <a:lvl3pPr marL="880280" indent="-349523">
              <a:defRPr lang="en-US" sz="2000" kern="1200" spc="-50" baseline="0" dirty="0" smtClean="0">
                <a:gradFill>
                  <a:gsLst>
                    <a:gs pos="1250">
                      <a:schemeClr val="tx1"/>
                    </a:gs>
                    <a:gs pos="100000">
                      <a:schemeClr val="tx1"/>
                    </a:gs>
                  </a:gsLst>
                  <a:lin ang="5400000" scaled="0"/>
                </a:gradFill>
                <a:latin typeface="+mn-lt"/>
                <a:ea typeface="+mn-ea"/>
                <a:cs typeface="+mn-cs"/>
              </a:defRPr>
            </a:lvl3pPr>
            <a:lvl4pPr marL="1048570" indent="-349523">
              <a:defRPr lang="en-US" sz="1800" kern="1200" spc="-50" baseline="0" dirty="0" smtClean="0">
                <a:gradFill>
                  <a:gsLst>
                    <a:gs pos="1250">
                      <a:schemeClr val="tx1"/>
                    </a:gs>
                    <a:gs pos="100000">
                      <a:schemeClr val="tx1"/>
                    </a:gs>
                  </a:gsLst>
                  <a:lin ang="5400000" scaled="0"/>
                </a:gradFill>
                <a:latin typeface="+mn-lt"/>
                <a:ea typeface="+mn-ea"/>
                <a:cs typeface="+mn-cs"/>
              </a:defRPr>
            </a:lvl4pPr>
            <a:lvl5pPr marL="1229807" indent="-349523">
              <a:defRPr lang="en-US" sz="1800" kern="1200" spc="-50" baseline="0" dirty="0">
                <a:gradFill>
                  <a:gsLst>
                    <a:gs pos="1250">
                      <a:schemeClr val="tx1"/>
                    </a:gs>
                    <a:gs pos="100000">
                      <a:schemeClr val="tx1"/>
                    </a:gs>
                  </a:gsLst>
                  <a:lin ang="5400000" scaled="0"/>
                </a:gradFill>
                <a:latin typeface="+mn-lt"/>
                <a:ea typeface="+mn-ea"/>
                <a:cs typeface="+mn-cs"/>
              </a:defRPr>
            </a:lvl5pPr>
          </a:lstStyle>
          <a:p>
            <a:pPr marL="297742" marR="0" lvl="0" indent="-297742" algn="l" defTabSz="932024"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0758" marR="0" lvl="1" indent="-233016" algn="l" defTabSz="93202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048" marR="0" lvl="2" indent="-168289" algn="l" defTabSz="93202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280" marR="0" lvl="3" indent="-181235" algn="l" defTabSz="93202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8570" marR="0" lvl="4" indent="-168289" algn="l" defTabSz="93202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5" name="Slide Number Placeholder 4"/>
          <p:cNvSpPr>
            <a:spLocks noGrp="1"/>
          </p:cNvSpPr>
          <p:nvPr>
            <p:ph type="sldNum" sz="quarter" idx="13"/>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3154356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292090"/>
            <a:ext cx="11375537"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2"/>
            <a:ext cx="5486400" cy="2751523"/>
          </a:xfrm>
        </p:spPr>
        <p:txBody>
          <a:bodyPr>
            <a:spAutoFit/>
          </a:bodyPr>
          <a:lstStyle>
            <a:lvl1pPr marL="0" indent="0">
              <a:spcBef>
                <a:spcPts val="1224"/>
              </a:spcBef>
              <a:buNone/>
              <a:defRPr sz="3900">
                <a:gradFill>
                  <a:gsLst>
                    <a:gs pos="100000">
                      <a:schemeClr val="tx2"/>
                    </a:gs>
                    <a:gs pos="0">
                      <a:schemeClr val="tx2"/>
                    </a:gs>
                  </a:gsLst>
                  <a:lin ang="5400000" scaled="0"/>
                </a:gradFill>
                <a:latin typeface="+mj-lt"/>
              </a:defRPr>
            </a:lvl1pPr>
            <a:lvl2pPr marL="0" indent="0">
              <a:buNone/>
              <a:defRPr sz="2000" spc="-50" baseline="0"/>
            </a:lvl2pPr>
            <a:lvl3pPr marL="237872" indent="0">
              <a:buNone/>
              <a:defRPr sz="2000" spc="-50" baseline="0"/>
            </a:lvl3pPr>
            <a:lvl4pPr marL="466031" indent="0">
              <a:buNone/>
              <a:defRPr sz="1800" spc="-50" baseline="0"/>
            </a:lvl4pPr>
            <a:lvl5pPr marL="707139" indent="0">
              <a:buNone/>
              <a:defRPr sz="1800"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4"/>
            <a:ext cx="5504574" cy="2757677"/>
          </a:xfrm>
        </p:spPr>
        <p:txBody>
          <a:bodyPr>
            <a:spAutoFit/>
          </a:bodyPr>
          <a:lstStyle>
            <a:lvl1pPr marL="0" indent="0">
              <a:spcBef>
                <a:spcPts val="1224"/>
              </a:spcBef>
              <a:buNone/>
              <a:defRPr lang="en-US" sz="3900" kern="1200" spc="-71" baseline="0" dirty="0" smtClean="0">
                <a:gradFill>
                  <a:gsLst>
                    <a:gs pos="100000">
                      <a:schemeClr val="tx2"/>
                    </a:gs>
                    <a:gs pos="0">
                      <a:schemeClr val="tx2"/>
                    </a:gs>
                  </a:gsLst>
                  <a:lin ang="5400000" scaled="0"/>
                </a:gradFill>
                <a:latin typeface="+mj-lt"/>
                <a:ea typeface="+mn-ea"/>
                <a:cs typeface="+mn-cs"/>
              </a:defRPr>
            </a:lvl1pPr>
            <a:lvl2pPr marL="3238"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2pPr>
            <a:lvl3pPr marL="237872"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250">
                      <a:schemeClr val="tx1"/>
                    </a:gs>
                    <a:gs pos="100000">
                      <a:schemeClr val="tx1"/>
                    </a:gs>
                  </a:gsLst>
                  <a:lin ang="5400000" scaled="0"/>
                </a:gradFill>
                <a:latin typeface="+mn-lt"/>
                <a:ea typeface="+mn-ea"/>
                <a:cs typeface="+mn-cs"/>
              </a:defRPr>
            </a:lvl3pPr>
            <a:lvl4pPr marL="469269"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1800" kern="1200" spc="-50" baseline="0" dirty="0" smtClean="0">
                <a:gradFill>
                  <a:gsLst>
                    <a:gs pos="1250">
                      <a:schemeClr val="tx1"/>
                    </a:gs>
                    <a:gs pos="100000">
                      <a:schemeClr val="tx1"/>
                    </a:gs>
                  </a:gsLst>
                  <a:lin ang="5400000" scaled="0"/>
                </a:gradFill>
                <a:latin typeface="+mn-lt"/>
                <a:ea typeface="+mn-ea"/>
                <a:cs typeface="+mn-cs"/>
              </a:defRPr>
            </a:lvl4pPr>
            <a:lvl5pPr marL="700665"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1800" kern="1200" spc="-50" baseline="0" dirty="0">
                <a:gradFill>
                  <a:gsLst>
                    <a:gs pos="1250">
                      <a:schemeClr val="tx1"/>
                    </a:gs>
                    <a:gs pos="100000">
                      <a:schemeClr val="tx1"/>
                    </a:gs>
                  </a:gsLst>
                  <a:lin ang="5400000" scaled="0"/>
                </a:gradFill>
                <a:latin typeface="+mn-lt"/>
                <a:ea typeface="+mn-ea"/>
                <a:cs typeface="+mn-cs"/>
              </a:defRPr>
            </a:lvl5pPr>
          </a:lstStyle>
          <a:p>
            <a:pPr marL="0" marR="0" lvl="0" indent="0" algn="l" defTabSz="932024"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5031938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292090"/>
            <a:ext cx="11375537"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4"/>
            <a:ext cx="5486400" cy="2689966"/>
          </a:xfrm>
        </p:spPr>
        <p:txBody>
          <a:bodyPr>
            <a:spAutoFit/>
          </a:bodyPr>
          <a:lstStyle>
            <a:lvl1pPr marL="0" indent="0">
              <a:spcBef>
                <a:spcPts val="1224"/>
              </a:spcBef>
              <a:buNone/>
              <a:defRPr sz="3900">
                <a:gradFill>
                  <a:gsLst>
                    <a:gs pos="1000">
                      <a:schemeClr val="tx1"/>
                    </a:gs>
                    <a:gs pos="98000">
                      <a:schemeClr val="tx1"/>
                    </a:gs>
                  </a:gsLst>
                  <a:lin ang="5400000" scaled="0"/>
                </a:gradFill>
                <a:latin typeface="+mj-lt"/>
              </a:defRPr>
            </a:lvl1pPr>
            <a:lvl2pPr marL="0" indent="0">
              <a:buNone/>
              <a:defRPr sz="2000" spc="-50" baseline="0">
                <a:gradFill>
                  <a:gsLst>
                    <a:gs pos="1000">
                      <a:schemeClr val="tx1"/>
                    </a:gs>
                    <a:gs pos="98000">
                      <a:schemeClr val="tx1"/>
                    </a:gs>
                  </a:gsLst>
                  <a:lin ang="5400000" scaled="0"/>
                </a:gradFill>
              </a:defRPr>
            </a:lvl2pPr>
            <a:lvl3pPr marL="237872" indent="0">
              <a:buNone/>
              <a:defRPr sz="2000" spc="-50" baseline="0">
                <a:gradFill>
                  <a:gsLst>
                    <a:gs pos="1000">
                      <a:schemeClr val="tx1"/>
                    </a:gs>
                    <a:gs pos="98000">
                      <a:schemeClr val="tx1"/>
                    </a:gs>
                  </a:gsLst>
                  <a:lin ang="5400000" scaled="0"/>
                </a:gradFill>
              </a:defRPr>
            </a:lvl3pPr>
            <a:lvl4pPr marL="466031" indent="0">
              <a:buNone/>
              <a:defRPr sz="1800" spc="-50" baseline="0">
                <a:gradFill>
                  <a:gsLst>
                    <a:gs pos="1000">
                      <a:schemeClr val="tx1"/>
                    </a:gs>
                    <a:gs pos="98000">
                      <a:schemeClr val="tx1"/>
                    </a:gs>
                  </a:gsLst>
                  <a:lin ang="5400000" scaled="0"/>
                </a:gradFill>
              </a:defRPr>
            </a:lvl4pPr>
            <a:lvl5pPr marL="707139" indent="0">
              <a:buNone/>
              <a:defRPr sz="1800" spc="-50"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4"/>
            <a:ext cx="5504574" cy="2689966"/>
          </a:xfrm>
        </p:spPr>
        <p:txBody>
          <a:bodyPr>
            <a:spAutoFit/>
          </a:bodyPr>
          <a:lstStyle>
            <a:lvl1pPr marL="0" indent="0">
              <a:spcBef>
                <a:spcPts val="1224"/>
              </a:spcBef>
              <a:buNone/>
              <a:defRPr lang="en-US" sz="3900" kern="1200" spc="-71" baseline="0" dirty="0" smtClean="0">
                <a:gradFill>
                  <a:gsLst>
                    <a:gs pos="1000">
                      <a:schemeClr val="tx1"/>
                    </a:gs>
                    <a:gs pos="98000">
                      <a:schemeClr val="tx1"/>
                    </a:gs>
                  </a:gsLst>
                  <a:lin ang="5400000" scaled="0"/>
                </a:gradFill>
                <a:latin typeface="+mj-lt"/>
                <a:ea typeface="+mn-ea"/>
                <a:cs typeface="+mn-cs"/>
              </a:defRPr>
            </a:lvl1pPr>
            <a:lvl2pPr marL="3238"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2pPr>
            <a:lvl3pPr marL="237872"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2000" kern="1200" spc="-50" baseline="0" dirty="0" smtClean="0">
                <a:gradFill>
                  <a:gsLst>
                    <a:gs pos="1000">
                      <a:schemeClr val="tx1"/>
                    </a:gs>
                    <a:gs pos="98000">
                      <a:schemeClr val="tx1"/>
                    </a:gs>
                  </a:gsLst>
                  <a:lin ang="5400000" scaled="0"/>
                </a:gradFill>
                <a:latin typeface="+mn-lt"/>
                <a:ea typeface="+mn-ea"/>
                <a:cs typeface="+mn-cs"/>
              </a:defRPr>
            </a:lvl3pPr>
            <a:lvl4pPr marL="469269"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1800" kern="1200" spc="-50" baseline="0" dirty="0" smtClean="0">
                <a:gradFill>
                  <a:gsLst>
                    <a:gs pos="1000">
                      <a:schemeClr val="tx1"/>
                    </a:gs>
                    <a:gs pos="98000">
                      <a:schemeClr val="tx1"/>
                    </a:gs>
                  </a:gsLst>
                  <a:lin ang="5400000" scaled="0"/>
                </a:gradFill>
                <a:latin typeface="+mn-lt"/>
                <a:ea typeface="+mn-ea"/>
                <a:cs typeface="+mn-cs"/>
              </a:defRPr>
            </a:lvl4pPr>
            <a:lvl5pPr marL="700665" marR="0" indent="0" algn="l" defTabSz="932024" rtl="0" eaLnBrk="1" fontAlgn="auto" latinLnBrk="0" hangingPunct="1">
              <a:lnSpc>
                <a:spcPct val="90000"/>
              </a:lnSpc>
              <a:spcBef>
                <a:spcPct val="20000"/>
              </a:spcBef>
              <a:spcAft>
                <a:spcPts val="0"/>
              </a:spcAft>
              <a:buClrTx/>
              <a:buSzPct val="90000"/>
              <a:buFont typeface="Arial" pitchFamily="34" charset="0"/>
              <a:buNone/>
              <a:tabLst/>
              <a:defRPr lang="en-US" sz="1800" kern="1200" spc="-50" baseline="0" dirty="0">
                <a:gradFill>
                  <a:gsLst>
                    <a:gs pos="1000">
                      <a:schemeClr val="tx1"/>
                    </a:gs>
                    <a:gs pos="98000">
                      <a:schemeClr val="tx1"/>
                    </a:gs>
                  </a:gsLst>
                  <a:lin ang="5400000" scaled="0"/>
                </a:gradFill>
                <a:latin typeface="+mn-lt"/>
                <a:ea typeface="+mn-ea"/>
                <a:cs typeface="+mn-cs"/>
              </a:defRPr>
            </a:lvl5pPr>
          </a:lstStyle>
          <a:p>
            <a:pPr marL="0" marR="0" lvl="0" indent="0" algn="l" defTabSz="932024"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401543649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742847247"/>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5995473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
        <p:nvSpPr>
          <p:cNvPr id="4" name="Rectangle 3"/>
          <p:cNvSpPr/>
          <p:nvPr userDrawn="1"/>
        </p:nvSpPr>
        <p:spPr bwMode="auto">
          <a:xfrm>
            <a:off x="0" y="-19139"/>
            <a:ext cx="3894137" cy="7013664"/>
          </a:xfrm>
          <a:prstGeom prst="rect">
            <a:avLst/>
          </a:prstGeom>
          <a:pattFill prst="ltUpDiag">
            <a:fgClr>
              <a:srgbClr val="CDCDCD"/>
            </a:fgClr>
            <a:bgClr>
              <a:schemeClr val="bg1"/>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40" tIns="146192" rIns="182740" bIns="146192" numCol="1" spcCol="0" rtlCol="0" fromWordArt="0" anchor="t" anchorCtr="0" forceAA="0" compatLnSpc="1">
            <a:prstTxWarp prst="textNoShape">
              <a:avLst/>
            </a:prstTxWarp>
            <a:noAutofit/>
          </a:bodyPr>
          <a:lstStyle/>
          <a:p>
            <a:pPr defTabSz="913398" fontAlgn="base">
              <a:lnSpc>
                <a:spcPct val="90000"/>
              </a:lnSpc>
              <a:spcBef>
                <a:spcPct val="0"/>
              </a:spcBef>
              <a:spcAft>
                <a:spcPct val="0"/>
              </a:spcAft>
            </a:pPr>
            <a:endParaRPr lang="en-US" sz="2000" spc="-50" dirty="0">
              <a:gradFill>
                <a:gsLst>
                  <a:gs pos="36283">
                    <a:srgbClr val="505050"/>
                  </a:gs>
                  <a:gs pos="28000">
                    <a:srgbClr val="505050"/>
                  </a:gs>
                </a:gsLst>
                <a:lin ang="5400000" scaled="0"/>
              </a:gra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958" y="5934090"/>
            <a:ext cx="3644726" cy="877872"/>
          </a:xfrm>
          <a:prstGeom prst="rect">
            <a:avLst/>
          </a:prstGeom>
        </p:spPr>
      </p:pic>
    </p:spTree>
    <p:extLst>
      <p:ext uri="{BB962C8B-B14F-4D97-AF65-F5344CB8AC3E}">
        <p14:creationId xmlns:p14="http://schemas.microsoft.com/office/powerpoint/2010/main" val="39602281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74638" y="1211270"/>
            <a:ext cx="11378776" cy="2542951"/>
          </a:xfrm>
        </p:spPr>
        <p:txBody>
          <a:bodyPr>
            <a:spAutoFit/>
          </a:bodyPr>
          <a:lstStyle>
            <a:lvl1pPr marL="0" indent="0">
              <a:buNone/>
              <a:defRPr sz="3300">
                <a:gradFill>
                  <a:gsLst>
                    <a:gs pos="1250">
                      <a:schemeClr val="tx1"/>
                    </a:gs>
                    <a:gs pos="100000">
                      <a:schemeClr val="tx1"/>
                    </a:gs>
                  </a:gsLst>
                  <a:lin ang="5400000" scaled="0"/>
                </a:gradFill>
                <a:latin typeface="Consolas" pitchFamily="49" charset="0"/>
                <a:cs typeface="Consolas" pitchFamily="49" charset="0"/>
              </a:defRPr>
            </a:lvl1pPr>
            <a:lvl2pPr marL="346285" indent="0">
              <a:buNone/>
              <a:defRPr>
                <a:gradFill>
                  <a:gsLst>
                    <a:gs pos="1250">
                      <a:schemeClr val="tx1"/>
                    </a:gs>
                    <a:gs pos="100000">
                      <a:schemeClr val="tx1"/>
                    </a:gs>
                  </a:gsLst>
                  <a:lin ang="5400000" scaled="0"/>
                </a:gradFill>
                <a:latin typeface="Consolas" pitchFamily="49" charset="0"/>
                <a:cs typeface="Consolas" pitchFamily="49" charset="0"/>
              </a:defRPr>
            </a:lvl2pPr>
            <a:lvl3pPr marL="584158" indent="0">
              <a:buNone/>
              <a:defRPr>
                <a:gradFill>
                  <a:gsLst>
                    <a:gs pos="1250">
                      <a:schemeClr val="tx1"/>
                    </a:gs>
                    <a:gs pos="100000">
                      <a:schemeClr val="tx1"/>
                    </a:gs>
                  </a:gsLst>
                  <a:lin ang="5400000" scaled="0"/>
                </a:gradFill>
                <a:latin typeface="Consolas" pitchFamily="49" charset="0"/>
                <a:cs typeface="Consolas" pitchFamily="49" charset="0"/>
              </a:defRPr>
            </a:lvl3pPr>
            <a:lvl4pPr marL="813938" indent="0">
              <a:buNone/>
              <a:defRPr>
                <a:gradFill>
                  <a:gsLst>
                    <a:gs pos="1250">
                      <a:schemeClr val="tx1"/>
                    </a:gs>
                    <a:gs pos="100000">
                      <a:schemeClr val="tx1"/>
                    </a:gs>
                  </a:gsLst>
                  <a:lin ang="5400000" scaled="0"/>
                </a:gradFill>
                <a:latin typeface="Consolas" pitchFamily="49" charset="0"/>
                <a:cs typeface="Consolas" pitchFamily="49" charset="0"/>
              </a:defRPr>
            </a:lvl4pPr>
            <a:lvl5pPr marL="1050189"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07242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3927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74638" y="296865"/>
            <a:ext cx="11378776" cy="932563"/>
          </a:xfrm>
        </p:spPr>
        <p:txBody>
          <a:bodyPr>
            <a:spAutoFit/>
          </a:bodyPr>
          <a:lstStyle>
            <a:lvl1pPr>
              <a:defRPr sz="54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74637" y="1211264"/>
            <a:ext cx="11375537" cy="2580620"/>
          </a:xfrm>
          <a:prstGeom prst="rect">
            <a:avLst/>
          </a:prstGeom>
        </p:spPr>
        <p:txBody>
          <a:bodyPr>
            <a:spAutoFit/>
          </a:bodyPr>
          <a:lstStyle>
            <a:lvl1pPr marL="349523" indent="-349523">
              <a:buClr>
                <a:srgbClr val="FFFFFF"/>
              </a:buClr>
              <a:buSzPct val="90000"/>
              <a:buFont typeface="Arial" pitchFamily="34" charset="0"/>
              <a:buChar char="•"/>
              <a:defRPr sz="3500">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0788" indent="-291267">
              <a:buClr>
                <a:srgbClr val="FFFFFF"/>
              </a:buClr>
              <a:buSzPct val="90000"/>
              <a:buFont typeface="Arial" pitchFamily="34" charset="0"/>
              <a:buChar char="•"/>
              <a:defRPr sz="3300">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061" indent="-291267">
              <a:buClr>
                <a:srgbClr val="FFFFFF"/>
              </a:buClr>
              <a:buSzPct val="90000"/>
              <a:buFont typeface="Arial" pitchFamily="34" charset="0"/>
              <a:buChar char="•"/>
              <a:defRPr sz="2900">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079" indent="-233016">
              <a:buClr>
                <a:srgbClr val="FFFFFF"/>
              </a:buClr>
              <a:buSzPct val="90000"/>
              <a:buFont typeface="Arial" pitchFamily="34" charset="0"/>
              <a:buChar char="•"/>
              <a:defRPr sz="2400">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8095" indent="-233016">
              <a:buClr>
                <a:srgbClr val="FFFFFF"/>
              </a:buClr>
              <a:buSzPct val="90000"/>
              <a:buFont typeface="Arial" pitchFamily="34" charset="0"/>
              <a:buChar char="•"/>
              <a:defRPr sz="2000">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7"/>
            <a:ext cx="12436476" cy="631451"/>
          </a:xfrm>
          <a:prstGeom prst="rect">
            <a:avLst/>
          </a:prstGeom>
          <a:solidFill>
            <a:srgbClr val="FFFF99"/>
          </a:solidFill>
        </p:spPr>
        <p:txBody>
          <a:bodyPr wrap="square" lIns="155341" tIns="77670" rIns="155341" bIns="77670" anchor="b" anchorCtr="0">
            <a:noAutofit/>
          </a:bodyPr>
          <a:lstStyle>
            <a:lvl1pPr algn="r">
              <a:buFont typeface="Arial" pitchFamily="34" charset="0"/>
              <a:buNone/>
              <a:defRPr sz="37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605424044"/>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84829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5443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0186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3136"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2" y="4"/>
                        <a:ext cx="161976" cy="161911"/>
                      </a:xfrm>
                      <a:prstGeom prst="rect">
                        <a:avLst/>
                      </a:prstGeom>
                    </p:spPr>
                  </p:pic>
                </p:oleObj>
              </mc:Fallback>
            </mc:AlternateContent>
          </a:graphicData>
        </a:graphic>
      </p:graphicFrame>
      <p:sp>
        <p:nvSpPr>
          <p:cNvPr id="2" name="Title 1"/>
          <p:cNvSpPr>
            <a:spLocks noGrp="1"/>
          </p:cNvSpPr>
          <p:nvPr>
            <p:ph type="ctrTitle"/>
            <p:custDataLst>
              <p:tags r:id="rId3"/>
            </p:custDataLst>
          </p:nvPr>
        </p:nvSpPr>
        <p:spPr>
          <a:xfrm>
            <a:off x="581910" y="1165755"/>
            <a:ext cx="10571003" cy="1165754"/>
          </a:xfrm>
        </p:spPr>
        <p:txBody>
          <a:bodyPr>
            <a:normAutofit/>
          </a:bodyPr>
          <a:lstStyle>
            <a:lvl1pPr>
              <a:defRPr sz="4896">
                <a:solidFill>
                  <a:srgbClr val="E8E8E8">
                    <a:alpha val="99000"/>
                  </a:srgbClr>
                </a:solidFill>
              </a:defRPr>
            </a:lvl1pPr>
          </a:lstStyle>
          <a:p>
            <a:r>
              <a:rPr lang="en-US" smtClean="0"/>
              <a:t>Click to edit Master title style</a:t>
            </a:r>
            <a:endParaRPr lang="en-US" dirty="0"/>
          </a:p>
        </p:txBody>
      </p:sp>
      <p:sp>
        <p:nvSpPr>
          <p:cNvPr id="3" name="Subtitle 2"/>
          <p:cNvSpPr>
            <a:spLocks noGrp="1"/>
          </p:cNvSpPr>
          <p:nvPr>
            <p:ph type="subTitle" idx="1"/>
            <p:custDataLst>
              <p:tags r:id="rId4"/>
            </p:custDataLst>
          </p:nvPr>
        </p:nvSpPr>
        <p:spPr>
          <a:xfrm>
            <a:off x="584661" y="2321012"/>
            <a:ext cx="9560788" cy="787671"/>
          </a:xfrm>
        </p:spPr>
        <p:txBody>
          <a:bodyPr>
            <a:normAutofit/>
          </a:bodyPr>
          <a:lstStyle>
            <a:lvl1pPr marL="0" indent="0" algn="l">
              <a:buNone/>
              <a:defRPr sz="3264">
                <a:solidFill>
                  <a:srgbClr val="E8E8E8">
                    <a:alpha val="99000"/>
                  </a:srgbClr>
                </a:solidFill>
              </a:defRPr>
            </a:lvl1pPr>
            <a:lvl2pPr marL="621544" indent="0" algn="ctr">
              <a:buNone/>
              <a:defRPr>
                <a:solidFill>
                  <a:schemeClr val="tx1">
                    <a:tint val="75000"/>
                  </a:schemeClr>
                </a:solidFill>
              </a:defRPr>
            </a:lvl2pPr>
            <a:lvl3pPr marL="1243090" indent="0" algn="ctr">
              <a:buNone/>
              <a:defRPr>
                <a:solidFill>
                  <a:schemeClr val="tx1">
                    <a:tint val="75000"/>
                  </a:schemeClr>
                </a:solidFill>
              </a:defRPr>
            </a:lvl3pPr>
            <a:lvl4pPr marL="1864634" indent="0" algn="ctr">
              <a:buNone/>
              <a:defRPr>
                <a:solidFill>
                  <a:schemeClr val="tx1">
                    <a:tint val="75000"/>
                  </a:schemeClr>
                </a:solidFill>
              </a:defRPr>
            </a:lvl4pPr>
            <a:lvl5pPr marL="2486179" indent="0" algn="ctr">
              <a:buNone/>
              <a:defRPr>
                <a:solidFill>
                  <a:schemeClr val="tx1">
                    <a:tint val="75000"/>
                  </a:schemeClr>
                </a:solidFill>
              </a:defRPr>
            </a:lvl5pPr>
            <a:lvl6pPr marL="3107722" indent="0" algn="ctr">
              <a:buNone/>
              <a:defRPr>
                <a:solidFill>
                  <a:schemeClr val="tx1">
                    <a:tint val="75000"/>
                  </a:schemeClr>
                </a:solidFill>
              </a:defRPr>
            </a:lvl6pPr>
            <a:lvl7pPr marL="3729268" indent="0" algn="ctr">
              <a:buNone/>
              <a:defRPr>
                <a:solidFill>
                  <a:schemeClr val="tx1">
                    <a:tint val="75000"/>
                  </a:schemeClr>
                </a:solidFill>
              </a:defRPr>
            </a:lvl7pPr>
            <a:lvl8pPr marL="4350811" indent="0" algn="ctr">
              <a:buNone/>
              <a:defRPr>
                <a:solidFill>
                  <a:schemeClr val="tx1">
                    <a:tint val="75000"/>
                  </a:schemeClr>
                </a:solidFill>
              </a:defRPr>
            </a:lvl8pPr>
            <a:lvl9pPr marL="4972356"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custDataLst>
              <p:tags r:id="rId5"/>
            </p:custDataLst>
          </p:nvPr>
        </p:nvSpPr>
        <p:spPr/>
        <p:txBody>
          <a:bodyPr/>
          <a:lstStyle/>
          <a:p>
            <a:fld id="{BD271169-D5A2-4E26-9D3F-58E320BF9E89}" type="slidenum">
              <a:rPr lang="en-US" smtClean="0"/>
              <a:pPr/>
              <a:t>‹#›</a:t>
            </a:fld>
            <a:endParaRPr lang="en-US" dirty="0"/>
          </a:p>
        </p:txBody>
      </p:sp>
      <p:pic>
        <p:nvPicPr>
          <p:cNvPr id="16" name="Picture 15"/>
          <p:cNvPicPr>
            <a:picLocks noChangeAspect="1"/>
          </p:cNvPicPr>
          <p:nvPr userDrawn="1">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725463" y="5258847"/>
            <a:ext cx="3089943" cy="639006"/>
          </a:xfrm>
          <a:prstGeom prst="rect">
            <a:avLst/>
          </a:prstGeom>
        </p:spPr>
      </p:pic>
    </p:spTree>
    <p:extLst>
      <p:ext uri="{BB962C8B-B14F-4D97-AF65-F5344CB8AC3E}">
        <p14:creationId xmlns:p14="http://schemas.microsoft.com/office/powerpoint/2010/main" val="346652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416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2" y="4"/>
                        <a:ext cx="161976" cy="161911"/>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4"/>
            </p:custDataLst>
          </p:nvPr>
        </p:nvSpPr>
        <p:spPr>
          <a:xfrm>
            <a:off x="621824" y="1436149"/>
            <a:ext cx="11192828" cy="4988456"/>
          </a:xfrm>
        </p:spPr>
        <p:txBody>
          <a:bodyPr lIns="91428" tIns="45715" rIns="91428" bIns="45715"/>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5"/>
            </p:custDataLst>
          </p:nvPr>
        </p:nvSpPr>
        <p:spPr>
          <a:xfrm>
            <a:off x="621824" y="6482891"/>
            <a:ext cx="2901844" cy="372394"/>
          </a:xfrm>
          <a:prstGeom prst="rect">
            <a:avLst/>
          </a:prstGeom>
        </p:spPr>
        <p:txBody>
          <a:bodyPr lIns="91428" tIns="45715" rIns="91428" bIns="45715"/>
          <a:lstStyle/>
          <a:p>
            <a:pPr defTabSz="1243090"/>
            <a:endParaRPr lang="en-US" sz="2448" dirty="0">
              <a:solidFill>
                <a:srgbClr val="000000"/>
              </a:solidFill>
            </a:endParaRPr>
          </a:p>
        </p:txBody>
      </p:sp>
      <p:sp>
        <p:nvSpPr>
          <p:cNvPr id="5" name="Footer Placeholder 4"/>
          <p:cNvSpPr>
            <a:spLocks noGrp="1"/>
          </p:cNvSpPr>
          <p:nvPr>
            <p:ph type="ftr" sz="quarter" idx="11"/>
            <p:custDataLst>
              <p:tags r:id="rId6"/>
            </p:custDataLst>
          </p:nvPr>
        </p:nvSpPr>
        <p:spPr>
          <a:xfrm>
            <a:off x="4249129" y="6482891"/>
            <a:ext cx="3938218" cy="372394"/>
          </a:xfrm>
          <a:prstGeom prst="rect">
            <a:avLst/>
          </a:prstGeom>
        </p:spPr>
        <p:txBody>
          <a:bodyPr lIns="91428" tIns="45715" rIns="91428" bIns="45715"/>
          <a:lstStyle/>
          <a:p>
            <a:pPr defTabSz="1243090"/>
            <a:endParaRPr lang="en-US" sz="2448" dirty="0">
              <a:solidFill>
                <a:srgbClr val="000000"/>
              </a:solidFill>
            </a:endParaRPr>
          </a:p>
        </p:txBody>
      </p:sp>
      <p:sp>
        <p:nvSpPr>
          <p:cNvPr id="6" name="Slide Number Placeholder 5"/>
          <p:cNvSpPr>
            <a:spLocks noGrp="1"/>
          </p:cNvSpPr>
          <p:nvPr>
            <p:ph type="sldNum" sz="quarter" idx="12"/>
            <p:custDataLst>
              <p:tags r:id="rId7"/>
            </p:custDataLst>
          </p:nvPr>
        </p:nvSpPr>
        <p:spPr>
          <a:xfrm>
            <a:off x="11814656" y="6502322"/>
            <a:ext cx="505561" cy="372394"/>
          </a:xfrm>
        </p:spPr>
        <p:txBody>
          <a:bodyPr/>
          <a:lstStyle/>
          <a:p>
            <a:fld id="{BD271169-D5A2-4E26-9D3F-58E320BF9E89}" type="slidenum">
              <a:rPr lang="en-US" smtClean="0"/>
              <a:pPr/>
              <a:t>‹#›</a:t>
            </a:fld>
            <a:endParaRPr lang="en-US" dirty="0"/>
          </a:p>
        </p:txBody>
      </p:sp>
    </p:spTree>
    <p:extLst>
      <p:ext uri="{BB962C8B-B14F-4D97-AF65-F5344CB8AC3E}">
        <p14:creationId xmlns:p14="http://schemas.microsoft.com/office/powerpoint/2010/main" val="291853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5184"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2" y="4"/>
                        <a:ext cx="161976" cy="161911"/>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81910" y="1787491"/>
            <a:ext cx="10571003" cy="1243471"/>
          </a:xfrm>
        </p:spPr>
        <p:txBody>
          <a:bodyPr anchor="t" anchorCtr="0">
            <a:normAutofit/>
          </a:bodyPr>
          <a:lstStyle>
            <a:lvl1pPr algn="l">
              <a:defRPr sz="4896" b="0" cap="all"/>
            </a:lvl1pPr>
          </a:lstStyle>
          <a:p>
            <a:r>
              <a:rPr lang="en-US" smtClean="0"/>
              <a:t>Click to edit Master title style</a:t>
            </a:r>
            <a:endParaRPr lang="en-US" dirty="0"/>
          </a:p>
        </p:txBody>
      </p:sp>
      <p:sp>
        <p:nvSpPr>
          <p:cNvPr id="3" name="Text Placeholder 2"/>
          <p:cNvSpPr>
            <a:spLocks noGrp="1"/>
          </p:cNvSpPr>
          <p:nvPr>
            <p:ph type="body" idx="1" hasCustomPrompt="1"/>
            <p:custDataLst>
              <p:tags r:id="rId4"/>
            </p:custDataLst>
          </p:nvPr>
        </p:nvSpPr>
        <p:spPr>
          <a:xfrm>
            <a:off x="594752" y="3108678"/>
            <a:ext cx="7996140" cy="1632056"/>
          </a:xfrm>
        </p:spPr>
        <p:txBody>
          <a:bodyPr anchor="t" anchorCtr="0">
            <a:normAutofit/>
          </a:bodyPr>
          <a:lstStyle>
            <a:lvl1pPr marL="0" indent="0">
              <a:buNone/>
              <a:defRPr sz="2448" b="0">
                <a:solidFill>
                  <a:srgbClr val="E8E8E8"/>
                </a:solidFill>
              </a:defRPr>
            </a:lvl1pPr>
            <a:lvl2pPr marL="621544" indent="0">
              <a:buNone/>
              <a:defRPr sz="2448">
                <a:solidFill>
                  <a:schemeClr val="tx1">
                    <a:tint val="75000"/>
                  </a:schemeClr>
                </a:solidFill>
              </a:defRPr>
            </a:lvl2pPr>
            <a:lvl3pPr marL="1243090" indent="0">
              <a:buNone/>
              <a:defRPr sz="2142">
                <a:solidFill>
                  <a:schemeClr val="tx1">
                    <a:tint val="75000"/>
                  </a:schemeClr>
                </a:solidFill>
              </a:defRPr>
            </a:lvl3pPr>
            <a:lvl4pPr marL="1864634" indent="0">
              <a:buNone/>
              <a:defRPr sz="1938">
                <a:solidFill>
                  <a:schemeClr val="tx1">
                    <a:tint val="75000"/>
                  </a:schemeClr>
                </a:solidFill>
              </a:defRPr>
            </a:lvl4pPr>
            <a:lvl5pPr marL="2486179" indent="0">
              <a:buNone/>
              <a:defRPr sz="1938">
                <a:solidFill>
                  <a:schemeClr val="tx1">
                    <a:tint val="75000"/>
                  </a:schemeClr>
                </a:solidFill>
              </a:defRPr>
            </a:lvl5pPr>
            <a:lvl6pPr marL="3107722" indent="0">
              <a:buNone/>
              <a:defRPr sz="1938">
                <a:solidFill>
                  <a:schemeClr val="tx1">
                    <a:tint val="75000"/>
                  </a:schemeClr>
                </a:solidFill>
              </a:defRPr>
            </a:lvl6pPr>
            <a:lvl7pPr marL="3729268" indent="0">
              <a:buNone/>
              <a:defRPr sz="1938">
                <a:solidFill>
                  <a:schemeClr val="tx1">
                    <a:tint val="75000"/>
                  </a:schemeClr>
                </a:solidFill>
              </a:defRPr>
            </a:lvl7pPr>
            <a:lvl8pPr marL="4350811" indent="0">
              <a:buNone/>
              <a:defRPr sz="1938">
                <a:solidFill>
                  <a:schemeClr val="tx1">
                    <a:tint val="75000"/>
                  </a:schemeClr>
                </a:solidFill>
              </a:defRPr>
            </a:lvl8pPr>
            <a:lvl9pPr marL="4972356" indent="0">
              <a:buNone/>
              <a:defRPr sz="1938">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custDataLst>
              <p:tags r:id="rId5"/>
            </p:custDataLst>
          </p:nvPr>
        </p:nvSpPr>
        <p:spPr>
          <a:xfrm>
            <a:off x="621824" y="6482891"/>
            <a:ext cx="2901844" cy="372394"/>
          </a:xfrm>
          <a:prstGeom prst="rect">
            <a:avLst/>
          </a:prstGeom>
        </p:spPr>
        <p:txBody>
          <a:bodyPr lIns="91428" tIns="45715" rIns="91428" bIns="45715"/>
          <a:lstStyle/>
          <a:p>
            <a:pPr defTabSz="1243090"/>
            <a:endParaRPr lang="en-US" sz="2448" dirty="0">
              <a:solidFill>
                <a:srgbClr val="000000"/>
              </a:solidFill>
            </a:endParaRPr>
          </a:p>
        </p:txBody>
      </p:sp>
      <p:sp>
        <p:nvSpPr>
          <p:cNvPr id="5" name="Footer Placeholder 4"/>
          <p:cNvSpPr>
            <a:spLocks noGrp="1"/>
          </p:cNvSpPr>
          <p:nvPr>
            <p:ph type="ftr" sz="quarter" idx="11"/>
            <p:custDataLst>
              <p:tags r:id="rId6"/>
            </p:custDataLst>
          </p:nvPr>
        </p:nvSpPr>
        <p:spPr>
          <a:xfrm>
            <a:off x="4249129" y="6482891"/>
            <a:ext cx="3938218" cy="372394"/>
          </a:xfrm>
          <a:prstGeom prst="rect">
            <a:avLst/>
          </a:prstGeom>
        </p:spPr>
        <p:txBody>
          <a:bodyPr lIns="91428" tIns="45715" rIns="91428" bIns="45715"/>
          <a:lstStyle/>
          <a:p>
            <a:pPr defTabSz="1243090"/>
            <a:endParaRPr lang="en-US" sz="2448" dirty="0">
              <a:solidFill>
                <a:srgbClr val="000000"/>
              </a:solidFill>
            </a:endParaRPr>
          </a:p>
        </p:txBody>
      </p:sp>
      <p:sp>
        <p:nvSpPr>
          <p:cNvPr id="6" name="Slide Number Placeholder 5"/>
          <p:cNvSpPr>
            <a:spLocks noGrp="1"/>
          </p:cNvSpPr>
          <p:nvPr>
            <p:ph type="sldNum" sz="quarter" idx="12"/>
            <p:custDataLst>
              <p:tags r:id="rId7"/>
            </p:custDataLst>
          </p:nvPr>
        </p:nvSpPr>
        <p:spPr/>
        <p:txBody>
          <a:bodyPr/>
          <a:lstStyle/>
          <a:p>
            <a:fld id="{BD271169-D5A2-4E26-9D3F-58E320BF9E89}" type="slidenum">
              <a:rPr lang="en-US" smtClean="0"/>
              <a:pPr/>
              <a:t>‹#›</a:t>
            </a:fld>
            <a:endParaRPr lang="en-US" dirty="0"/>
          </a:p>
        </p:txBody>
      </p:sp>
    </p:spTree>
    <p:extLst>
      <p:ext uri="{BB962C8B-B14F-4D97-AF65-F5344CB8AC3E}">
        <p14:creationId xmlns:p14="http://schemas.microsoft.com/office/powerpoint/2010/main" val="411370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6208"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2" y="4"/>
                        <a:ext cx="161976" cy="161911"/>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81910" y="1787491"/>
            <a:ext cx="10571003" cy="1243471"/>
          </a:xfrm>
        </p:spPr>
        <p:txBody>
          <a:bodyPr anchor="t" anchorCtr="0">
            <a:normAutofit/>
          </a:bodyPr>
          <a:lstStyle>
            <a:lvl1pPr algn="l">
              <a:defRPr sz="4896" b="0" cap="all"/>
            </a:lvl1pPr>
          </a:lstStyle>
          <a:p>
            <a:r>
              <a:rPr lang="en-US" smtClean="0"/>
              <a:t>Click to edit Master title style</a:t>
            </a:r>
            <a:endParaRPr lang="en-US" dirty="0"/>
          </a:p>
        </p:txBody>
      </p:sp>
      <p:sp>
        <p:nvSpPr>
          <p:cNvPr id="3" name="Text Placeholder 2"/>
          <p:cNvSpPr>
            <a:spLocks noGrp="1"/>
          </p:cNvSpPr>
          <p:nvPr>
            <p:ph type="body" idx="1" hasCustomPrompt="1"/>
            <p:custDataLst>
              <p:tags r:id="rId4"/>
            </p:custDataLst>
          </p:nvPr>
        </p:nvSpPr>
        <p:spPr>
          <a:xfrm>
            <a:off x="594752" y="3108678"/>
            <a:ext cx="7996140" cy="1632056"/>
          </a:xfrm>
        </p:spPr>
        <p:txBody>
          <a:bodyPr anchor="t" anchorCtr="0">
            <a:normAutofit/>
          </a:bodyPr>
          <a:lstStyle>
            <a:lvl1pPr marL="0" indent="0">
              <a:buNone/>
              <a:defRPr sz="2448" b="0">
                <a:solidFill>
                  <a:srgbClr val="E8E8E8"/>
                </a:solidFill>
              </a:defRPr>
            </a:lvl1pPr>
            <a:lvl2pPr marL="621544" indent="0">
              <a:buNone/>
              <a:defRPr sz="2448">
                <a:solidFill>
                  <a:schemeClr val="tx1">
                    <a:tint val="75000"/>
                  </a:schemeClr>
                </a:solidFill>
              </a:defRPr>
            </a:lvl2pPr>
            <a:lvl3pPr marL="1243090" indent="0">
              <a:buNone/>
              <a:defRPr sz="2142">
                <a:solidFill>
                  <a:schemeClr val="tx1">
                    <a:tint val="75000"/>
                  </a:schemeClr>
                </a:solidFill>
              </a:defRPr>
            </a:lvl3pPr>
            <a:lvl4pPr marL="1864634" indent="0">
              <a:buNone/>
              <a:defRPr sz="1938">
                <a:solidFill>
                  <a:schemeClr val="tx1">
                    <a:tint val="75000"/>
                  </a:schemeClr>
                </a:solidFill>
              </a:defRPr>
            </a:lvl4pPr>
            <a:lvl5pPr marL="2486179" indent="0">
              <a:buNone/>
              <a:defRPr sz="1938">
                <a:solidFill>
                  <a:schemeClr val="tx1">
                    <a:tint val="75000"/>
                  </a:schemeClr>
                </a:solidFill>
              </a:defRPr>
            </a:lvl5pPr>
            <a:lvl6pPr marL="3107722" indent="0">
              <a:buNone/>
              <a:defRPr sz="1938">
                <a:solidFill>
                  <a:schemeClr val="tx1">
                    <a:tint val="75000"/>
                  </a:schemeClr>
                </a:solidFill>
              </a:defRPr>
            </a:lvl6pPr>
            <a:lvl7pPr marL="3729268" indent="0">
              <a:buNone/>
              <a:defRPr sz="1938">
                <a:solidFill>
                  <a:schemeClr val="tx1">
                    <a:tint val="75000"/>
                  </a:schemeClr>
                </a:solidFill>
              </a:defRPr>
            </a:lvl7pPr>
            <a:lvl8pPr marL="4350811" indent="0">
              <a:buNone/>
              <a:defRPr sz="1938">
                <a:solidFill>
                  <a:schemeClr val="tx1">
                    <a:tint val="75000"/>
                  </a:schemeClr>
                </a:solidFill>
              </a:defRPr>
            </a:lvl8pPr>
            <a:lvl9pPr marL="4972356" indent="0">
              <a:buNone/>
              <a:defRPr sz="1938">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custDataLst>
              <p:tags r:id="rId5"/>
            </p:custDataLst>
          </p:nvPr>
        </p:nvSpPr>
        <p:spPr>
          <a:xfrm>
            <a:off x="621824" y="6482891"/>
            <a:ext cx="2901844" cy="372394"/>
          </a:xfrm>
          <a:prstGeom prst="rect">
            <a:avLst/>
          </a:prstGeom>
        </p:spPr>
        <p:txBody>
          <a:bodyPr lIns="91428" tIns="45715" rIns="91428" bIns="45715"/>
          <a:lstStyle/>
          <a:p>
            <a:pPr defTabSz="1243090"/>
            <a:endParaRPr lang="en-US" sz="2448" dirty="0">
              <a:solidFill>
                <a:srgbClr val="000000"/>
              </a:solidFill>
            </a:endParaRPr>
          </a:p>
        </p:txBody>
      </p:sp>
      <p:sp>
        <p:nvSpPr>
          <p:cNvPr id="5" name="Footer Placeholder 4"/>
          <p:cNvSpPr>
            <a:spLocks noGrp="1"/>
          </p:cNvSpPr>
          <p:nvPr>
            <p:ph type="ftr" sz="quarter" idx="11"/>
            <p:custDataLst>
              <p:tags r:id="rId6"/>
            </p:custDataLst>
          </p:nvPr>
        </p:nvSpPr>
        <p:spPr>
          <a:xfrm>
            <a:off x="4249129" y="6482891"/>
            <a:ext cx="3938218" cy="372394"/>
          </a:xfrm>
          <a:prstGeom prst="rect">
            <a:avLst/>
          </a:prstGeom>
        </p:spPr>
        <p:txBody>
          <a:bodyPr lIns="91428" tIns="45715" rIns="91428" bIns="45715"/>
          <a:lstStyle/>
          <a:p>
            <a:pPr defTabSz="1243090"/>
            <a:endParaRPr lang="en-US" sz="2448" dirty="0">
              <a:solidFill>
                <a:srgbClr val="000000"/>
              </a:solidFill>
            </a:endParaRPr>
          </a:p>
        </p:txBody>
      </p:sp>
      <p:sp>
        <p:nvSpPr>
          <p:cNvPr id="6" name="Slide Number Placeholder 5"/>
          <p:cNvSpPr>
            <a:spLocks noGrp="1"/>
          </p:cNvSpPr>
          <p:nvPr>
            <p:ph type="sldNum" sz="quarter" idx="12"/>
            <p:custDataLst>
              <p:tags r:id="rId7"/>
            </p:custDataLst>
          </p:nvPr>
        </p:nvSpPr>
        <p:spPr/>
        <p:txBody>
          <a:bodyPr/>
          <a:lstStyle/>
          <a:p>
            <a:fld id="{BD271169-D5A2-4E26-9D3F-58E320BF9E89}" type="slidenum">
              <a:rPr lang="en-US" smtClean="0"/>
              <a:pPr/>
              <a:t>‹#›</a:t>
            </a:fld>
            <a:endParaRPr lang="en-US" dirty="0"/>
          </a:p>
        </p:txBody>
      </p:sp>
    </p:spTree>
    <p:extLst>
      <p:ext uri="{BB962C8B-B14F-4D97-AF65-F5344CB8AC3E}">
        <p14:creationId xmlns:p14="http://schemas.microsoft.com/office/powerpoint/2010/main" val="54220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7232"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2" y="4"/>
                        <a:ext cx="161976" cy="161911"/>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81910" y="1787491"/>
            <a:ext cx="10571003" cy="1243471"/>
          </a:xfrm>
        </p:spPr>
        <p:txBody>
          <a:bodyPr anchor="t" anchorCtr="0">
            <a:normAutofit/>
          </a:bodyPr>
          <a:lstStyle>
            <a:lvl1pPr algn="l">
              <a:defRPr sz="4896" b="0" cap="all"/>
            </a:lvl1pPr>
          </a:lstStyle>
          <a:p>
            <a:r>
              <a:rPr lang="en-US" smtClean="0"/>
              <a:t>Click to edit Master title style</a:t>
            </a:r>
            <a:endParaRPr lang="en-US" dirty="0"/>
          </a:p>
        </p:txBody>
      </p:sp>
      <p:sp>
        <p:nvSpPr>
          <p:cNvPr id="3" name="Text Placeholder 2"/>
          <p:cNvSpPr>
            <a:spLocks noGrp="1"/>
          </p:cNvSpPr>
          <p:nvPr>
            <p:ph type="body" idx="1" hasCustomPrompt="1"/>
            <p:custDataLst>
              <p:tags r:id="rId4"/>
            </p:custDataLst>
          </p:nvPr>
        </p:nvSpPr>
        <p:spPr>
          <a:xfrm>
            <a:off x="594752" y="3108678"/>
            <a:ext cx="7996140" cy="1632056"/>
          </a:xfrm>
        </p:spPr>
        <p:txBody>
          <a:bodyPr anchor="t" anchorCtr="0">
            <a:normAutofit/>
          </a:bodyPr>
          <a:lstStyle>
            <a:lvl1pPr marL="0" indent="0">
              <a:buNone/>
              <a:defRPr sz="2448" b="0">
                <a:solidFill>
                  <a:srgbClr val="E8E8E8"/>
                </a:solidFill>
              </a:defRPr>
            </a:lvl1pPr>
            <a:lvl2pPr marL="621544" indent="0">
              <a:buNone/>
              <a:defRPr sz="2448">
                <a:solidFill>
                  <a:schemeClr val="tx1">
                    <a:tint val="75000"/>
                  </a:schemeClr>
                </a:solidFill>
              </a:defRPr>
            </a:lvl2pPr>
            <a:lvl3pPr marL="1243090" indent="0">
              <a:buNone/>
              <a:defRPr sz="2142">
                <a:solidFill>
                  <a:schemeClr val="tx1">
                    <a:tint val="75000"/>
                  </a:schemeClr>
                </a:solidFill>
              </a:defRPr>
            </a:lvl3pPr>
            <a:lvl4pPr marL="1864634" indent="0">
              <a:buNone/>
              <a:defRPr sz="1938">
                <a:solidFill>
                  <a:schemeClr val="tx1">
                    <a:tint val="75000"/>
                  </a:schemeClr>
                </a:solidFill>
              </a:defRPr>
            </a:lvl4pPr>
            <a:lvl5pPr marL="2486179" indent="0">
              <a:buNone/>
              <a:defRPr sz="1938">
                <a:solidFill>
                  <a:schemeClr val="tx1">
                    <a:tint val="75000"/>
                  </a:schemeClr>
                </a:solidFill>
              </a:defRPr>
            </a:lvl5pPr>
            <a:lvl6pPr marL="3107722" indent="0">
              <a:buNone/>
              <a:defRPr sz="1938">
                <a:solidFill>
                  <a:schemeClr val="tx1">
                    <a:tint val="75000"/>
                  </a:schemeClr>
                </a:solidFill>
              </a:defRPr>
            </a:lvl6pPr>
            <a:lvl7pPr marL="3729268" indent="0">
              <a:buNone/>
              <a:defRPr sz="1938">
                <a:solidFill>
                  <a:schemeClr val="tx1">
                    <a:tint val="75000"/>
                  </a:schemeClr>
                </a:solidFill>
              </a:defRPr>
            </a:lvl7pPr>
            <a:lvl8pPr marL="4350811" indent="0">
              <a:buNone/>
              <a:defRPr sz="1938">
                <a:solidFill>
                  <a:schemeClr val="tx1">
                    <a:tint val="75000"/>
                  </a:schemeClr>
                </a:solidFill>
              </a:defRPr>
            </a:lvl8pPr>
            <a:lvl9pPr marL="4972356" indent="0">
              <a:buNone/>
              <a:defRPr sz="1938">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custDataLst>
              <p:tags r:id="rId5"/>
            </p:custDataLst>
          </p:nvPr>
        </p:nvSpPr>
        <p:spPr>
          <a:xfrm>
            <a:off x="621824" y="6482891"/>
            <a:ext cx="2901844" cy="372394"/>
          </a:xfrm>
          <a:prstGeom prst="rect">
            <a:avLst/>
          </a:prstGeom>
        </p:spPr>
        <p:txBody>
          <a:bodyPr lIns="91428" tIns="45715" rIns="91428" bIns="45715"/>
          <a:lstStyle/>
          <a:p>
            <a:pPr defTabSz="1243090"/>
            <a:endParaRPr lang="en-US" sz="2448" dirty="0">
              <a:solidFill>
                <a:srgbClr val="000000"/>
              </a:solidFill>
            </a:endParaRPr>
          </a:p>
        </p:txBody>
      </p:sp>
      <p:sp>
        <p:nvSpPr>
          <p:cNvPr id="5" name="Footer Placeholder 4"/>
          <p:cNvSpPr>
            <a:spLocks noGrp="1"/>
          </p:cNvSpPr>
          <p:nvPr>
            <p:ph type="ftr" sz="quarter" idx="11"/>
            <p:custDataLst>
              <p:tags r:id="rId6"/>
            </p:custDataLst>
          </p:nvPr>
        </p:nvSpPr>
        <p:spPr>
          <a:xfrm>
            <a:off x="4249129" y="6482891"/>
            <a:ext cx="3938218" cy="372394"/>
          </a:xfrm>
          <a:prstGeom prst="rect">
            <a:avLst/>
          </a:prstGeom>
        </p:spPr>
        <p:txBody>
          <a:bodyPr lIns="91428" tIns="45715" rIns="91428" bIns="45715"/>
          <a:lstStyle/>
          <a:p>
            <a:pPr defTabSz="1243090"/>
            <a:endParaRPr lang="en-US" sz="2448" dirty="0">
              <a:solidFill>
                <a:srgbClr val="000000"/>
              </a:solidFill>
            </a:endParaRPr>
          </a:p>
        </p:txBody>
      </p:sp>
      <p:sp>
        <p:nvSpPr>
          <p:cNvPr id="6" name="Slide Number Placeholder 5"/>
          <p:cNvSpPr>
            <a:spLocks noGrp="1"/>
          </p:cNvSpPr>
          <p:nvPr>
            <p:ph type="sldNum" sz="quarter" idx="12"/>
            <p:custDataLst>
              <p:tags r:id="rId7"/>
            </p:custDataLst>
          </p:nvPr>
        </p:nvSpPr>
        <p:spPr/>
        <p:txBody>
          <a:bodyPr/>
          <a:lstStyle/>
          <a:p>
            <a:fld id="{BD271169-D5A2-4E26-9D3F-58E320BF9E89}" type="slidenum">
              <a:rPr lang="en-US" smtClean="0"/>
              <a:pPr/>
              <a:t>‹#›</a:t>
            </a:fld>
            <a:endParaRPr lang="en-US" dirty="0"/>
          </a:p>
        </p:txBody>
      </p:sp>
    </p:spTree>
    <p:extLst>
      <p:ext uri="{BB962C8B-B14F-4D97-AF65-F5344CB8AC3E}">
        <p14:creationId xmlns:p14="http://schemas.microsoft.com/office/powerpoint/2010/main" val="212665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825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2" y="4"/>
                        <a:ext cx="161976" cy="161911"/>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81910" y="1787491"/>
            <a:ext cx="10571003" cy="1243471"/>
          </a:xfrm>
        </p:spPr>
        <p:txBody>
          <a:bodyPr anchor="t" anchorCtr="0">
            <a:normAutofit/>
          </a:bodyPr>
          <a:lstStyle>
            <a:lvl1pPr algn="l">
              <a:defRPr sz="4896" b="0" cap="all"/>
            </a:lvl1pPr>
          </a:lstStyle>
          <a:p>
            <a:r>
              <a:rPr lang="en-US" smtClean="0"/>
              <a:t>Click to edit Master title style</a:t>
            </a:r>
            <a:endParaRPr lang="en-US" dirty="0"/>
          </a:p>
        </p:txBody>
      </p:sp>
      <p:sp>
        <p:nvSpPr>
          <p:cNvPr id="3" name="Text Placeholder 2"/>
          <p:cNvSpPr>
            <a:spLocks noGrp="1"/>
          </p:cNvSpPr>
          <p:nvPr>
            <p:ph type="body" idx="1" hasCustomPrompt="1"/>
            <p:custDataLst>
              <p:tags r:id="rId4"/>
            </p:custDataLst>
          </p:nvPr>
        </p:nvSpPr>
        <p:spPr>
          <a:xfrm>
            <a:off x="594752" y="3108678"/>
            <a:ext cx="7996140" cy="1632056"/>
          </a:xfrm>
        </p:spPr>
        <p:txBody>
          <a:bodyPr anchor="t" anchorCtr="0">
            <a:normAutofit/>
          </a:bodyPr>
          <a:lstStyle>
            <a:lvl1pPr marL="0" indent="0">
              <a:buNone/>
              <a:defRPr sz="2448" b="0">
                <a:solidFill>
                  <a:srgbClr val="E8E8E8"/>
                </a:solidFill>
              </a:defRPr>
            </a:lvl1pPr>
            <a:lvl2pPr marL="621544" indent="0">
              <a:buNone/>
              <a:defRPr sz="2448">
                <a:solidFill>
                  <a:schemeClr val="tx1">
                    <a:tint val="75000"/>
                  </a:schemeClr>
                </a:solidFill>
              </a:defRPr>
            </a:lvl2pPr>
            <a:lvl3pPr marL="1243090" indent="0">
              <a:buNone/>
              <a:defRPr sz="2142">
                <a:solidFill>
                  <a:schemeClr val="tx1">
                    <a:tint val="75000"/>
                  </a:schemeClr>
                </a:solidFill>
              </a:defRPr>
            </a:lvl3pPr>
            <a:lvl4pPr marL="1864634" indent="0">
              <a:buNone/>
              <a:defRPr sz="1938">
                <a:solidFill>
                  <a:schemeClr val="tx1">
                    <a:tint val="75000"/>
                  </a:schemeClr>
                </a:solidFill>
              </a:defRPr>
            </a:lvl4pPr>
            <a:lvl5pPr marL="2486179" indent="0">
              <a:buNone/>
              <a:defRPr sz="1938">
                <a:solidFill>
                  <a:schemeClr val="tx1">
                    <a:tint val="75000"/>
                  </a:schemeClr>
                </a:solidFill>
              </a:defRPr>
            </a:lvl5pPr>
            <a:lvl6pPr marL="3107722" indent="0">
              <a:buNone/>
              <a:defRPr sz="1938">
                <a:solidFill>
                  <a:schemeClr val="tx1">
                    <a:tint val="75000"/>
                  </a:schemeClr>
                </a:solidFill>
              </a:defRPr>
            </a:lvl6pPr>
            <a:lvl7pPr marL="3729268" indent="0">
              <a:buNone/>
              <a:defRPr sz="1938">
                <a:solidFill>
                  <a:schemeClr val="tx1">
                    <a:tint val="75000"/>
                  </a:schemeClr>
                </a:solidFill>
              </a:defRPr>
            </a:lvl7pPr>
            <a:lvl8pPr marL="4350811" indent="0">
              <a:buNone/>
              <a:defRPr sz="1938">
                <a:solidFill>
                  <a:schemeClr val="tx1">
                    <a:tint val="75000"/>
                  </a:schemeClr>
                </a:solidFill>
              </a:defRPr>
            </a:lvl8pPr>
            <a:lvl9pPr marL="4972356" indent="0">
              <a:buNone/>
              <a:defRPr sz="1938">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custDataLst>
              <p:tags r:id="rId5"/>
            </p:custDataLst>
          </p:nvPr>
        </p:nvSpPr>
        <p:spPr>
          <a:xfrm>
            <a:off x="621824" y="6482891"/>
            <a:ext cx="2901844" cy="372394"/>
          </a:xfrm>
          <a:prstGeom prst="rect">
            <a:avLst/>
          </a:prstGeom>
        </p:spPr>
        <p:txBody>
          <a:bodyPr lIns="91428" tIns="45715" rIns="91428" bIns="45715"/>
          <a:lstStyle/>
          <a:p>
            <a:pPr defTabSz="1243090"/>
            <a:endParaRPr lang="en-US" sz="2448" dirty="0">
              <a:solidFill>
                <a:srgbClr val="000000"/>
              </a:solidFill>
            </a:endParaRPr>
          </a:p>
        </p:txBody>
      </p:sp>
      <p:sp>
        <p:nvSpPr>
          <p:cNvPr id="5" name="Footer Placeholder 4"/>
          <p:cNvSpPr>
            <a:spLocks noGrp="1"/>
          </p:cNvSpPr>
          <p:nvPr>
            <p:ph type="ftr" sz="quarter" idx="11"/>
            <p:custDataLst>
              <p:tags r:id="rId6"/>
            </p:custDataLst>
          </p:nvPr>
        </p:nvSpPr>
        <p:spPr>
          <a:xfrm>
            <a:off x="4249129" y="6482891"/>
            <a:ext cx="3938218" cy="372394"/>
          </a:xfrm>
          <a:prstGeom prst="rect">
            <a:avLst/>
          </a:prstGeom>
        </p:spPr>
        <p:txBody>
          <a:bodyPr lIns="91428" tIns="45715" rIns="91428" bIns="45715"/>
          <a:lstStyle/>
          <a:p>
            <a:pPr defTabSz="1243090"/>
            <a:endParaRPr lang="en-US" sz="2448" dirty="0">
              <a:solidFill>
                <a:srgbClr val="000000"/>
              </a:solidFill>
            </a:endParaRPr>
          </a:p>
        </p:txBody>
      </p:sp>
      <p:sp>
        <p:nvSpPr>
          <p:cNvPr id="6" name="Slide Number Placeholder 5"/>
          <p:cNvSpPr>
            <a:spLocks noGrp="1"/>
          </p:cNvSpPr>
          <p:nvPr>
            <p:ph type="sldNum" sz="quarter" idx="12"/>
            <p:custDataLst>
              <p:tags r:id="rId7"/>
            </p:custDataLst>
          </p:nvPr>
        </p:nvSpPr>
        <p:spPr/>
        <p:txBody>
          <a:bodyPr/>
          <a:lstStyle/>
          <a:p>
            <a:fld id="{BD271169-D5A2-4E26-9D3F-58E320BF9E89}" type="slidenum">
              <a:rPr lang="en-US" smtClean="0"/>
              <a:pPr/>
              <a:t>‹#›</a:t>
            </a:fld>
            <a:endParaRPr lang="en-US" dirty="0"/>
          </a:p>
        </p:txBody>
      </p:sp>
    </p:spTree>
    <p:extLst>
      <p:ext uri="{BB962C8B-B14F-4D97-AF65-F5344CB8AC3E}">
        <p14:creationId xmlns:p14="http://schemas.microsoft.com/office/powerpoint/2010/main" val="206178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9280"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2" y="4"/>
                        <a:ext cx="161976" cy="161911"/>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621824" y="280105"/>
            <a:ext cx="11192828" cy="574782"/>
          </a:xfrm>
        </p:spPr>
        <p:txBody>
          <a:bodyPr/>
          <a:lstStyle/>
          <a:p>
            <a:r>
              <a:rPr lang="en-US" smtClean="0"/>
              <a:t>Click to edit Master title style</a:t>
            </a:r>
            <a:endParaRPr lang="en-US" dirty="0"/>
          </a:p>
        </p:txBody>
      </p:sp>
      <p:sp>
        <p:nvSpPr>
          <p:cNvPr id="3" name="Content Placeholder 2"/>
          <p:cNvSpPr>
            <a:spLocks noGrp="1"/>
          </p:cNvSpPr>
          <p:nvPr>
            <p:ph sz="half" idx="1"/>
            <p:custDataLst>
              <p:tags r:id="rId4"/>
            </p:custDataLst>
          </p:nvPr>
        </p:nvSpPr>
        <p:spPr>
          <a:xfrm>
            <a:off x="621823" y="1010322"/>
            <a:ext cx="5078228" cy="5237799"/>
          </a:xfrm>
        </p:spPr>
        <p:txBody>
          <a:bodyPr/>
          <a:lstStyle>
            <a:lvl1pPr>
              <a:defRPr sz="2754"/>
            </a:lvl1pPr>
            <a:lvl2pPr>
              <a:defRPr sz="2346"/>
            </a:lvl2pPr>
            <a:lvl3pPr>
              <a:defRPr sz="1938"/>
            </a:lvl3pPr>
            <a:lvl4pPr>
              <a:defRPr sz="1632"/>
            </a:lvl4pPr>
            <a:lvl5pPr>
              <a:defRPr sz="1632"/>
            </a:lvl5pPr>
            <a:lvl6pPr>
              <a:defRPr sz="2448"/>
            </a:lvl6pPr>
            <a:lvl7pPr>
              <a:defRPr sz="2448"/>
            </a:lvl7pPr>
            <a:lvl8pPr>
              <a:defRPr sz="2448"/>
            </a:lvl8pPr>
            <a:lvl9pPr>
              <a:defRPr sz="244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custDataLst>
              <p:tags r:id="rId5"/>
            </p:custDataLst>
          </p:nvPr>
        </p:nvSpPr>
        <p:spPr>
          <a:xfrm>
            <a:off x="6736424" y="1010322"/>
            <a:ext cx="5078228" cy="5237799"/>
          </a:xfrm>
        </p:spPr>
        <p:txBody>
          <a:bodyPr/>
          <a:lstStyle>
            <a:lvl1pPr>
              <a:defRPr sz="2754"/>
            </a:lvl1pPr>
            <a:lvl2pPr>
              <a:defRPr sz="2346"/>
            </a:lvl2pPr>
            <a:lvl3pPr>
              <a:defRPr sz="1938"/>
            </a:lvl3pPr>
            <a:lvl4pPr>
              <a:defRPr sz="1632"/>
            </a:lvl4pPr>
            <a:lvl5pPr>
              <a:defRPr sz="1632"/>
            </a:lvl5pPr>
            <a:lvl6pPr>
              <a:defRPr sz="2448"/>
            </a:lvl6pPr>
            <a:lvl7pPr>
              <a:defRPr sz="2448"/>
            </a:lvl7pPr>
            <a:lvl8pPr>
              <a:defRPr sz="2448"/>
            </a:lvl8pPr>
            <a:lvl9pPr>
              <a:defRPr sz="244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custDataLst>
              <p:tags r:id="rId6"/>
            </p:custDataLst>
          </p:nvPr>
        </p:nvSpPr>
        <p:spPr>
          <a:xfrm>
            <a:off x="621824" y="6482891"/>
            <a:ext cx="2901844" cy="372394"/>
          </a:xfrm>
          <a:prstGeom prst="rect">
            <a:avLst/>
          </a:prstGeom>
        </p:spPr>
        <p:txBody>
          <a:bodyPr lIns="91428" tIns="45715" rIns="91428" bIns="45715"/>
          <a:lstStyle/>
          <a:p>
            <a:pPr defTabSz="1243090"/>
            <a:endParaRPr lang="en-US" sz="2448" dirty="0">
              <a:solidFill>
                <a:srgbClr val="000000"/>
              </a:solidFill>
            </a:endParaRPr>
          </a:p>
        </p:txBody>
      </p:sp>
      <p:sp>
        <p:nvSpPr>
          <p:cNvPr id="6" name="Footer Placeholder 5"/>
          <p:cNvSpPr>
            <a:spLocks noGrp="1"/>
          </p:cNvSpPr>
          <p:nvPr>
            <p:ph type="ftr" sz="quarter" idx="11"/>
            <p:custDataLst>
              <p:tags r:id="rId7"/>
            </p:custDataLst>
          </p:nvPr>
        </p:nvSpPr>
        <p:spPr>
          <a:xfrm>
            <a:off x="4249129" y="6482891"/>
            <a:ext cx="3938218" cy="372394"/>
          </a:xfrm>
          <a:prstGeom prst="rect">
            <a:avLst/>
          </a:prstGeom>
        </p:spPr>
        <p:txBody>
          <a:bodyPr lIns="91428" tIns="45715" rIns="91428" bIns="45715"/>
          <a:lstStyle/>
          <a:p>
            <a:pPr defTabSz="1243090"/>
            <a:endParaRPr lang="en-US" sz="2448" dirty="0">
              <a:solidFill>
                <a:srgbClr val="000000"/>
              </a:solidFill>
            </a:endParaRPr>
          </a:p>
        </p:txBody>
      </p:sp>
      <p:sp>
        <p:nvSpPr>
          <p:cNvPr id="7" name="Slide Number Placeholder 6"/>
          <p:cNvSpPr>
            <a:spLocks noGrp="1"/>
          </p:cNvSpPr>
          <p:nvPr>
            <p:ph type="sldNum" sz="quarter" idx="12"/>
            <p:custDataLst>
              <p:tags r:id="rId8"/>
            </p:custDataLst>
          </p:nvPr>
        </p:nvSpPr>
        <p:spPr/>
        <p:txBody>
          <a:bodyPr/>
          <a:lstStyle/>
          <a:p>
            <a:fld id="{BD271169-D5A2-4E26-9D3F-58E320BF9E89}" type="slidenum">
              <a:rPr lang="en-US" smtClean="0"/>
              <a:pPr/>
              <a:t>‹#›</a:t>
            </a:fld>
            <a:endParaRPr lang="en-US" dirty="0"/>
          </a:p>
        </p:txBody>
      </p:sp>
      <p:pic>
        <p:nvPicPr>
          <p:cNvPr id="9" name="Picture 8"/>
          <p:cNvPicPr>
            <a:picLocks noChangeAspect="1"/>
          </p:cNvPicPr>
          <p:nvPr userDrawn="1">
            <p:custDataLst>
              <p:tags r:id="rId9"/>
            </p:custDataLst>
          </p:nvPr>
        </p:nvPicPr>
        <p:blipFill>
          <a:blip r:embed="rId13" cstate="print">
            <a:extLst>
              <a:ext uri="{28A0092B-C50C-407E-A947-70E740481C1C}">
                <a14:useLocalDpi xmlns:a14="http://schemas.microsoft.com/office/drawing/2010/main" val="0"/>
              </a:ext>
            </a:extLst>
          </a:blip>
          <a:stretch>
            <a:fillRect/>
          </a:stretch>
        </p:blipFill>
        <p:spPr>
          <a:xfrm>
            <a:off x="9968355" y="6502323"/>
            <a:ext cx="1742658" cy="360385"/>
          </a:xfrm>
          <a:prstGeom prst="rect">
            <a:avLst/>
          </a:prstGeom>
        </p:spPr>
      </p:pic>
    </p:spTree>
    <p:extLst>
      <p:ext uri="{BB962C8B-B14F-4D97-AF65-F5344CB8AC3E}">
        <p14:creationId xmlns:p14="http://schemas.microsoft.com/office/powerpoint/2010/main" val="94651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10304"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2" y="4"/>
                        <a:ext cx="161976" cy="161911"/>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custDataLst>
              <p:tags r:id="rId4"/>
            </p:custDataLst>
          </p:nvPr>
        </p:nvSpPr>
        <p:spPr>
          <a:xfrm>
            <a:off x="621823" y="932605"/>
            <a:ext cx="5078228" cy="652499"/>
          </a:xfrm>
        </p:spPr>
        <p:txBody>
          <a:bodyPr anchor="b">
            <a:normAutofit/>
          </a:bodyPr>
          <a:lstStyle>
            <a:lvl1pPr marL="0" indent="0">
              <a:buNone/>
              <a:defRPr sz="2754" b="0"/>
            </a:lvl1pPr>
            <a:lvl2pPr marL="621544" indent="0">
              <a:buNone/>
              <a:defRPr sz="2754" b="1"/>
            </a:lvl2pPr>
            <a:lvl3pPr marL="1243090" indent="0">
              <a:buNone/>
              <a:defRPr sz="2448" b="1"/>
            </a:lvl3pPr>
            <a:lvl4pPr marL="1864634" indent="0">
              <a:buNone/>
              <a:defRPr sz="2142" b="1"/>
            </a:lvl4pPr>
            <a:lvl5pPr marL="2486179" indent="0">
              <a:buNone/>
              <a:defRPr sz="2142" b="1"/>
            </a:lvl5pPr>
            <a:lvl6pPr marL="3107722" indent="0">
              <a:buNone/>
              <a:defRPr sz="2142" b="1"/>
            </a:lvl6pPr>
            <a:lvl7pPr marL="3729268" indent="0">
              <a:buNone/>
              <a:defRPr sz="2142" b="1"/>
            </a:lvl7pPr>
            <a:lvl8pPr marL="4350811" indent="0">
              <a:buNone/>
              <a:defRPr sz="2142" b="1"/>
            </a:lvl8pPr>
            <a:lvl9pPr marL="4972356" indent="0">
              <a:buNone/>
              <a:defRPr sz="2142" b="1"/>
            </a:lvl9pPr>
          </a:lstStyle>
          <a:p>
            <a:pPr lvl="0"/>
            <a:r>
              <a:rPr lang="en-US" smtClean="0"/>
              <a:t>Click to edit Master text styles</a:t>
            </a:r>
          </a:p>
        </p:txBody>
      </p:sp>
      <p:sp>
        <p:nvSpPr>
          <p:cNvPr id="4" name="Content Placeholder 3"/>
          <p:cNvSpPr>
            <a:spLocks noGrp="1"/>
          </p:cNvSpPr>
          <p:nvPr>
            <p:ph sz="half" idx="2"/>
            <p:custDataLst>
              <p:tags r:id="rId5"/>
            </p:custDataLst>
          </p:nvPr>
        </p:nvSpPr>
        <p:spPr>
          <a:xfrm>
            <a:off x="621823" y="1632057"/>
            <a:ext cx="5078228" cy="4616063"/>
          </a:xfrm>
        </p:spPr>
        <p:txBody>
          <a:bodyPr/>
          <a:lstStyle>
            <a:lvl1pPr>
              <a:defRPr sz="2754"/>
            </a:lvl1pPr>
            <a:lvl2pPr>
              <a:defRPr sz="2346"/>
            </a:lvl2pPr>
            <a:lvl3pPr>
              <a:defRPr sz="1938"/>
            </a:lvl3pPr>
            <a:lvl4pPr>
              <a:defRPr sz="1632"/>
            </a:lvl4pPr>
            <a:lvl5pPr>
              <a:defRPr sz="1632"/>
            </a:lvl5pPr>
            <a:lvl6pPr>
              <a:defRPr sz="2142"/>
            </a:lvl6pPr>
            <a:lvl7pPr>
              <a:defRPr sz="2142"/>
            </a:lvl7pPr>
            <a:lvl8pPr>
              <a:defRPr sz="2142"/>
            </a:lvl8pPr>
            <a:lvl9pPr>
              <a:defRPr sz="214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custDataLst>
              <p:tags r:id="rId6"/>
            </p:custDataLst>
          </p:nvPr>
        </p:nvSpPr>
        <p:spPr>
          <a:xfrm>
            <a:off x="6736424" y="932605"/>
            <a:ext cx="5078228" cy="652499"/>
          </a:xfrm>
        </p:spPr>
        <p:txBody>
          <a:bodyPr anchor="b">
            <a:normAutofit/>
          </a:bodyPr>
          <a:lstStyle>
            <a:lvl1pPr marL="0" indent="0">
              <a:buNone/>
              <a:defRPr sz="2754" b="0"/>
            </a:lvl1pPr>
            <a:lvl2pPr marL="621544" indent="0">
              <a:buNone/>
              <a:defRPr sz="2754" b="1"/>
            </a:lvl2pPr>
            <a:lvl3pPr marL="1243090" indent="0">
              <a:buNone/>
              <a:defRPr sz="2448" b="1"/>
            </a:lvl3pPr>
            <a:lvl4pPr marL="1864634" indent="0">
              <a:buNone/>
              <a:defRPr sz="2142" b="1"/>
            </a:lvl4pPr>
            <a:lvl5pPr marL="2486179" indent="0">
              <a:buNone/>
              <a:defRPr sz="2142" b="1"/>
            </a:lvl5pPr>
            <a:lvl6pPr marL="3107722" indent="0">
              <a:buNone/>
              <a:defRPr sz="2142" b="1"/>
            </a:lvl6pPr>
            <a:lvl7pPr marL="3729268" indent="0">
              <a:buNone/>
              <a:defRPr sz="2142" b="1"/>
            </a:lvl7pPr>
            <a:lvl8pPr marL="4350811" indent="0">
              <a:buNone/>
              <a:defRPr sz="2142" b="1"/>
            </a:lvl8pPr>
            <a:lvl9pPr marL="4972356" indent="0">
              <a:buNone/>
              <a:defRPr sz="2142" b="1"/>
            </a:lvl9pPr>
          </a:lstStyle>
          <a:p>
            <a:pPr lvl="0"/>
            <a:r>
              <a:rPr lang="en-US" smtClean="0"/>
              <a:t>Click to edit Master text styles</a:t>
            </a:r>
          </a:p>
        </p:txBody>
      </p:sp>
      <p:sp>
        <p:nvSpPr>
          <p:cNvPr id="6" name="Content Placeholder 5"/>
          <p:cNvSpPr>
            <a:spLocks noGrp="1"/>
          </p:cNvSpPr>
          <p:nvPr>
            <p:ph sz="quarter" idx="4"/>
            <p:custDataLst>
              <p:tags r:id="rId7"/>
            </p:custDataLst>
          </p:nvPr>
        </p:nvSpPr>
        <p:spPr>
          <a:xfrm>
            <a:off x="6736424" y="1632057"/>
            <a:ext cx="5078228" cy="4616063"/>
          </a:xfrm>
        </p:spPr>
        <p:txBody>
          <a:bodyPr/>
          <a:lstStyle>
            <a:lvl1pPr>
              <a:defRPr sz="2754"/>
            </a:lvl1pPr>
            <a:lvl2pPr>
              <a:defRPr sz="2346"/>
            </a:lvl2pPr>
            <a:lvl3pPr>
              <a:defRPr sz="1938"/>
            </a:lvl3pPr>
            <a:lvl4pPr>
              <a:defRPr sz="1632"/>
            </a:lvl4pPr>
            <a:lvl5pPr>
              <a:defRPr sz="1632"/>
            </a:lvl5pPr>
            <a:lvl6pPr>
              <a:defRPr sz="2142"/>
            </a:lvl6pPr>
            <a:lvl7pPr>
              <a:defRPr sz="2142"/>
            </a:lvl7pPr>
            <a:lvl8pPr>
              <a:defRPr sz="2142"/>
            </a:lvl8pPr>
            <a:lvl9pPr>
              <a:defRPr sz="214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custDataLst>
              <p:tags r:id="rId8"/>
            </p:custDataLst>
          </p:nvPr>
        </p:nvSpPr>
        <p:spPr>
          <a:xfrm>
            <a:off x="621824" y="6482891"/>
            <a:ext cx="2901844" cy="372394"/>
          </a:xfrm>
          <a:prstGeom prst="rect">
            <a:avLst/>
          </a:prstGeom>
        </p:spPr>
        <p:txBody>
          <a:bodyPr lIns="91428" tIns="45715" rIns="91428" bIns="45715"/>
          <a:lstStyle/>
          <a:p>
            <a:pPr defTabSz="1243090"/>
            <a:endParaRPr lang="en-US" sz="2448" dirty="0">
              <a:solidFill>
                <a:srgbClr val="000000"/>
              </a:solidFill>
            </a:endParaRPr>
          </a:p>
        </p:txBody>
      </p:sp>
      <p:sp>
        <p:nvSpPr>
          <p:cNvPr id="8" name="Footer Placeholder 7"/>
          <p:cNvSpPr>
            <a:spLocks noGrp="1"/>
          </p:cNvSpPr>
          <p:nvPr>
            <p:ph type="ftr" sz="quarter" idx="11"/>
            <p:custDataLst>
              <p:tags r:id="rId9"/>
            </p:custDataLst>
          </p:nvPr>
        </p:nvSpPr>
        <p:spPr>
          <a:xfrm>
            <a:off x="4249129" y="6482891"/>
            <a:ext cx="3938218" cy="372394"/>
          </a:xfrm>
          <a:prstGeom prst="rect">
            <a:avLst/>
          </a:prstGeom>
        </p:spPr>
        <p:txBody>
          <a:bodyPr lIns="91428" tIns="45715" rIns="91428" bIns="45715"/>
          <a:lstStyle/>
          <a:p>
            <a:pPr defTabSz="1243090"/>
            <a:endParaRPr lang="en-US" sz="2448" dirty="0">
              <a:solidFill>
                <a:srgbClr val="000000"/>
              </a:solidFill>
            </a:endParaRPr>
          </a:p>
        </p:txBody>
      </p:sp>
      <p:sp>
        <p:nvSpPr>
          <p:cNvPr id="9" name="Slide Number Placeholder 8"/>
          <p:cNvSpPr>
            <a:spLocks noGrp="1"/>
          </p:cNvSpPr>
          <p:nvPr>
            <p:ph type="sldNum" sz="quarter" idx="12"/>
            <p:custDataLst>
              <p:tags r:id="rId10"/>
            </p:custDataLst>
          </p:nvPr>
        </p:nvSpPr>
        <p:spPr/>
        <p:txBody>
          <a:bodyPr/>
          <a:lstStyle/>
          <a:p>
            <a:fld id="{BD271169-D5A2-4E26-9D3F-58E320BF9E89}" type="slidenum">
              <a:rPr lang="en-US" smtClean="0"/>
              <a:pPr/>
              <a:t>‹#›</a:t>
            </a:fld>
            <a:endParaRPr lang="en-US" dirty="0"/>
          </a:p>
        </p:txBody>
      </p:sp>
      <p:pic>
        <p:nvPicPr>
          <p:cNvPr id="11" name="Picture 10"/>
          <p:cNvPicPr>
            <a:picLocks noChangeAspect="1"/>
          </p:cNvPicPr>
          <p:nvPr userDrawn="1">
            <p:custDataLst>
              <p:tags r:id="rId11"/>
            </p:custDataLst>
          </p:nvPr>
        </p:nvPicPr>
        <p:blipFill>
          <a:blip r:embed="rId15" cstate="print">
            <a:extLst>
              <a:ext uri="{28A0092B-C50C-407E-A947-70E740481C1C}">
                <a14:useLocalDpi xmlns:a14="http://schemas.microsoft.com/office/drawing/2010/main" val="0"/>
              </a:ext>
            </a:extLst>
          </a:blip>
          <a:stretch>
            <a:fillRect/>
          </a:stretch>
        </p:blipFill>
        <p:spPr>
          <a:xfrm>
            <a:off x="9968355" y="6502323"/>
            <a:ext cx="1742658" cy="360385"/>
          </a:xfrm>
          <a:prstGeom prst="rect">
            <a:avLst/>
          </a:prstGeom>
        </p:spPr>
      </p:pic>
    </p:spTree>
    <p:extLst>
      <p:ext uri="{BB962C8B-B14F-4D97-AF65-F5344CB8AC3E}">
        <p14:creationId xmlns:p14="http://schemas.microsoft.com/office/powerpoint/2010/main" val="73396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de Sam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11328"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2" y="4"/>
                        <a:ext cx="161976" cy="161911"/>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4"/>
            </p:custDataLst>
          </p:nvPr>
        </p:nvSpPr>
        <p:spPr>
          <a:xfrm>
            <a:off x="621824" y="6482891"/>
            <a:ext cx="2901844" cy="372394"/>
          </a:xfrm>
          <a:prstGeom prst="rect">
            <a:avLst/>
          </a:prstGeom>
        </p:spPr>
        <p:txBody>
          <a:bodyPr lIns="91428" tIns="45715" rIns="91428" bIns="45715"/>
          <a:lstStyle/>
          <a:p>
            <a:pPr defTabSz="1243090"/>
            <a:endParaRPr lang="en-US" sz="2448" dirty="0">
              <a:solidFill>
                <a:srgbClr val="000000"/>
              </a:solidFill>
            </a:endParaRPr>
          </a:p>
        </p:txBody>
      </p:sp>
      <p:sp>
        <p:nvSpPr>
          <p:cNvPr id="4" name="Footer Placeholder 3"/>
          <p:cNvSpPr>
            <a:spLocks noGrp="1"/>
          </p:cNvSpPr>
          <p:nvPr>
            <p:ph type="ftr" sz="quarter" idx="11"/>
            <p:custDataLst>
              <p:tags r:id="rId5"/>
            </p:custDataLst>
          </p:nvPr>
        </p:nvSpPr>
        <p:spPr>
          <a:xfrm>
            <a:off x="4249129" y="6482891"/>
            <a:ext cx="3938218" cy="372394"/>
          </a:xfrm>
          <a:prstGeom prst="rect">
            <a:avLst/>
          </a:prstGeom>
        </p:spPr>
        <p:txBody>
          <a:bodyPr lIns="91428" tIns="45715" rIns="91428" bIns="45715"/>
          <a:lstStyle/>
          <a:p>
            <a:pPr defTabSz="1243090"/>
            <a:endParaRPr lang="en-US" sz="2448" dirty="0">
              <a:solidFill>
                <a:srgbClr val="000000"/>
              </a:solidFill>
            </a:endParaRPr>
          </a:p>
        </p:txBody>
      </p:sp>
      <p:sp>
        <p:nvSpPr>
          <p:cNvPr id="5" name="Slide Number Placeholder 4"/>
          <p:cNvSpPr>
            <a:spLocks noGrp="1"/>
          </p:cNvSpPr>
          <p:nvPr>
            <p:ph type="sldNum" sz="quarter" idx="12"/>
            <p:custDataLst>
              <p:tags r:id="rId6"/>
            </p:custDataLst>
          </p:nvPr>
        </p:nvSpPr>
        <p:spPr/>
        <p:txBody>
          <a:bodyPr/>
          <a:lstStyle/>
          <a:p>
            <a:fld id="{BD271169-D5A2-4E26-9D3F-58E320BF9E89}" type="slidenum">
              <a:rPr lang="en-US" smtClean="0"/>
              <a:pPr/>
              <a:t>‹#›</a:t>
            </a:fld>
            <a:endParaRPr lang="en-US" dirty="0"/>
          </a:p>
        </p:txBody>
      </p:sp>
      <p:sp>
        <p:nvSpPr>
          <p:cNvPr id="7" name="Text Placeholder 2"/>
          <p:cNvSpPr>
            <a:spLocks noGrp="1"/>
          </p:cNvSpPr>
          <p:nvPr>
            <p:ph idx="1"/>
            <p:custDataLst>
              <p:tags r:id="rId7"/>
            </p:custDataLst>
          </p:nvPr>
        </p:nvSpPr>
        <p:spPr>
          <a:xfrm>
            <a:off x="621824" y="1010320"/>
            <a:ext cx="11192828" cy="5284752"/>
          </a:xfrm>
          <a:prstGeom prst="rect">
            <a:avLst/>
          </a:prstGeom>
        </p:spPr>
        <p:txBody>
          <a:bodyPr vert="horz" lIns="121883" tIns="60941" rIns="121883" bIns="60941" rtlCol="0">
            <a:normAutofit/>
          </a:bodyPr>
          <a:lstStyle>
            <a:lvl1pPr marL="621544" indent="-621544">
              <a:buFont typeface="+mj-lt"/>
              <a:buAutoNum type="arabicPeriod"/>
              <a:defRPr>
                <a:latin typeface="Consolas" pitchFamily="49" charset="0"/>
                <a:cs typeface="Consolas" pitchFamily="49" charset="0"/>
              </a:defRPr>
            </a:lvl1pPr>
            <a:lvl2pPr marL="839085" indent="-466157">
              <a:buFont typeface="+mj-lt"/>
              <a:buAutoNum type="arabicPeriod"/>
              <a:defRPr>
                <a:latin typeface="Consolas" pitchFamily="49" charset="0"/>
                <a:cs typeface="Consolas" pitchFamily="49" charset="0"/>
              </a:defRPr>
            </a:lvl2pPr>
            <a:lvl3pPr marL="1149857" indent="-466157">
              <a:buFont typeface="+mj-lt"/>
              <a:buAutoNum type="arabicPeriod"/>
              <a:defRPr>
                <a:latin typeface="Consolas" pitchFamily="49" charset="0"/>
                <a:cs typeface="Consolas" pitchFamily="49" charset="0"/>
              </a:defRPr>
            </a:lvl3pPr>
            <a:lvl4pPr marL="1305244" indent="-310775">
              <a:buFont typeface="+mj-lt"/>
              <a:buAutoNum type="arabicPeriod"/>
              <a:defRPr>
                <a:latin typeface="Consolas" pitchFamily="49" charset="0"/>
                <a:cs typeface="Consolas" pitchFamily="49" charset="0"/>
              </a:defRPr>
            </a:lvl4pPr>
            <a:lvl5pPr marL="1616016" indent="-310775">
              <a:buFont typeface="+mj-lt"/>
              <a:buAutoNum type="arabicPeriod"/>
              <a:defRPr>
                <a:latin typeface="Consolas" pitchFamily="49" charset="0"/>
                <a:cs typeface="Consolas" pitchFamily="49" charset="0"/>
              </a:defRPr>
            </a:lvl5pPr>
          </a:lstStyle>
          <a:p>
            <a:pPr lvl="0"/>
            <a:r>
              <a:rPr lang="en-US" smtClean="0"/>
              <a:t>Click to edit Master text styles</a:t>
            </a:r>
          </a:p>
        </p:txBody>
      </p:sp>
      <p:pic>
        <p:nvPicPr>
          <p:cNvPr id="9" name="Picture 8"/>
          <p:cNvPicPr>
            <a:picLocks noChangeAspect="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968355" y="6502323"/>
            <a:ext cx="1742658" cy="360385"/>
          </a:xfrm>
          <a:prstGeom prst="rect">
            <a:avLst/>
          </a:prstGeom>
        </p:spPr>
      </p:pic>
    </p:spTree>
    <p:extLst>
      <p:ext uri="{BB962C8B-B14F-4D97-AF65-F5344CB8AC3E}">
        <p14:creationId xmlns:p14="http://schemas.microsoft.com/office/powerpoint/2010/main" val="144017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ack Cov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1235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2" y="4"/>
                        <a:ext cx="161976" cy="161911"/>
                      </a:xfrm>
                      <a:prstGeom prst="rect">
                        <a:avLst/>
                      </a:prstGeom>
                    </p:spPr>
                  </p:pic>
                </p:oleObj>
              </mc:Fallback>
            </mc:AlternateContent>
          </a:graphicData>
        </a:graphic>
      </p:graphicFrame>
      <p:sp>
        <p:nvSpPr>
          <p:cNvPr id="7" name="Text Box 3"/>
          <p:cNvSpPr txBox="1">
            <a:spLocks noChangeArrowheads="1"/>
          </p:cNvSpPr>
          <p:nvPr>
            <p:custDataLst>
              <p:tags r:id="rId3"/>
            </p:custDataLst>
          </p:nvPr>
        </p:nvSpPr>
        <p:spPr bwMode="blackWhite">
          <a:xfrm>
            <a:off x="518187" y="6185759"/>
            <a:ext cx="11400103" cy="711496"/>
          </a:xfrm>
          <a:prstGeom prst="rect">
            <a:avLst/>
          </a:prstGeom>
          <a:noFill/>
          <a:ln w="12700">
            <a:noFill/>
            <a:miter lim="800000"/>
            <a:headEnd type="none" w="sm" len="sm"/>
            <a:tailEnd type="none" w="sm" len="sm"/>
          </a:ln>
          <a:effectLst/>
        </p:spPr>
        <p:txBody>
          <a:bodyPr vert="horz" wrap="square" lIns="124289" tIns="62145" rIns="124289" bIns="62145" numCol="1" anchor="t" anchorCtr="0" compatLnSpc="1">
            <a:prstTxWarp prst="textNoShape">
              <a:avLst/>
            </a:prstTxWarp>
            <a:spAutoFit/>
          </a:bodyPr>
          <a:lstStyle/>
          <a:p>
            <a:pPr algn="ctr" defTabSz="1242680" eaLnBrk="0" hangingPunct="0"/>
            <a:r>
              <a:rPr lang="en-US" sz="918" dirty="0">
                <a:solidFill>
                  <a:srgbClr val="B8B8B8">
                    <a:alpha val="99000"/>
                  </a:srgbClr>
                </a:solidFill>
                <a:cs typeface="Segoe UI"/>
                <a:sym typeface="Segoe UI"/>
              </a:rPr>
              <a:t>© </a:t>
            </a:r>
            <a:r>
              <a:rPr lang="en-US" sz="918" dirty="0" smtClean="0">
                <a:solidFill>
                  <a:srgbClr val="B8B8B8">
                    <a:alpha val="99000"/>
                  </a:srgbClr>
                </a:solidFill>
                <a:cs typeface="Segoe UI"/>
                <a:sym typeface="Segoe UI"/>
              </a:rPr>
              <a:t>2011 Microsoft </a:t>
            </a:r>
            <a:r>
              <a:rPr lang="en-US" sz="918" dirty="0">
                <a:solidFill>
                  <a:srgbClr val="B8B8B8">
                    <a:alpha val="99000"/>
                  </a:srgbClr>
                </a:solidFill>
                <a:cs typeface="Segoe UI"/>
                <a:sym typeface="Segoe UI"/>
              </a:rPr>
              <a:t>Corporation. All rights reserved. Microsoft, Windows, Windows Vista and other product names are or may be registered trademarks and/or trademarks in the U.S. and/or other countries.</a:t>
            </a:r>
          </a:p>
          <a:p>
            <a:pPr algn="ctr" defTabSz="1242680" eaLnBrk="0" hangingPunct="0"/>
            <a:r>
              <a:rPr lang="en-US" sz="918" dirty="0">
                <a:solidFill>
                  <a:srgbClr val="B8B8B8">
                    <a:alpha val="99000"/>
                  </a:srgbClr>
                </a:solidFill>
                <a:cs typeface="Segoe UI"/>
                <a:sym typeface="Segoe UI"/>
              </a:rPr>
              <a:t>The information herein is for informational purposes only and represents the current view of Microsoft Corporation as of the date of this presentation</a:t>
            </a:r>
            <a:r>
              <a:rPr lang="en-US" sz="918" dirty="0" smtClean="0">
                <a:solidFill>
                  <a:srgbClr val="B8B8B8">
                    <a:alpha val="99000"/>
                  </a:srgbClr>
                </a:solidFill>
                <a:cs typeface="Segoe UI"/>
                <a:sym typeface="Segoe UI"/>
              </a:rPr>
              <a:t>. Because </a:t>
            </a:r>
            <a:r>
              <a:rPr lang="en-US" sz="918" dirty="0">
                <a:solidFill>
                  <a:srgbClr val="B8B8B8">
                    <a:alpha val="99000"/>
                  </a:srgbClr>
                </a:solidFill>
                <a:cs typeface="Segoe UI"/>
                <a:sym typeface="Segoe UI"/>
              </a:rPr>
              <a:t>Microsoft must respond to changing market conditions, it should not be interpreted to be a commitment on the part of Microsoft, and Microsoft cannot guarantee the accuracy of any information provided after the date of this presentation</a:t>
            </a:r>
            <a:r>
              <a:rPr lang="en-US" sz="918" dirty="0" smtClean="0">
                <a:solidFill>
                  <a:srgbClr val="B8B8B8">
                    <a:alpha val="99000"/>
                  </a:srgbClr>
                </a:solidFill>
                <a:cs typeface="Segoe UI"/>
                <a:sym typeface="Segoe UI"/>
              </a:rPr>
              <a:t>. </a:t>
            </a:r>
            <a:r>
              <a:rPr lang="en-US" sz="918" dirty="0">
                <a:solidFill>
                  <a:srgbClr val="B8B8B8">
                    <a:alpha val="99000"/>
                  </a:srgbClr>
                </a:solidFill>
                <a:cs typeface="Segoe UI"/>
                <a:sym typeface="Segoe UI"/>
              </a:rPr>
              <a:t/>
            </a:r>
            <a:br>
              <a:rPr lang="en-US" sz="918" dirty="0">
                <a:solidFill>
                  <a:srgbClr val="B8B8B8">
                    <a:alpha val="99000"/>
                  </a:srgbClr>
                </a:solidFill>
                <a:cs typeface="Segoe UI"/>
                <a:sym typeface="Segoe UI"/>
              </a:rPr>
            </a:br>
            <a:r>
              <a:rPr lang="en-US" sz="918" dirty="0">
                <a:solidFill>
                  <a:srgbClr val="B8B8B8">
                    <a:alpha val="99000"/>
                  </a:srgbClr>
                </a:solidFill>
                <a:cs typeface="Segoe UI"/>
                <a:sym typeface="Segoe UI"/>
              </a:rPr>
              <a:t>MICROSOFT MAKES NO WARRANTIES, EXPRESS, IMPLIED OR STATUTORY, AS TO THE INFORMATION IN THIS PRESENTATION.</a:t>
            </a:r>
          </a:p>
        </p:txBody>
      </p:sp>
      <p:pic>
        <p:nvPicPr>
          <p:cNvPr id="8" name="Picture 3"/>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bwMode="auto">
          <a:xfrm>
            <a:off x="4904045" y="2903394"/>
            <a:ext cx="2609716" cy="73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10308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1337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2" y="4"/>
                        <a:ext cx="161976" cy="161911"/>
                      </a:xfrm>
                      <a:prstGeom prst="rect">
                        <a:avLst/>
                      </a:prstGeom>
                    </p:spPr>
                  </p:pic>
                </p:oleObj>
              </mc:Fallback>
            </mc:AlternateContent>
          </a:graphicData>
        </a:graphic>
      </p:graphicFrame>
      <p:sp>
        <p:nvSpPr>
          <p:cNvPr id="5" name="TextBox 13"/>
          <p:cNvSpPr txBox="1"/>
          <p:nvPr userDrawn="1">
            <p:custDataLst>
              <p:tags r:id="rId3"/>
            </p:custDataLst>
          </p:nvPr>
        </p:nvSpPr>
        <p:spPr bwMode="gray">
          <a:xfrm>
            <a:off x="494447" y="6594617"/>
            <a:ext cx="522505" cy="206251"/>
          </a:xfrm>
          <a:prstGeom prst="rect">
            <a:avLst/>
          </a:prstGeom>
          <a:noFill/>
        </p:spPr>
        <p:txBody>
          <a:bodyPr lIns="93248" tIns="46625" rIns="93248" bIns="46625">
            <a:spAutoFit/>
          </a:bodyPr>
          <a:lstStyle/>
          <a:p>
            <a:pPr defTabSz="1243090">
              <a:defRPr/>
            </a:pPr>
            <a:fld id="{4B1016C2-CA8F-4D4A-B245-723AFD73D4F1}" type="slidenum">
              <a:rPr lang="en-US" sz="714" kern="0">
                <a:solidFill>
                  <a:sysClr val="windowText" lastClr="000000">
                    <a:lumMod val="50000"/>
                    <a:lumOff val="50000"/>
                  </a:sysClr>
                </a:solidFill>
                <a:latin typeface="Futura Bk" pitchFamily="34" charset="0"/>
                <a:cs typeface="Segoe UI"/>
              </a:rPr>
              <a:pPr defTabSz="1243090">
                <a:defRPr/>
              </a:pPr>
              <a:t>‹#›</a:t>
            </a:fld>
            <a:endParaRPr lang="en-US" sz="714" kern="0" dirty="0">
              <a:solidFill>
                <a:sysClr val="windowText" lastClr="000000">
                  <a:lumMod val="50000"/>
                  <a:lumOff val="50000"/>
                </a:sysClr>
              </a:solidFill>
              <a:latin typeface="Futura Bk" pitchFamily="34" charset="0"/>
              <a:cs typeface="Segoe UI"/>
            </a:endParaRPr>
          </a:p>
        </p:txBody>
      </p:sp>
      <p:pic>
        <p:nvPicPr>
          <p:cNvPr id="11" name="Picture 18" descr="MICROSOFT LOGO.png"/>
          <p:cNvPicPr>
            <a:picLocks noChangeAspect="1"/>
          </p:cNvPicPr>
          <p:nvPr userDrawn="1">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10464687" y="6558798"/>
            <a:ext cx="1532968" cy="18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2"/>
          <p:cNvSpPr>
            <a:spLocks noGrp="1"/>
          </p:cNvSpPr>
          <p:nvPr>
            <p:ph type="body" sz="quarter" idx="14"/>
            <p:custDataLst>
              <p:tags r:id="rId5"/>
            </p:custDataLst>
          </p:nvPr>
        </p:nvSpPr>
        <p:spPr>
          <a:xfrm>
            <a:off x="487959" y="607831"/>
            <a:ext cx="11384298" cy="401116"/>
          </a:xfrm>
          <a:prstGeom prst="rect">
            <a:avLst/>
          </a:prstGeom>
        </p:spPr>
        <p:txBody>
          <a:bodyPr/>
          <a:lstStyle>
            <a:lvl1pPr marL="0" indent="0">
              <a:lnSpc>
                <a:spcPct val="100000"/>
              </a:lnSpc>
              <a:buNone/>
              <a:defRPr lang="en-US" sz="2040" kern="1200" dirty="0" smtClean="0">
                <a:solidFill>
                  <a:srgbClr val="888A8E"/>
                </a:solidFill>
                <a:latin typeface="Futura Bk" pitchFamily="34" charset="0"/>
                <a:ea typeface="+mn-ea"/>
                <a:cs typeface="+mn-cs"/>
              </a:defRPr>
            </a:lvl1pPr>
            <a:lvl2pPr>
              <a:defRPr lang="en-US" sz="2040" kern="1200" dirty="0" smtClean="0">
                <a:solidFill>
                  <a:srgbClr val="FFFFFF"/>
                </a:solidFill>
                <a:latin typeface="Futura Bk" pitchFamily="34" charset="0"/>
                <a:ea typeface="+mn-ea"/>
                <a:cs typeface="+mn-cs"/>
              </a:defRPr>
            </a:lvl2pPr>
            <a:lvl3pPr>
              <a:defRPr lang="en-US" sz="2040" kern="1200" dirty="0" smtClean="0">
                <a:solidFill>
                  <a:srgbClr val="FFFFFF"/>
                </a:solidFill>
                <a:latin typeface="Futura Bk" pitchFamily="34" charset="0"/>
                <a:ea typeface="+mn-ea"/>
                <a:cs typeface="+mn-cs"/>
              </a:defRPr>
            </a:lvl3pPr>
            <a:lvl4pPr>
              <a:defRPr lang="en-US" sz="2040" kern="1200" dirty="0" smtClean="0">
                <a:solidFill>
                  <a:srgbClr val="FFFFFF"/>
                </a:solidFill>
                <a:latin typeface="Futura Bk" pitchFamily="34" charset="0"/>
                <a:ea typeface="+mn-ea"/>
                <a:cs typeface="+mn-cs"/>
              </a:defRPr>
            </a:lvl4pPr>
            <a:lvl5pPr>
              <a:defRPr lang="en-US" sz="2040" kern="1200" dirty="0" smtClean="0">
                <a:solidFill>
                  <a:srgbClr val="FFFFFF"/>
                </a:solidFill>
                <a:latin typeface="Futura Bk" pitchFamily="34" charset="0"/>
                <a:ea typeface="+mn-ea"/>
                <a:cs typeface="+mn-cs"/>
              </a:defRPr>
            </a:lvl5pPr>
          </a:lstStyle>
          <a:p>
            <a:pPr lvl="0"/>
            <a:r>
              <a:rPr lang="en-US" dirty="0" smtClean="0"/>
              <a:t>Click to edit Master text styles</a:t>
            </a:r>
          </a:p>
        </p:txBody>
      </p:sp>
      <p:sp>
        <p:nvSpPr>
          <p:cNvPr id="9" name="Title 8"/>
          <p:cNvSpPr>
            <a:spLocks noGrp="1"/>
          </p:cNvSpPr>
          <p:nvPr>
            <p:ph type="title"/>
            <p:custDataLst>
              <p:tags r:id="rId6"/>
            </p:custDataLst>
          </p:nvPr>
        </p:nvSpPr>
        <p:spPr>
          <a:xfrm>
            <a:off x="462051" y="145184"/>
            <a:ext cx="11391466" cy="448491"/>
          </a:xfrm>
          <a:prstGeom prst="rect">
            <a:avLst/>
          </a:prstGeom>
        </p:spPr>
        <p:txBody>
          <a:bodyPr>
            <a:noAutofit/>
          </a:bodyPr>
          <a:lstStyle>
            <a:lvl1pPr marL="0" marR="0" indent="0" algn="l" defTabSz="932479" rtl="0" eaLnBrk="1" fontAlgn="auto" latinLnBrk="0" hangingPunct="1">
              <a:lnSpc>
                <a:spcPts val="3365"/>
              </a:lnSpc>
              <a:spcBef>
                <a:spcPct val="0"/>
              </a:spcBef>
              <a:spcAft>
                <a:spcPts val="0"/>
              </a:spcAft>
              <a:buClr>
                <a:srgbClr val="000000"/>
              </a:buClr>
              <a:buSzTx/>
              <a:buFontTx/>
              <a:buNone/>
              <a:tabLst/>
              <a:defRPr sz="3366" baseline="0">
                <a:solidFill>
                  <a:schemeClr val="bg1"/>
                </a:solidFill>
                <a:latin typeface="Futura Bk" pitchFamily="34" charset="0"/>
              </a:defRPr>
            </a:lvl1pPr>
          </a:lstStyle>
          <a:p>
            <a:r>
              <a:rPr lang="en-US" dirty="0" smtClean="0"/>
              <a:t>Click to edit Master title style</a:t>
            </a:r>
            <a:endParaRPr lang="en-US" dirty="0"/>
          </a:p>
        </p:txBody>
      </p:sp>
      <p:sp>
        <p:nvSpPr>
          <p:cNvPr id="10" name="Text Placeholder 26"/>
          <p:cNvSpPr>
            <a:spLocks noGrp="1"/>
          </p:cNvSpPr>
          <p:nvPr>
            <p:ph type="body" sz="quarter" idx="10"/>
            <p:custDataLst>
              <p:tags r:id="rId7"/>
            </p:custDataLst>
          </p:nvPr>
        </p:nvSpPr>
        <p:spPr>
          <a:xfrm>
            <a:off x="497460" y="1560556"/>
            <a:ext cx="11354501" cy="4690995"/>
          </a:xfrm>
          <a:prstGeom prst="rect">
            <a:avLst/>
          </a:prstGeom>
        </p:spPr>
        <p:txBody>
          <a:bodyPr>
            <a:normAutofit/>
          </a:bodyPr>
          <a:lstStyle>
            <a:lvl1pPr>
              <a:lnSpc>
                <a:spcPct val="110000"/>
              </a:lnSpc>
              <a:spcBef>
                <a:spcPts val="1020"/>
              </a:spcBef>
              <a:buClr>
                <a:schemeClr val="bg1"/>
              </a:buClr>
              <a:defRPr>
                <a:solidFill>
                  <a:schemeClr val="bg1"/>
                </a:solidFill>
              </a:defRPr>
            </a:lvl1pPr>
            <a:lvl2pPr marL="349680" indent="-116561">
              <a:lnSpc>
                <a:spcPct val="110000"/>
              </a:lnSpc>
              <a:spcBef>
                <a:spcPts val="510"/>
              </a:spcBef>
              <a:buClr>
                <a:schemeClr val="bg1"/>
              </a:buClr>
              <a:buSzPct val="80000"/>
              <a:buFont typeface="Arial" pitchFamily="34" charset="0"/>
              <a:buChar char="•"/>
              <a:defRPr>
                <a:solidFill>
                  <a:schemeClr val="bg1"/>
                </a:solidFill>
              </a:defRPr>
            </a:lvl2pPr>
            <a:lvl3pPr marL="582799" indent="-171603">
              <a:lnSpc>
                <a:spcPct val="110000"/>
              </a:lnSpc>
              <a:spcBef>
                <a:spcPts val="408"/>
              </a:spcBef>
              <a:buClr>
                <a:schemeClr val="bg1"/>
              </a:buClr>
              <a:buFont typeface="Futura Bk" pitchFamily="34" charset="0"/>
              <a:buChar char="−"/>
              <a:defRPr sz="1224">
                <a:solidFill>
                  <a:schemeClr val="bg1"/>
                </a:solidFill>
              </a:defRPr>
            </a:lvl3pPr>
            <a:lvl4pPr marL="815920" indent="-116561">
              <a:lnSpc>
                <a:spcPct val="110000"/>
              </a:lnSpc>
              <a:spcBef>
                <a:spcPts val="408"/>
              </a:spcBef>
              <a:buClr>
                <a:schemeClr val="bg1"/>
              </a:buClr>
              <a:buSzPct val="80000"/>
              <a:buFont typeface="Arial" pitchFamily="34" charset="0"/>
              <a:buChar char="•"/>
              <a:defRPr sz="1224">
                <a:solidFill>
                  <a:schemeClr val="bg1"/>
                </a:solidFill>
              </a:defRPr>
            </a:lvl4pPr>
            <a:lvl5pPr marL="1049041" indent="-178076">
              <a:lnSpc>
                <a:spcPct val="110000"/>
              </a:lnSpc>
              <a:spcBef>
                <a:spcPts val="408"/>
              </a:spcBef>
              <a:buClr>
                <a:schemeClr val="bg1"/>
              </a:buClr>
              <a:buFont typeface="Futura Bk" pitchFamily="34" charset="0"/>
              <a:buChar char="−"/>
              <a:defRPr sz="1224">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13745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1440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2" y="4"/>
                        <a:ext cx="161976" cy="161911"/>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3840763" y="280105"/>
            <a:ext cx="7993163" cy="574782"/>
          </a:xfrm>
        </p:spPr>
        <p:txBody>
          <a:bodyPr anchor="ctr"/>
          <a:lstStyle>
            <a:lvl1pPr>
              <a:defRPr>
                <a:solidFill>
                  <a:schemeClr val="accent1">
                    <a:alpha val="99000"/>
                  </a:schemeClr>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4"/>
            <p:custDataLst>
              <p:tags r:id="rId4"/>
            </p:custDataLst>
          </p:nvPr>
        </p:nvSpPr>
        <p:spPr>
          <a:xfrm>
            <a:off x="11814656" y="6502322"/>
            <a:ext cx="505561" cy="372394"/>
          </a:xfrm>
          <a:prstGeom prst="rect">
            <a:avLst/>
          </a:prstGeom>
        </p:spPr>
        <p:txBody>
          <a:bodyPr vert="horz" lIns="121883" tIns="60941" rIns="121883" bIns="60941" rtlCol="0" anchor="ctr"/>
          <a:lstStyle>
            <a:lvl1pPr algn="r">
              <a:defRPr sz="1122">
                <a:solidFill>
                  <a:srgbClr val="E8E8E8"/>
                </a:solidFill>
              </a:defRPr>
            </a:lvl1pPr>
          </a:lstStyle>
          <a:p>
            <a:fld id="{BD271169-D5A2-4E26-9D3F-58E320BF9E89}" type="slidenum">
              <a:rPr lang="en-US" smtClean="0"/>
              <a:pPr/>
              <a:t>‹#›</a:t>
            </a:fld>
            <a:endParaRPr lang="en-US" dirty="0"/>
          </a:p>
        </p:txBody>
      </p:sp>
      <p:graphicFrame>
        <p:nvGraphicFramePr>
          <p:cNvPr id="4" name="Table 3"/>
          <p:cNvGraphicFramePr>
            <a:graphicFrameLocks noGrp="1"/>
          </p:cNvGraphicFramePr>
          <p:nvPr userDrawn="1">
            <p:custDataLst>
              <p:tags r:id="rId5"/>
            </p:custDataLst>
            <p:extLst/>
          </p:nvPr>
        </p:nvGraphicFramePr>
        <p:xfrm>
          <a:off x="-15548" y="-7032"/>
          <a:ext cx="3669715" cy="1102841"/>
        </p:xfrm>
        <a:graphic>
          <a:graphicData uri="http://schemas.openxmlformats.org/drawingml/2006/table">
            <a:tbl>
              <a:tblPr firstRow="1" bandRow="1">
                <a:tableStyleId>{5C22544A-7EE6-4342-B048-85BDC9FD1C3A}</a:tableStyleId>
              </a:tblPr>
              <a:tblGrid>
                <a:gridCol w="3669715"/>
              </a:tblGrid>
              <a:tr h="1102841">
                <a:tc>
                  <a:txBody>
                    <a:bodyPr/>
                    <a:lstStyle/>
                    <a:p>
                      <a:pPr marL="0" marR="0" lvl="0" indent="0" algn="r" defTabSz="1218987" rtl="0" eaLnBrk="1" fontAlgn="base" latinLnBrk="0" hangingPunct="1">
                        <a:lnSpc>
                          <a:spcPct val="90000"/>
                        </a:lnSpc>
                        <a:spcBef>
                          <a:spcPts val="840"/>
                        </a:spcBef>
                        <a:spcAft>
                          <a:spcPct val="0"/>
                        </a:spcAft>
                        <a:buClr>
                          <a:srgbClr val="FFFF99"/>
                        </a:buClr>
                        <a:buSzPct val="120000"/>
                        <a:buFontTx/>
                        <a:buNone/>
                        <a:tabLst/>
                        <a:defRPr/>
                      </a:pPr>
                      <a:r>
                        <a:rPr kumimoji="0" lang="en-US" sz="2000" b="0" i="0" u="none" strike="noStrike" kern="1200" cap="none" spc="0" normalizeH="0" baseline="0" noProof="0" dirty="0" smtClean="0">
                          <a:ln>
                            <a:noFill/>
                          </a:ln>
                          <a:solidFill>
                            <a:schemeClr val="accent2">
                              <a:alpha val="99000"/>
                            </a:schemeClr>
                          </a:solidFill>
                          <a:effectLst/>
                          <a:uLnTx/>
                          <a:uFillTx/>
                          <a:latin typeface="+mn-lt"/>
                          <a:ea typeface="+mn-ea"/>
                          <a:cs typeface="+mn-cs"/>
                        </a:rPr>
                        <a:t>SQL Server in a </a:t>
                      </a:r>
                      <a:br>
                        <a:rPr kumimoji="0" lang="en-US" sz="2000" b="0" i="0" u="none" strike="noStrike" kern="1200" cap="none" spc="0" normalizeH="0" baseline="0" noProof="0" dirty="0" smtClean="0">
                          <a:ln>
                            <a:noFill/>
                          </a:ln>
                          <a:solidFill>
                            <a:schemeClr val="accent2">
                              <a:alpha val="99000"/>
                            </a:schemeClr>
                          </a:solidFill>
                          <a:effectLst/>
                          <a:uLnTx/>
                          <a:uFillTx/>
                          <a:latin typeface="+mn-lt"/>
                          <a:ea typeface="+mn-ea"/>
                          <a:cs typeface="+mn-cs"/>
                        </a:rPr>
                      </a:br>
                      <a:r>
                        <a:rPr kumimoji="0" lang="en-US" sz="2000" b="0" i="0" u="none" strike="noStrike" kern="1200" cap="none" spc="0" normalizeH="0" baseline="0" noProof="0" dirty="0" smtClean="0">
                          <a:ln>
                            <a:noFill/>
                          </a:ln>
                          <a:solidFill>
                            <a:schemeClr val="accent2">
                              <a:alpha val="99000"/>
                            </a:schemeClr>
                          </a:solidFill>
                          <a:effectLst/>
                          <a:uLnTx/>
                          <a:uFillTx/>
                          <a:latin typeface="+mn-lt"/>
                          <a:ea typeface="+mn-ea"/>
                          <a:cs typeface="+mn-cs"/>
                        </a:rPr>
                        <a:t>Windows Azure </a:t>
                      </a:r>
                      <a:br>
                        <a:rPr kumimoji="0" lang="en-US" sz="2000" b="0" i="0" u="none" strike="noStrike" kern="1200" cap="none" spc="0" normalizeH="0" baseline="0" noProof="0" dirty="0" smtClean="0">
                          <a:ln>
                            <a:noFill/>
                          </a:ln>
                          <a:solidFill>
                            <a:schemeClr val="accent2">
                              <a:alpha val="99000"/>
                            </a:schemeClr>
                          </a:solidFill>
                          <a:effectLst/>
                          <a:uLnTx/>
                          <a:uFillTx/>
                          <a:latin typeface="+mn-lt"/>
                          <a:ea typeface="+mn-ea"/>
                          <a:cs typeface="+mn-cs"/>
                        </a:rPr>
                      </a:br>
                      <a:r>
                        <a:rPr kumimoji="0" lang="en-US" sz="2000" b="0" i="0" u="none" strike="noStrike" kern="1200" cap="none" spc="0" normalizeH="0" baseline="0" noProof="0" dirty="0" smtClean="0">
                          <a:ln>
                            <a:noFill/>
                          </a:ln>
                          <a:solidFill>
                            <a:schemeClr val="accent2">
                              <a:alpha val="99000"/>
                            </a:schemeClr>
                          </a:solidFill>
                          <a:effectLst/>
                          <a:uLnTx/>
                          <a:uFillTx/>
                          <a:latin typeface="+mn-lt"/>
                          <a:ea typeface="+mn-ea"/>
                          <a:cs typeface="+mn-cs"/>
                        </a:rPr>
                        <a:t>Virtual Machine</a:t>
                      </a:r>
                    </a:p>
                  </a:txBody>
                  <a:tcPr marL="93298" marR="93298" marT="46630" marB="4663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noFill/>
                  </a:tcPr>
                </a:tc>
              </a:tr>
            </a:tbl>
          </a:graphicData>
        </a:graphic>
      </p:graphicFrame>
      <p:pic>
        <p:nvPicPr>
          <p:cNvPr id="5" name="Picture 4"/>
          <p:cNvPicPr>
            <a:picLocks noChangeAspect="1"/>
          </p:cNvPicPr>
          <p:nvPr userDrawn="1">
            <p:custDataLst>
              <p:tags r:id="rId6"/>
            </p:custDataLst>
          </p:nvPr>
        </p:nvPicPr>
        <p:blipFill>
          <a:blip r:embed="rId10">
            <a:extLst>
              <a:ext uri="{BEBA8EAE-BF5A-486C-A8C5-ECC9F3942E4B}">
                <a14:imgProps xmlns:a14="http://schemas.microsoft.com/office/drawing/2010/main">
                  <a14:imgLayer r:embed="rId11">
                    <a14:imgEffect>
                      <a14:saturation sat="200000"/>
                    </a14:imgEffect>
                  </a14:imgLayer>
                </a14:imgProps>
              </a:ext>
              <a:ext uri="{28A0092B-C50C-407E-A947-70E740481C1C}">
                <a14:useLocalDpi xmlns:a14="http://schemas.microsoft.com/office/drawing/2010/main" val="0"/>
              </a:ext>
            </a:extLst>
          </a:blip>
          <a:stretch>
            <a:fillRect/>
          </a:stretch>
        </p:blipFill>
        <p:spPr>
          <a:xfrm>
            <a:off x="165656" y="23847"/>
            <a:ext cx="1418010" cy="963612"/>
          </a:xfrm>
          <a:prstGeom prst="rect">
            <a:avLst/>
          </a:prstGeom>
          <a:noFill/>
          <a:ln>
            <a:noFill/>
          </a:ln>
        </p:spPr>
      </p:pic>
    </p:spTree>
    <p:extLst>
      <p:ext uri="{BB962C8B-B14F-4D97-AF65-F5344CB8AC3E}">
        <p14:creationId xmlns:p14="http://schemas.microsoft.com/office/powerpoint/2010/main" val="93582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15424"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2" y="4"/>
                        <a:ext cx="161976" cy="161911"/>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3840763" y="280105"/>
            <a:ext cx="7993163" cy="574782"/>
          </a:xfrm>
        </p:spPr>
        <p:txBody>
          <a:bodyPr anchor="ctr"/>
          <a:lstStyle>
            <a:lvl1pPr>
              <a:defRPr>
                <a:solidFill>
                  <a:schemeClr val="accent1">
                    <a:alpha val="99000"/>
                  </a:schemeClr>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4"/>
            <p:custDataLst>
              <p:tags r:id="rId4"/>
            </p:custDataLst>
          </p:nvPr>
        </p:nvSpPr>
        <p:spPr>
          <a:xfrm>
            <a:off x="11814656" y="6502322"/>
            <a:ext cx="505561" cy="372394"/>
          </a:xfrm>
          <a:prstGeom prst="rect">
            <a:avLst/>
          </a:prstGeom>
        </p:spPr>
        <p:txBody>
          <a:bodyPr vert="horz" lIns="121883" tIns="60941" rIns="121883" bIns="60941" rtlCol="0" anchor="ctr"/>
          <a:lstStyle>
            <a:lvl1pPr algn="r">
              <a:defRPr sz="1122">
                <a:solidFill>
                  <a:srgbClr val="E8E8E8"/>
                </a:solidFill>
              </a:defRPr>
            </a:lvl1pPr>
          </a:lstStyle>
          <a:p>
            <a:fld id="{BD271169-D5A2-4E26-9D3F-58E320BF9E89}" type="slidenum">
              <a:rPr lang="en-US" smtClean="0"/>
              <a:pPr/>
              <a:t>‹#›</a:t>
            </a:fld>
            <a:endParaRPr lang="en-US" dirty="0"/>
          </a:p>
        </p:txBody>
      </p:sp>
      <p:graphicFrame>
        <p:nvGraphicFramePr>
          <p:cNvPr id="4" name="Table 3"/>
          <p:cNvGraphicFramePr>
            <a:graphicFrameLocks noGrp="1"/>
          </p:cNvGraphicFramePr>
          <p:nvPr userDrawn="1">
            <p:custDataLst>
              <p:tags r:id="rId5"/>
            </p:custDataLst>
            <p:extLst/>
          </p:nvPr>
        </p:nvGraphicFramePr>
        <p:xfrm>
          <a:off x="-15548" y="-7032"/>
          <a:ext cx="3669715" cy="1102841"/>
        </p:xfrm>
        <a:graphic>
          <a:graphicData uri="http://schemas.openxmlformats.org/drawingml/2006/table">
            <a:tbl>
              <a:tblPr firstRow="1" bandRow="1">
                <a:tableStyleId>{5C22544A-7EE6-4342-B048-85BDC9FD1C3A}</a:tableStyleId>
              </a:tblPr>
              <a:tblGrid>
                <a:gridCol w="3669715"/>
              </a:tblGrid>
              <a:tr h="1102841">
                <a:tc>
                  <a:txBody>
                    <a:bodyPr/>
                    <a:lstStyle/>
                    <a:p>
                      <a:pPr marL="0" marR="0" lvl="0" indent="0" algn="r" defTabSz="1218987" rtl="0" eaLnBrk="1" fontAlgn="base" latinLnBrk="0" hangingPunct="1">
                        <a:lnSpc>
                          <a:spcPct val="90000"/>
                        </a:lnSpc>
                        <a:spcBef>
                          <a:spcPts val="840"/>
                        </a:spcBef>
                        <a:spcAft>
                          <a:spcPct val="0"/>
                        </a:spcAft>
                        <a:buClr>
                          <a:srgbClr val="FFFF99"/>
                        </a:buClr>
                        <a:buSzPct val="120000"/>
                        <a:buFontTx/>
                        <a:buNone/>
                        <a:tabLst/>
                        <a:defRPr/>
                      </a:pPr>
                      <a:endParaRPr kumimoji="0" lang="en-US" sz="2000" b="0" i="0" u="none" strike="noStrike" kern="1200" cap="none" spc="0" normalizeH="0" baseline="0" noProof="0" dirty="0" smtClean="0">
                        <a:ln>
                          <a:noFill/>
                        </a:ln>
                        <a:solidFill>
                          <a:schemeClr val="accent2">
                            <a:alpha val="99000"/>
                          </a:schemeClr>
                        </a:solidFill>
                        <a:effectLst/>
                        <a:uLnTx/>
                        <a:uFillTx/>
                        <a:latin typeface="+mn-lt"/>
                        <a:ea typeface="+mn-ea"/>
                        <a:cs typeface="+mn-cs"/>
                      </a:endParaRPr>
                    </a:p>
                  </a:txBody>
                  <a:tcPr marL="93298" marR="93298" marT="46630" marB="4663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noFill/>
                  </a:tcPr>
                </a:tc>
              </a:tr>
            </a:tbl>
          </a:graphicData>
        </a:graphic>
      </p:graphicFrame>
      <p:pic>
        <p:nvPicPr>
          <p:cNvPr id="5" name="Picture 4"/>
          <p:cNvPicPr>
            <a:picLocks noChangeAspect="1"/>
          </p:cNvPicPr>
          <p:nvPr userDrawn="1">
            <p:custDataLst>
              <p:tags r:id="rId6"/>
            </p:custDataLst>
          </p:nvPr>
        </p:nvPicPr>
        <p:blipFill>
          <a:blip r:embed="rId11">
            <a:extLst>
              <a:ext uri="{BEBA8EAE-BF5A-486C-A8C5-ECC9F3942E4B}">
                <a14:imgProps xmlns:a14="http://schemas.microsoft.com/office/drawing/2010/main">
                  <a14:imgLayer r:embed="rId12">
                    <a14:imgEffect>
                      <a14:saturation sat="200000"/>
                    </a14:imgEffect>
                  </a14:imgLayer>
                </a14:imgProps>
              </a:ext>
              <a:ext uri="{28A0092B-C50C-407E-A947-70E740481C1C}">
                <a14:useLocalDpi xmlns:a14="http://schemas.microsoft.com/office/drawing/2010/main" val="0"/>
              </a:ext>
            </a:extLst>
          </a:blip>
          <a:stretch>
            <a:fillRect/>
          </a:stretch>
        </p:blipFill>
        <p:spPr>
          <a:xfrm>
            <a:off x="165656" y="23847"/>
            <a:ext cx="1418010" cy="963612"/>
          </a:xfrm>
          <a:prstGeom prst="rect">
            <a:avLst/>
          </a:prstGeom>
          <a:noFill/>
          <a:ln>
            <a:noFill/>
          </a:ln>
        </p:spPr>
      </p:pic>
      <p:pic>
        <p:nvPicPr>
          <p:cNvPr id="8" name="Picture 7"/>
          <p:cNvPicPr>
            <a:picLocks noChangeAspect="1"/>
          </p:cNvPicPr>
          <p:nvPr userDrawn="1">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1758151" y="5"/>
            <a:ext cx="1430139" cy="985680"/>
          </a:xfrm>
          <a:prstGeom prst="rect">
            <a:avLst/>
          </a:prstGeom>
        </p:spPr>
      </p:pic>
    </p:spTree>
    <p:extLst>
      <p:ext uri="{BB962C8B-B14F-4D97-AF65-F5344CB8AC3E}">
        <p14:creationId xmlns:p14="http://schemas.microsoft.com/office/powerpoint/2010/main" val="5038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16448"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2" y="4"/>
                        <a:ext cx="161976" cy="161911"/>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3840763" y="280105"/>
            <a:ext cx="7993163" cy="574782"/>
          </a:xfrm>
        </p:spPr>
        <p:txBody>
          <a:bodyPr anchor="ctr"/>
          <a:lstStyle>
            <a:lvl1pPr>
              <a:defRPr>
                <a:solidFill>
                  <a:schemeClr val="accent1">
                    <a:alpha val="99000"/>
                  </a:schemeClr>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4"/>
            <p:custDataLst>
              <p:tags r:id="rId4"/>
            </p:custDataLst>
          </p:nvPr>
        </p:nvSpPr>
        <p:spPr>
          <a:xfrm>
            <a:off x="11814656" y="6502322"/>
            <a:ext cx="505561" cy="372394"/>
          </a:xfrm>
          <a:prstGeom prst="rect">
            <a:avLst/>
          </a:prstGeom>
        </p:spPr>
        <p:txBody>
          <a:bodyPr vert="horz" lIns="121883" tIns="60941" rIns="121883" bIns="60941" rtlCol="0" anchor="ctr"/>
          <a:lstStyle>
            <a:lvl1pPr algn="r">
              <a:defRPr sz="1122">
                <a:solidFill>
                  <a:srgbClr val="E8E8E8"/>
                </a:solidFill>
              </a:defRPr>
            </a:lvl1pPr>
          </a:lstStyle>
          <a:p>
            <a:fld id="{BD271169-D5A2-4E26-9D3F-58E320BF9E89}" type="slidenum">
              <a:rPr lang="en-US" smtClean="0"/>
              <a:pPr/>
              <a:t>‹#›</a:t>
            </a:fld>
            <a:endParaRPr lang="en-US" dirty="0"/>
          </a:p>
        </p:txBody>
      </p:sp>
      <p:graphicFrame>
        <p:nvGraphicFramePr>
          <p:cNvPr id="4" name="Table 3"/>
          <p:cNvGraphicFramePr>
            <a:graphicFrameLocks noGrp="1"/>
          </p:cNvGraphicFramePr>
          <p:nvPr userDrawn="1">
            <p:custDataLst>
              <p:tags r:id="rId5"/>
            </p:custDataLst>
            <p:extLst/>
          </p:nvPr>
        </p:nvGraphicFramePr>
        <p:xfrm>
          <a:off x="-15548" y="-7032"/>
          <a:ext cx="3669715" cy="1102841"/>
        </p:xfrm>
        <a:graphic>
          <a:graphicData uri="http://schemas.openxmlformats.org/drawingml/2006/table">
            <a:tbl>
              <a:tblPr firstRow="1" bandRow="1">
                <a:tableStyleId>{5C22544A-7EE6-4342-B048-85BDC9FD1C3A}</a:tableStyleId>
              </a:tblPr>
              <a:tblGrid>
                <a:gridCol w="3669715"/>
              </a:tblGrid>
              <a:tr h="1102841">
                <a:tc>
                  <a:txBody>
                    <a:bodyPr/>
                    <a:lstStyle/>
                    <a:p>
                      <a:pPr marL="0" marR="0" lvl="0" indent="0" algn="r" defTabSz="1218987" rtl="0" eaLnBrk="1" fontAlgn="base" latinLnBrk="0" hangingPunct="1">
                        <a:lnSpc>
                          <a:spcPct val="90000"/>
                        </a:lnSpc>
                        <a:spcBef>
                          <a:spcPts val="840"/>
                        </a:spcBef>
                        <a:spcAft>
                          <a:spcPct val="0"/>
                        </a:spcAft>
                        <a:buClr>
                          <a:srgbClr val="FFFF99"/>
                        </a:buClr>
                        <a:buSzPct val="120000"/>
                        <a:buFontTx/>
                        <a:buNone/>
                        <a:tabLst/>
                        <a:defRPr/>
                      </a:pPr>
                      <a:r>
                        <a:rPr kumimoji="0" lang="en-US" sz="2000" b="0" i="0" u="none" strike="noStrike" kern="1200" cap="none" spc="0" normalizeH="0" baseline="0" noProof="0" dirty="0" smtClean="0">
                          <a:ln>
                            <a:noFill/>
                          </a:ln>
                          <a:solidFill>
                            <a:schemeClr val="accent2">
                              <a:alpha val="99000"/>
                            </a:schemeClr>
                          </a:solidFill>
                          <a:effectLst/>
                          <a:uLnTx/>
                          <a:uFillTx/>
                          <a:latin typeface="+mn-lt"/>
                          <a:ea typeface="+mn-ea"/>
                          <a:cs typeface="+mn-cs"/>
                        </a:rPr>
                        <a:t>Windows Azure </a:t>
                      </a:r>
                      <a:br>
                        <a:rPr kumimoji="0" lang="en-US" sz="2000" b="0" i="0" u="none" strike="noStrike" kern="1200" cap="none" spc="0" normalizeH="0" baseline="0" noProof="0" dirty="0" smtClean="0">
                          <a:ln>
                            <a:noFill/>
                          </a:ln>
                          <a:solidFill>
                            <a:schemeClr val="accent2">
                              <a:alpha val="99000"/>
                            </a:schemeClr>
                          </a:solidFill>
                          <a:effectLst/>
                          <a:uLnTx/>
                          <a:uFillTx/>
                          <a:latin typeface="+mn-lt"/>
                          <a:ea typeface="+mn-ea"/>
                          <a:cs typeface="+mn-cs"/>
                        </a:rPr>
                      </a:br>
                      <a:r>
                        <a:rPr kumimoji="0" lang="en-US" sz="2000" b="0" i="0" u="none" strike="noStrike" kern="1200" cap="none" spc="0" normalizeH="0" baseline="0" noProof="0" dirty="0" smtClean="0">
                          <a:ln>
                            <a:noFill/>
                          </a:ln>
                          <a:solidFill>
                            <a:schemeClr val="accent2">
                              <a:alpha val="99000"/>
                            </a:schemeClr>
                          </a:solidFill>
                          <a:effectLst/>
                          <a:uLnTx/>
                          <a:uFillTx/>
                          <a:latin typeface="+mn-lt"/>
                          <a:ea typeface="+mn-ea"/>
                          <a:cs typeface="+mn-cs"/>
                        </a:rPr>
                        <a:t>SQL Database</a:t>
                      </a:r>
                    </a:p>
                  </a:txBody>
                  <a:tcPr marL="93298" marR="93298" marT="46630" marB="46630" anchor="ctr">
                    <a:lnL w="9525" cap="flat" cmpd="sng" algn="ctr">
                      <a:noFill/>
                      <a:prstDash val="sysDot"/>
                      <a:round/>
                      <a:headEnd type="none" w="med" len="med"/>
                      <a:tailEnd type="none" w="med" len="med"/>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noFill/>
                  </a:tcPr>
                </a:tc>
              </a:tr>
            </a:tbl>
          </a:graphicData>
        </a:graphic>
      </p:graphicFrame>
      <p:pic>
        <p:nvPicPr>
          <p:cNvPr id="8" name="Picture 7"/>
          <p:cNvPicPr>
            <a:picLocks noChangeAspect="1"/>
          </p:cNvPicPr>
          <p:nvPr userDrawn="1">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165651" y="51092"/>
            <a:ext cx="1430139" cy="985680"/>
          </a:xfrm>
          <a:prstGeom prst="rect">
            <a:avLst/>
          </a:prstGeom>
        </p:spPr>
      </p:pic>
    </p:spTree>
    <p:extLst>
      <p:ext uri="{BB962C8B-B14F-4D97-AF65-F5344CB8AC3E}">
        <p14:creationId xmlns:p14="http://schemas.microsoft.com/office/powerpoint/2010/main" val="178393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1747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2" y="4"/>
                        <a:ext cx="161976" cy="161911"/>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n-US" dirty="0" smtClean="0"/>
              <a:t>Click to edit Master title style</a:t>
            </a:r>
            <a:endParaRPr lang="en-US" dirty="0"/>
          </a:p>
        </p:txBody>
      </p:sp>
      <p:sp>
        <p:nvSpPr>
          <p:cNvPr id="3" name="Slide Number Placeholder 5"/>
          <p:cNvSpPr>
            <a:spLocks noGrp="1"/>
          </p:cNvSpPr>
          <p:nvPr>
            <p:ph type="sldNum" sz="quarter" idx="4"/>
            <p:custDataLst>
              <p:tags r:id="rId4"/>
            </p:custDataLst>
          </p:nvPr>
        </p:nvSpPr>
        <p:spPr>
          <a:xfrm>
            <a:off x="11814656" y="6502322"/>
            <a:ext cx="505561" cy="372394"/>
          </a:xfrm>
          <a:prstGeom prst="rect">
            <a:avLst/>
          </a:prstGeom>
        </p:spPr>
        <p:txBody>
          <a:bodyPr vert="horz" lIns="121883" tIns="60941" rIns="121883" bIns="60941" rtlCol="0" anchor="ctr"/>
          <a:lstStyle>
            <a:lvl1pPr algn="r">
              <a:defRPr sz="1122">
                <a:solidFill>
                  <a:srgbClr val="E8E8E8"/>
                </a:solidFill>
              </a:defRPr>
            </a:lvl1pPr>
          </a:lstStyle>
          <a:p>
            <a:fld id="{BD271169-D5A2-4E26-9D3F-58E320BF9E89}" type="slidenum">
              <a:rPr lang="en-US" smtClean="0"/>
              <a:pPr/>
              <a:t>‹#›</a:t>
            </a:fld>
            <a:endParaRPr lang="en-US" dirty="0"/>
          </a:p>
        </p:txBody>
      </p:sp>
    </p:spTree>
    <p:extLst>
      <p:ext uri="{BB962C8B-B14F-4D97-AF65-F5344CB8AC3E}">
        <p14:creationId xmlns:p14="http://schemas.microsoft.com/office/powerpoint/2010/main" val="183521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063"/>
            <a:ext cx="11378776" cy="1195712"/>
          </a:xfrm>
        </p:spPr>
        <p:txBody>
          <a:bodyPr anchor="b" anchorCtr="0">
            <a:spAutoFit/>
          </a:bodyPr>
          <a:lstStyle>
            <a:lvl1pPr>
              <a:defRPr sz="7200" spc="-153" baseline="0">
                <a:gradFill>
                  <a:gsLst>
                    <a:gs pos="25833">
                      <a:schemeClr val="tx1"/>
                    </a:gs>
                    <a:gs pos="36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8" y="4868863"/>
            <a:ext cx="11378776" cy="738664"/>
          </a:xfrm>
        </p:spPr>
        <p:txBody>
          <a:bodyPr>
            <a:spAutoFit/>
          </a:bodyPr>
          <a:lstStyle>
            <a:lvl1pPr marL="0" indent="0">
              <a:spcBef>
                <a:spcPts val="0"/>
              </a:spcBef>
              <a:buNone/>
              <a:defRPr sz="3200" spc="-71" baseline="0">
                <a:gradFill>
                  <a:gsLst>
                    <a:gs pos="25833">
                      <a:schemeClr val="tx1"/>
                    </a:gs>
                    <a:gs pos="36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5040134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Ref idx="1001">
        <a:schemeClr val="bg2"/>
      </p:bgRef>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429" t="3583" r="-270" b="3583"/>
          <a:stretch/>
        </p:blipFill>
        <p:spPr bwMode="ltGray">
          <a:xfrm>
            <a:off x="211137" y="764567"/>
            <a:ext cx="5256410" cy="546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6"/>
          <p:cNvSpPr>
            <a:spLocks noChangeAspect="1" noEditPoints="1"/>
          </p:cNvSpPr>
          <p:nvPr userDrawn="1"/>
        </p:nvSpPr>
        <p:spPr bwMode="auto">
          <a:xfrm>
            <a:off x="-1" y="-1"/>
            <a:ext cx="12435840" cy="6998100"/>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solidFill>
            <a:srgbClr val="0018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EFEFEF"/>
              </a:solidFill>
            </a:endParaRPr>
          </a:p>
        </p:txBody>
      </p:sp>
      <p:sp>
        <p:nvSpPr>
          <p:cNvPr id="2" name="Title 1"/>
          <p:cNvSpPr>
            <a:spLocks noGrp="1"/>
          </p:cNvSpPr>
          <p:nvPr>
            <p:ph type="title" hasCustomPrompt="1"/>
          </p:nvPr>
        </p:nvSpPr>
        <p:spPr>
          <a:xfrm>
            <a:off x="5761038" y="1211263"/>
            <a:ext cx="6400800" cy="2179058"/>
          </a:xfrm>
        </p:spPr>
        <p:txBody>
          <a:bodyPr wrap="square" anchor="t" anchorCtr="0">
            <a:spAutoFit/>
          </a:bodyPr>
          <a:lstStyle>
            <a:lvl1pPr>
              <a:defRPr sz="7200" spc="-153" baseline="0">
                <a:gradFill>
                  <a:gsLst>
                    <a:gs pos="22083">
                      <a:schemeClr val="tx1"/>
                    </a:gs>
                    <a:gs pos="42000">
                      <a:schemeClr val="tx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761038" y="3954463"/>
            <a:ext cx="6400800" cy="738664"/>
          </a:xfrm>
        </p:spPr>
        <p:txBody>
          <a:bodyPr wrap="square">
            <a:spAutoFit/>
          </a:bodyPr>
          <a:lstStyle>
            <a:lvl1pPr marL="0" indent="0">
              <a:spcBef>
                <a:spcPts val="0"/>
              </a:spcBef>
              <a:buNone/>
              <a:defRPr sz="3200" spc="-71" baseline="0">
                <a:gradFill>
                  <a:gsLst>
                    <a:gs pos="22083">
                      <a:schemeClr val="tx1"/>
                    </a:gs>
                    <a:gs pos="42000">
                      <a:schemeClr val="tx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1758774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3040599"/>
            <a:ext cx="11378776" cy="1195712"/>
          </a:xfrm>
        </p:spPr>
        <p:txBody>
          <a:bodyPr anchor="b" anchorCtr="0">
            <a:spAutoFit/>
          </a:bodyPr>
          <a:lstStyle>
            <a:lvl1pPr>
              <a:defRPr sz="7200"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274637" y="4868863"/>
            <a:ext cx="11378776" cy="738664"/>
          </a:xfrm>
        </p:spPr>
        <p:txBody>
          <a:bodyPr>
            <a:spAutoFit/>
          </a:bodyPr>
          <a:lstStyle>
            <a:lvl1pPr marL="0" indent="0">
              <a:spcBef>
                <a:spcPts val="0"/>
              </a:spcBef>
              <a:buNone/>
              <a:defRPr sz="3200"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741872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4">
    <p:bg>
      <p:bgPr>
        <a:solidFill>
          <a:srgbClr val="FFFFFF"/>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429" t="3583" r="-270" b="3583"/>
          <a:stretch/>
        </p:blipFill>
        <p:spPr bwMode="ltGray">
          <a:xfrm>
            <a:off x="211137" y="764567"/>
            <a:ext cx="5256410" cy="546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10" name="Freeform 6"/>
          <p:cNvSpPr>
            <a:spLocks noChangeAspect="1" noEditPoints="1"/>
          </p:cNvSpPr>
          <p:nvPr userDrawn="1"/>
        </p:nvSpPr>
        <p:spPr bwMode="auto">
          <a:xfrm>
            <a:off x="-1" y="-1"/>
            <a:ext cx="12435840" cy="6998100"/>
          </a:xfrm>
          <a:custGeom>
            <a:avLst/>
            <a:gdLst>
              <a:gd name="T0" fmla="*/ 0 w 3917"/>
              <a:gd name="T1" fmla="*/ 0 h 2204"/>
              <a:gd name="T2" fmla="*/ 0 w 3917"/>
              <a:gd name="T3" fmla="*/ 2204 h 2204"/>
              <a:gd name="T4" fmla="*/ 3917 w 3917"/>
              <a:gd name="T5" fmla="*/ 2204 h 2204"/>
              <a:gd name="T6" fmla="*/ 3917 w 3917"/>
              <a:gd name="T7" fmla="*/ 0 h 2204"/>
              <a:gd name="T8" fmla="*/ 0 w 3917"/>
              <a:gd name="T9" fmla="*/ 0 h 2204"/>
              <a:gd name="T10" fmla="*/ 1698 w 3917"/>
              <a:gd name="T11" fmla="*/ 1674 h 2204"/>
              <a:gd name="T12" fmla="*/ 87 w 3917"/>
              <a:gd name="T13" fmla="*/ 1907 h 2204"/>
              <a:gd name="T14" fmla="*/ 88 w 3917"/>
              <a:gd name="T15" fmla="*/ 297 h 2204"/>
              <a:gd name="T16" fmla="*/ 1698 w 3917"/>
              <a:gd name="T17" fmla="*/ 518 h 2204"/>
              <a:gd name="T18" fmla="*/ 1698 w 3917"/>
              <a:gd name="T19" fmla="*/ 1674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7" h="2204">
                <a:moveTo>
                  <a:pt x="0" y="0"/>
                </a:moveTo>
                <a:cubicBezTo>
                  <a:pt x="0" y="2204"/>
                  <a:pt x="0" y="2204"/>
                  <a:pt x="0" y="2204"/>
                </a:cubicBezTo>
                <a:cubicBezTo>
                  <a:pt x="3917" y="2204"/>
                  <a:pt x="3917" y="2204"/>
                  <a:pt x="3917" y="2204"/>
                </a:cubicBezTo>
                <a:cubicBezTo>
                  <a:pt x="3917" y="0"/>
                  <a:pt x="3917" y="0"/>
                  <a:pt x="3917" y="0"/>
                </a:cubicBezTo>
                <a:lnTo>
                  <a:pt x="0" y="0"/>
                </a:lnTo>
                <a:close/>
                <a:moveTo>
                  <a:pt x="1698" y="1674"/>
                </a:moveTo>
                <a:cubicBezTo>
                  <a:pt x="87" y="1907"/>
                  <a:pt x="87" y="1907"/>
                  <a:pt x="87" y="1907"/>
                </a:cubicBezTo>
                <a:cubicBezTo>
                  <a:pt x="89" y="1376"/>
                  <a:pt x="86" y="828"/>
                  <a:pt x="88" y="297"/>
                </a:cubicBezTo>
                <a:cubicBezTo>
                  <a:pt x="1698" y="518"/>
                  <a:pt x="1698" y="518"/>
                  <a:pt x="1698" y="518"/>
                </a:cubicBezTo>
                <a:cubicBezTo>
                  <a:pt x="1700" y="902"/>
                  <a:pt x="1696" y="1291"/>
                  <a:pt x="1698" y="1674"/>
                </a:cubicBez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2" name="Title 1"/>
          <p:cNvSpPr>
            <a:spLocks noGrp="1"/>
          </p:cNvSpPr>
          <p:nvPr>
            <p:ph type="title" hasCustomPrompt="1"/>
          </p:nvPr>
        </p:nvSpPr>
        <p:spPr>
          <a:xfrm>
            <a:off x="5761038" y="1211263"/>
            <a:ext cx="6400800" cy="2179058"/>
          </a:xfrm>
        </p:spPr>
        <p:txBody>
          <a:bodyPr vert="horz" wrap="square" lIns="146304" tIns="91440" rIns="146304" bIns="91440" rtlCol="0" anchor="t" anchorCtr="0">
            <a:spAutoFit/>
          </a:bodyPr>
          <a:lstStyle>
            <a:lvl1pPr>
              <a:defRPr lang="en-US" sz="7200" spc="-153" dirty="0">
                <a:gradFill>
                  <a:gsLst>
                    <a:gs pos="14583">
                      <a:schemeClr val="accent1"/>
                    </a:gs>
                    <a:gs pos="43000">
                      <a:schemeClr val="accent1"/>
                    </a:gs>
                  </a:gsLst>
                  <a:lin ang="5400000" scaled="0"/>
                </a:gradFill>
              </a:defRPr>
            </a:lvl1pPr>
          </a:lstStyle>
          <a:p>
            <a:pPr lvl="0"/>
            <a:r>
              <a:rPr lang="en-US" dirty="0" smtClean="0"/>
              <a:t>Click to edit title style</a:t>
            </a:r>
            <a:endParaRPr lang="en-US" dirty="0"/>
          </a:p>
        </p:txBody>
      </p:sp>
      <p:sp>
        <p:nvSpPr>
          <p:cNvPr id="5" name="Text Placeholder 4"/>
          <p:cNvSpPr>
            <a:spLocks noGrp="1"/>
          </p:cNvSpPr>
          <p:nvPr>
            <p:ph type="body" sz="quarter" idx="12" hasCustomPrompt="1"/>
          </p:nvPr>
        </p:nvSpPr>
        <p:spPr>
          <a:xfrm>
            <a:off x="5761038" y="3954463"/>
            <a:ext cx="6400800" cy="738664"/>
          </a:xfrm>
        </p:spPr>
        <p:txBody>
          <a:bodyPr wrap="square">
            <a:spAutoFit/>
          </a:bodyPr>
          <a:lstStyle>
            <a:lvl1pPr marL="0" indent="0">
              <a:spcBef>
                <a:spcPts val="0"/>
              </a:spcBef>
              <a:buNone/>
              <a:defRPr sz="3200"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789027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1" y="0"/>
            <a:ext cx="12436475" cy="6994525"/>
          </a:xfrm>
          <a:prstGeom prst="rect">
            <a:avLst/>
          </a:prstGeom>
          <a:noFill/>
        </p:spPr>
        <p:txBody>
          <a:bodyPr lIns="279834" tIns="279834" rIns="279834">
            <a:noAutofit/>
          </a:bodyPr>
          <a:lstStyle>
            <a:lvl1pPr marL="0" indent="0">
              <a:buNone/>
              <a:defRPr sz="2400"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276427" y="938270"/>
            <a:ext cx="5125829"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6473" tIns="886140" rIns="1259252" bIns="886140" numCol="1" anchor="ctr" anchorCtr="0" compatLnSpc="1">
            <a:prstTxWarp prst="textNoShape">
              <a:avLst/>
            </a:prstTxWarp>
            <a:noAutofit/>
          </a:bodyPr>
          <a:lstStyle>
            <a:lvl1pPr algn="l">
              <a:defRPr lang="en-US" sz="6000"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779"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6448506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276427" y="941006"/>
            <a:ext cx="5125829" cy="5115249"/>
          </a:xfrm>
          <a:prstGeom prst="rect">
            <a:avLst/>
          </a:prstGeom>
          <a:noFill/>
          <a:ln>
            <a:noFill/>
          </a:ln>
          <a:extLst/>
        </p:spPr>
        <p:txBody>
          <a:bodyPr vert="horz" wrap="square" lIns="326473" tIns="886140" rIns="1259252" bIns="886140" numCol="1" rtlCol="0" anchor="ctr" anchorCtr="0" compatLnSpc="1">
            <a:prstTxWarp prst="textNoShape">
              <a:avLst/>
            </a:prstTxWarp>
            <a:noAutofit/>
          </a:bodyPr>
          <a:lstStyle>
            <a:lvl1pPr>
              <a:defRPr lang="en-US" sz="6000" spc="-204" dirty="0">
                <a:gradFill>
                  <a:gsLst>
                    <a:gs pos="100000">
                      <a:schemeClr val="accent1"/>
                    </a:gs>
                    <a:gs pos="0">
                      <a:schemeClr val="accent1"/>
                    </a:gs>
                  </a:gsLst>
                  <a:lin ang="5400000" scaled="0"/>
                </a:gradFill>
              </a:defRPr>
            </a:lvl1pPr>
          </a:lstStyle>
          <a:p>
            <a:pPr marL="0" lvl="0" indent="0" defTabSz="932779" fontAlgn="base">
              <a:lnSpc>
                <a:spcPct val="100000"/>
              </a:lnSpc>
              <a:spcAft>
                <a:spcPct val="0"/>
              </a:spcAft>
              <a:buFontTx/>
            </a:pPr>
            <a:r>
              <a:rPr lang="en-US" smtClean="0"/>
              <a:t>Click to edit Master title style</a:t>
            </a:r>
            <a:endParaRPr lang="en-US" dirty="0"/>
          </a:p>
        </p:txBody>
      </p:sp>
      <p:sp>
        <p:nvSpPr>
          <p:cNvPr id="3" name="Subtitle 2"/>
          <p:cNvSpPr>
            <a:spLocks noGrp="1"/>
          </p:cNvSpPr>
          <p:nvPr>
            <p:ph type="subTitle" idx="1" hasCustomPrompt="1"/>
          </p:nvPr>
        </p:nvSpPr>
        <p:spPr>
          <a:xfrm>
            <a:off x="5761038" y="3948674"/>
            <a:ext cx="6400800" cy="738664"/>
          </a:xfrm>
        </p:spPr>
        <p:txBody>
          <a:bodyPr wrap="square">
            <a:spAutoFit/>
          </a:bodyPr>
          <a:lstStyle>
            <a:lvl1pPr marL="0" indent="0" algn="l">
              <a:lnSpc>
                <a:spcPct val="90000"/>
              </a:lnSpc>
              <a:spcBef>
                <a:spcPts val="0"/>
              </a:spcBef>
              <a:buNone/>
              <a:defRPr lang="en-US" sz="3200" kern="1200" spc="-71" baseline="0" dirty="0">
                <a:gradFill>
                  <a:gsLst>
                    <a:gs pos="94167">
                      <a:schemeClr val="tx1"/>
                    </a:gs>
                    <a:gs pos="72000">
                      <a:schemeClr val="tx1"/>
                    </a:gs>
                  </a:gsLst>
                  <a:lin ang="5400000" scaled="0"/>
                </a:gradFill>
                <a:latin typeface="+mj-lt"/>
                <a:ea typeface="+mn-ea"/>
                <a:cs typeface="+mn-cs"/>
              </a:defRPr>
            </a:lvl1pPr>
            <a:lvl2pPr marL="466371" indent="0" algn="ctr">
              <a:buNone/>
              <a:defRPr>
                <a:solidFill>
                  <a:schemeClr val="tx1">
                    <a:tint val="75000"/>
                  </a:schemeClr>
                </a:solidFill>
              </a:defRPr>
            </a:lvl2pPr>
            <a:lvl3pPr marL="932742" indent="0" algn="ctr">
              <a:buNone/>
              <a:defRPr>
                <a:solidFill>
                  <a:schemeClr val="tx1">
                    <a:tint val="75000"/>
                  </a:schemeClr>
                </a:solidFill>
              </a:defRPr>
            </a:lvl3pPr>
            <a:lvl4pPr marL="1399113" indent="0" algn="ctr">
              <a:buNone/>
              <a:defRPr>
                <a:solidFill>
                  <a:schemeClr val="tx1">
                    <a:tint val="75000"/>
                  </a:schemeClr>
                </a:solidFill>
              </a:defRPr>
            </a:lvl4pPr>
            <a:lvl5pPr marL="1865484" indent="0" algn="ctr">
              <a:buNone/>
              <a:defRPr>
                <a:solidFill>
                  <a:schemeClr val="tx1">
                    <a:tint val="75000"/>
                  </a:schemeClr>
                </a:solidFill>
              </a:defRPr>
            </a:lvl5pPr>
            <a:lvl6pPr marL="2331856" indent="0" algn="ctr">
              <a:buNone/>
              <a:defRPr>
                <a:solidFill>
                  <a:schemeClr val="tx1">
                    <a:tint val="75000"/>
                  </a:schemeClr>
                </a:solidFill>
              </a:defRPr>
            </a:lvl6pPr>
            <a:lvl7pPr marL="2798226" indent="0" algn="ctr">
              <a:buNone/>
              <a:defRPr>
                <a:solidFill>
                  <a:schemeClr val="tx1">
                    <a:tint val="75000"/>
                  </a:schemeClr>
                </a:solidFill>
              </a:defRPr>
            </a:lvl7pPr>
            <a:lvl8pPr marL="3264597" indent="0" algn="ctr">
              <a:buNone/>
              <a:defRPr>
                <a:solidFill>
                  <a:schemeClr val="tx1">
                    <a:tint val="75000"/>
                  </a:schemeClr>
                </a:solidFill>
              </a:defRPr>
            </a:lvl8pPr>
            <a:lvl9pPr marL="3730969" indent="0" algn="ctr">
              <a:buNone/>
              <a:defRPr>
                <a:solidFill>
                  <a:schemeClr val="tx1">
                    <a:tint val="75000"/>
                  </a:schemeClr>
                </a:solidFill>
              </a:defRPr>
            </a:lvl9pPr>
          </a:lstStyle>
          <a:p>
            <a:pPr marL="0" marR="0" lvl="0" indent="0" algn="l" defTabSz="932742"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5" name="Text Placeholder 4"/>
          <p:cNvSpPr>
            <a:spLocks noGrp="1"/>
          </p:cNvSpPr>
          <p:nvPr>
            <p:ph type="body" sz="quarter" idx="11" hasCustomPrompt="1"/>
          </p:nvPr>
        </p:nvSpPr>
        <p:spPr>
          <a:xfrm>
            <a:off x="5761038" y="2125663"/>
            <a:ext cx="6400800" cy="1791260"/>
          </a:xfrm>
        </p:spPr>
        <p:txBody>
          <a:bodyPr wrap="square" anchor="b">
            <a:spAutoFit/>
          </a:bodyPr>
          <a:lstStyle>
            <a:lvl1pPr marL="0" indent="0">
              <a:buNone/>
              <a:defRPr sz="5400" spc="-153">
                <a:gradFill>
                  <a:gsLst>
                    <a:gs pos="94167">
                      <a:schemeClr val="tx1"/>
                    </a:gs>
                    <a:gs pos="72000">
                      <a:schemeClr val="tx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24132182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32563"/>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274638" y="1211263"/>
            <a:ext cx="11375536" cy="2237536"/>
          </a:xfrm>
          <a:prstGeom prst="rect">
            <a:avLst/>
          </a:prstGeom>
        </p:spPr>
        <p:txBody>
          <a:bodyPr>
            <a:spAutoFit/>
          </a:bodyPr>
          <a:lstStyle>
            <a:lvl1pPr marL="289875" indent="-289875">
              <a:buFont typeface="Wingdings" pitchFamily="2" charset="2"/>
              <a:buChar char=""/>
              <a:defRPr sz="4000"/>
            </a:lvl1pPr>
            <a:lvl2pPr marL="527927" indent="-238054">
              <a:buFont typeface="Wingdings" pitchFamily="2" charset="2"/>
              <a:buChar char=""/>
              <a:defRPr sz="2400" spc="-51" baseline="0">
                <a:latin typeface="+mn-lt"/>
              </a:defRPr>
            </a:lvl2pPr>
            <a:lvl3pPr marL="756264" indent="-228337">
              <a:buFont typeface="Wingdings" pitchFamily="2" charset="2"/>
              <a:buChar char=""/>
              <a:tabLst/>
              <a:defRPr sz="2000" spc="-51" baseline="0">
                <a:latin typeface="+mn-lt"/>
              </a:defRPr>
            </a:lvl3pPr>
            <a:lvl4pPr marL="932779" indent="-176516">
              <a:buFont typeface="Wingdings" pitchFamily="2" charset="2"/>
              <a:buChar char=""/>
              <a:defRPr sz="1800" spc="-51" baseline="0">
                <a:latin typeface="+mn-lt"/>
              </a:defRPr>
            </a:lvl4pPr>
            <a:lvl5pPr marL="1109296" indent="-176516">
              <a:buFont typeface="Wingdings" pitchFamily="2" charset="2"/>
              <a:buChar char=""/>
              <a:tabLst/>
              <a:defRPr sz="1800"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386866247"/>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2"/>
                    </a:gs>
                    <a:gs pos="0">
                      <a:schemeClr val="tx2"/>
                    </a:gs>
                  </a:gsLst>
                  <a:lin ang="5400000" scaled="0"/>
                </a:gradFill>
                <a:latin typeface="+mj-lt"/>
              </a:defRPr>
            </a:lvl1pPr>
            <a:lvl2pPr marL="0" indent="0">
              <a:buNone/>
              <a:defRPr sz="2000" spc="-51" baseline="0">
                <a:gradFill>
                  <a:gsLst>
                    <a:gs pos="100000">
                      <a:schemeClr val="tx1"/>
                    </a:gs>
                    <a:gs pos="6000">
                      <a:schemeClr val="tx1"/>
                    </a:gs>
                  </a:gsLst>
                  <a:lin ang="5400000" scaled="0"/>
                </a:gradFill>
              </a:defRPr>
            </a:lvl2pPr>
            <a:lvl3pPr marL="236434" indent="0">
              <a:buNone/>
              <a:defRPr sz="2000" spc="-51" baseline="0">
                <a:gradFill>
                  <a:gsLst>
                    <a:gs pos="100000">
                      <a:schemeClr val="tx1"/>
                    </a:gs>
                    <a:gs pos="6000">
                      <a:schemeClr val="tx1"/>
                    </a:gs>
                  </a:gsLst>
                  <a:lin ang="5400000" scaled="0"/>
                </a:gradFill>
              </a:defRPr>
            </a:lvl3pPr>
            <a:lvl4pPr marL="466390" indent="0">
              <a:buNone/>
              <a:defRPr sz="1800" spc="-51" baseline="0">
                <a:gradFill>
                  <a:gsLst>
                    <a:gs pos="100000">
                      <a:schemeClr val="tx1"/>
                    </a:gs>
                    <a:gs pos="6000">
                      <a:schemeClr val="tx1"/>
                    </a:gs>
                  </a:gsLst>
                  <a:lin ang="5400000" scaled="0"/>
                </a:gradFill>
              </a:defRPr>
            </a:lvl4pPr>
            <a:lvl5pPr marL="707682" indent="0">
              <a:buNone/>
              <a:defRPr sz="180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a:xfrm>
            <a:off x="274638" y="292082"/>
            <a:ext cx="11375536" cy="946413"/>
          </a:xfrm>
        </p:spPr>
        <p:txBody>
          <a:bodyPr>
            <a:spAutoFit/>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4416581"/>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74638" y="1211263"/>
            <a:ext cx="11375536" cy="2135969"/>
          </a:xfrm>
          <a:prstGeom prst="rect">
            <a:avLst/>
          </a:prstGeom>
        </p:spPr>
        <p:txBody>
          <a:bodyPr>
            <a:spAutoFit/>
          </a:bodyPr>
          <a:lstStyle>
            <a:lvl1pPr marL="0" indent="0">
              <a:spcBef>
                <a:spcPts val="2448"/>
              </a:spcBef>
              <a:buNone/>
              <a:defRPr sz="4000">
                <a:gradFill>
                  <a:gsLst>
                    <a:gs pos="100000">
                      <a:schemeClr val="tx1"/>
                    </a:gs>
                    <a:gs pos="0">
                      <a:schemeClr val="tx1"/>
                    </a:gs>
                  </a:gsLst>
                  <a:lin ang="5400000" scaled="0"/>
                </a:gradFill>
                <a:latin typeface="+mj-lt"/>
              </a:defRPr>
            </a:lvl1pPr>
            <a:lvl2pPr marL="0" indent="0">
              <a:buNone/>
              <a:defRPr sz="2000" spc="-51" baseline="0">
                <a:gradFill>
                  <a:gsLst>
                    <a:gs pos="100000">
                      <a:schemeClr val="tx1"/>
                    </a:gs>
                    <a:gs pos="0">
                      <a:schemeClr val="tx1"/>
                    </a:gs>
                  </a:gsLst>
                  <a:lin ang="5400000" scaled="0"/>
                </a:gradFill>
              </a:defRPr>
            </a:lvl2pPr>
            <a:lvl3pPr marL="236434" indent="0">
              <a:buNone/>
              <a:defRPr sz="2000" spc="-51" baseline="0">
                <a:gradFill>
                  <a:gsLst>
                    <a:gs pos="100000">
                      <a:schemeClr val="tx1"/>
                    </a:gs>
                    <a:gs pos="0">
                      <a:schemeClr val="tx1"/>
                    </a:gs>
                  </a:gsLst>
                  <a:lin ang="5400000" scaled="0"/>
                </a:gradFill>
              </a:defRPr>
            </a:lvl3pPr>
            <a:lvl4pPr marL="466390" indent="0">
              <a:buNone/>
              <a:defRPr sz="1800" spc="-51" baseline="0">
                <a:gradFill>
                  <a:gsLst>
                    <a:gs pos="100000">
                      <a:schemeClr val="tx1"/>
                    </a:gs>
                    <a:gs pos="0">
                      <a:schemeClr val="tx1"/>
                    </a:gs>
                  </a:gsLst>
                  <a:lin ang="5400000" scaled="0"/>
                </a:gradFill>
              </a:defRPr>
            </a:lvl4pPr>
            <a:lvl5pPr marL="707682" indent="0">
              <a:buNone/>
              <a:defRPr sz="1800" spc="-51"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198801842"/>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274638" y="1211263"/>
            <a:ext cx="5477313" cy="2757678"/>
          </a:xfrm>
        </p:spPr>
        <p:txBody>
          <a:bodyPr wrap="square">
            <a:spAutoFit/>
          </a:bodyPr>
          <a:lstStyle>
            <a:lvl1pPr marL="297971" indent="-297971">
              <a:spcBef>
                <a:spcPts val="1224"/>
              </a:spcBef>
              <a:buClr>
                <a:schemeClr val="tx1"/>
              </a:buClr>
              <a:buFont typeface="Wingdings" pitchFamily="2" charset="2"/>
              <a:buChar char=""/>
              <a:defRPr/>
            </a:lvl1pPr>
            <a:lvl2pPr marL="531166" indent="-233195">
              <a:defRPr sz="2400" spc="-51" baseline="0"/>
            </a:lvl2pPr>
            <a:lvl3pPr marL="699585" indent="-168419">
              <a:tabLst/>
              <a:defRPr sz="2000" spc="-51" baseline="0"/>
            </a:lvl3pPr>
            <a:lvl4pPr marL="880958" indent="-181374">
              <a:defRPr sz="1800" spc="-51" baseline="0"/>
            </a:lvl4pPr>
            <a:lvl5pPr marL="1049377" indent="-168419">
              <a:tabLst/>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5751951" y="1211263"/>
            <a:ext cx="5495487" cy="2757678"/>
          </a:xfrm>
        </p:spPr>
        <p:txBody>
          <a:bodyPr wrap="square">
            <a:spAutoFit/>
          </a:bodyPr>
          <a:lstStyle>
            <a:lvl1pPr marL="346553" indent="-346553">
              <a:spcBef>
                <a:spcPts val="1224"/>
              </a:spcBef>
              <a:buFont typeface="Wingdings" pitchFamily="2" charset="2"/>
              <a:buChar char=""/>
              <a:defRPr lang="en-US" sz="4000" kern="1200" spc="-71" baseline="0" dirty="0" smtClean="0">
                <a:gradFill>
                  <a:gsLst>
                    <a:gs pos="1250">
                      <a:schemeClr val="tx1"/>
                    </a:gs>
                    <a:gs pos="100000">
                      <a:schemeClr val="tx1"/>
                    </a:gs>
                  </a:gsLst>
                  <a:lin ang="5400000" scaled="0"/>
                </a:gradFill>
                <a:latin typeface="+mj-lt"/>
                <a:ea typeface="+mn-ea"/>
                <a:cs typeface="+mn-cs"/>
              </a:defRPr>
            </a:lvl1pPr>
            <a:lvl2pPr marL="647764" indent="-349792">
              <a:defRPr lang="en-US" sz="2400" kern="1200" spc="-51" baseline="0" dirty="0" smtClean="0">
                <a:gradFill>
                  <a:gsLst>
                    <a:gs pos="1250">
                      <a:schemeClr val="tx1"/>
                    </a:gs>
                    <a:gs pos="100000">
                      <a:schemeClr val="tx1"/>
                    </a:gs>
                  </a:gsLst>
                  <a:lin ang="5400000" scaled="0"/>
                </a:gradFill>
                <a:latin typeface="+mn-lt"/>
                <a:ea typeface="+mn-ea"/>
                <a:cs typeface="+mn-cs"/>
              </a:defRPr>
            </a:lvl2pPr>
            <a:lvl3pPr marL="880958" indent="-349792">
              <a:defRPr lang="en-US" sz="2000" kern="1200" spc="-51" baseline="0" dirty="0" smtClean="0">
                <a:gradFill>
                  <a:gsLst>
                    <a:gs pos="1250">
                      <a:schemeClr val="tx1"/>
                    </a:gs>
                    <a:gs pos="100000">
                      <a:schemeClr val="tx1"/>
                    </a:gs>
                  </a:gsLst>
                  <a:lin ang="5400000" scaled="0"/>
                </a:gradFill>
                <a:latin typeface="+mn-lt"/>
                <a:ea typeface="+mn-ea"/>
                <a:cs typeface="+mn-cs"/>
              </a:defRPr>
            </a:lvl3pPr>
            <a:lvl4pPr marL="1049377" indent="-349792">
              <a:defRPr lang="en-US" sz="1800" kern="1200" spc="-51" baseline="0" dirty="0" smtClean="0">
                <a:gradFill>
                  <a:gsLst>
                    <a:gs pos="1250">
                      <a:schemeClr val="tx1"/>
                    </a:gs>
                    <a:gs pos="100000">
                      <a:schemeClr val="tx1"/>
                    </a:gs>
                  </a:gsLst>
                  <a:lin ang="5400000" scaled="0"/>
                </a:gradFill>
                <a:latin typeface="+mn-lt"/>
                <a:ea typeface="+mn-ea"/>
                <a:cs typeface="+mn-cs"/>
              </a:defRPr>
            </a:lvl4pPr>
            <a:lvl5pPr marL="1230751" indent="-349792">
              <a:defRPr lang="en-US" sz="1800" kern="1200" spc="-51" baseline="0" dirty="0">
                <a:gradFill>
                  <a:gsLst>
                    <a:gs pos="1250">
                      <a:schemeClr val="tx1"/>
                    </a:gs>
                    <a:gs pos="100000">
                      <a:schemeClr val="tx1"/>
                    </a:gs>
                  </a:gsLst>
                  <a:lin ang="5400000" scaled="0"/>
                </a:gradFill>
                <a:latin typeface="+mn-lt"/>
                <a:ea typeface="+mn-ea"/>
                <a:cs typeface="+mn-cs"/>
              </a:defRPr>
            </a:lvl5pPr>
          </a:lstStyle>
          <a:p>
            <a:pPr marL="297971" marR="0" lvl="0" indent="-297971" algn="l" defTabSz="932742"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1166" marR="0" lvl="1" indent="-233195"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585" marR="0" lvl="2"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958" marR="0" lvl="3" indent="-181374"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9377" marR="0" lvl="4" indent="-168419" algn="l" defTabSz="932742"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5" name="Slide Number Placeholder 4"/>
          <p:cNvSpPr>
            <a:spLocks noGrp="1"/>
          </p:cNvSpPr>
          <p:nvPr>
            <p:ph type="sldNum" sz="quarter" idx="13"/>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327871264"/>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751522"/>
          </a:xfrm>
        </p:spPr>
        <p:txBody>
          <a:bodyPr>
            <a:spAutoFit/>
          </a:bodyPr>
          <a:lstStyle>
            <a:lvl1pPr marL="0" indent="0">
              <a:spcBef>
                <a:spcPts val="1224"/>
              </a:spcBef>
              <a:buNone/>
              <a:defRPr sz="4000">
                <a:gradFill>
                  <a:gsLst>
                    <a:gs pos="100000">
                      <a:schemeClr val="tx2"/>
                    </a:gs>
                    <a:gs pos="0">
                      <a:schemeClr val="tx2"/>
                    </a:gs>
                  </a:gsLst>
                  <a:lin ang="5400000" scaled="0"/>
                </a:gradFill>
                <a:latin typeface="+mj-lt"/>
              </a:defRPr>
            </a:lvl1pPr>
            <a:lvl2pPr marL="0" indent="0">
              <a:buNone/>
              <a:defRPr sz="2000" spc="-51" baseline="0"/>
            </a:lvl2pPr>
            <a:lvl3pPr marL="238054" indent="0">
              <a:buNone/>
              <a:defRPr sz="2000" spc="-51" baseline="0"/>
            </a:lvl3pPr>
            <a:lvl4pPr marL="466390" indent="0">
              <a:buNone/>
              <a:defRPr sz="1800" spc="-51" baseline="0"/>
            </a:lvl4pPr>
            <a:lvl5pPr marL="707682" indent="0">
              <a:buNone/>
              <a:defRPr sz="18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757678"/>
          </a:xfrm>
        </p:spPr>
        <p:txBody>
          <a:bodyPr>
            <a:spAutoFit/>
          </a:bodyPr>
          <a:lstStyle>
            <a:lvl1pPr marL="0" indent="0">
              <a:spcBef>
                <a:spcPts val="1224"/>
              </a:spcBef>
              <a:buNone/>
              <a:defRPr lang="en-US" sz="4000" kern="1200" spc="-71" baseline="0" dirty="0" smtClean="0">
                <a:gradFill>
                  <a:gsLst>
                    <a:gs pos="100000">
                      <a:schemeClr val="tx2"/>
                    </a:gs>
                    <a:gs pos="0">
                      <a:schemeClr val="tx2"/>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250">
                      <a:schemeClr val="tx1"/>
                    </a:gs>
                    <a:gs pos="100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250">
                      <a:schemeClr val="tx1"/>
                    </a:gs>
                    <a:gs pos="100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220333432"/>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2082"/>
            <a:ext cx="11375536" cy="946413"/>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74638" y="1211263"/>
            <a:ext cx="5486400" cy="2689967"/>
          </a:xfrm>
        </p:spPr>
        <p:txBody>
          <a:bodyPr>
            <a:spAutoFit/>
          </a:bodyPr>
          <a:lstStyle>
            <a:lvl1pPr marL="0" indent="0">
              <a:spcBef>
                <a:spcPts val="1224"/>
              </a:spcBef>
              <a:buNone/>
              <a:defRPr sz="4000">
                <a:gradFill>
                  <a:gsLst>
                    <a:gs pos="1000">
                      <a:schemeClr val="tx1"/>
                    </a:gs>
                    <a:gs pos="98000">
                      <a:schemeClr val="tx1"/>
                    </a:gs>
                  </a:gsLst>
                  <a:lin ang="5400000" scaled="0"/>
                </a:gradFill>
                <a:latin typeface="+mj-lt"/>
              </a:defRPr>
            </a:lvl1pPr>
            <a:lvl2pPr marL="0" indent="0">
              <a:buNone/>
              <a:defRPr sz="2000" spc="-51" baseline="0">
                <a:gradFill>
                  <a:gsLst>
                    <a:gs pos="1000">
                      <a:schemeClr val="tx1"/>
                    </a:gs>
                    <a:gs pos="98000">
                      <a:schemeClr val="tx1"/>
                    </a:gs>
                  </a:gsLst>
                  <a:lin ang="5400000" scaled="0"/>
                </a:gradFill>
              </a:defRPr>
            </a:lvl2pPr>
            <a:lvl3pPr marL="238054" indent="0">
              <a:buNone/>
              <a:defRPr sz="2000" spc="-51" baseline="0">
                <a:gradFill>
                  <a:gsLst>
                    <a:gs pos="1000">
                      <a:schemeClr val="tx1"/>
                    </a:gs>
                    <a:gs pos="98000">
                      <a:schemeClr val="tx1"/>
                    </a:gs>
                  </a:gsLst>
                  <a:lin ang="5400000" scaled="0"/>
                </a:gradFill>
              </a:defRPr>
            </a:lvl3pPr>
            <a:lvl4pPr marL="466390" indent="0">
              <a:buNone/>
              <a:defRPr sz="1800" spc="-51" baseline="0">
                <a:gradFill>
                  <a:gsLst>
                    <a:gs pos="1000">
                      <a:schemeClr val="tx1"/>
                    </a:gs>
                    <a:gs pos="98000">
                      <a:schemeClr val="tx1"/>
                    </a:gs>
                  </a:gsLst>
                  <a:lin ang="5400000" scaled="0"/>
                </a:gradFill>
              </a:defRPr>
            </a:lvl4pPr>
            <a:lvl5pPr marL="707682" indent="0">
              <a:buNone/>
              <a:defRPr sz="1800" spc="-51"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761038" y="1211263"/>
            <a:ext cx="5504574" cy="2689967"/>
          </a:xfrm>
        </p:spPr>
        <p:txBody>
          <a:bodyPr>
            <a:spAutoFit/>
          </a:bodyPr>
          <a:lstStyle>
            <a:lvl1pPr marL="0" indent="0">
              <a:spcBef>
                <a:spcPts val="1224"/>
              </a:spcBef>
              <a:buNone/>
              <a:defRPr lang="en-US" sz="4000" kern="1200" spc="-71" baseline="0" dirty="0" smtClean="0">
                <a:gradFill>
                  <a:gsLst>
                    <a:gs pos="1000">
                      <a:schemeClr val="tx1"/>
                    </a:gs>
                    <a:gs pos="98000">
                      <a:schemeClr val="tx1"/>
                    </a:gs>
                  </a:gsLst>
                  <a:lin ang="5400000" scaled="0"/>
                </a:gradFill>
                <a:latin typeface="+mj-lt"/>
                <a:ea typeface="+mn-ea"/>
                <a:cs typeface="+mn-cs"/>
              </a:defRPr>
            </a:lvl1pPr>
            <a:lvl2pPr marL="323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2pPr>
            <a:lvl3pPr marL="23805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3pPr>
            <a:lvl4pPr marL="469629"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smtClean="0">
                <a:gradFill>
                  <a:gsLst>
                    <a:gs pos="1000">
                      <a:schemeClr val="tx1"/>
                    </a:gs>
                    <a:gs pos="98000">
                      <a:schemeClr val="tx1"/>
                    </a:gs>
                  </a:gsLst>
                  <a:lin ang="5400000" scaled="0"/>
                </a:gradFill>
                <a:latin typeface="+mn-lt"/>
                <a:ea typeface="+mn-ea"/>
                <a:cs typeface="+mn-cs"/>
              </a:defRPr>
            </a:lvl4pPr>
            <a:lvl5pPr marL="701204" marR="0" indent="0" algn="l" defTabSz="932742" rtl="0" eaLnBrk="1" fontAlgn="auto" latinLnBrk="0" hangingPunct="1">
              <a:lnSpc>
                <a:spcPct val="90000"/>
              </a:lnSpc>
              <a:spcBef>
                <a:spcPct val="20000"/>
              </a:spcBef>
              <a:spcAft>
                <a:spcPts val="0"/>
              </a:spcAft>
              <a:buClrTx/>
              <a:buSzPct val="90000"/>
              <a:buFont typeface="Arial" pitchFamily="34" charset="0"/>
              <a:buNone/>
              <a:tabLst/>
              <a:defRPr lang="en-US" sz="1800" kern="1200" spc="-51" baseline="0" dirty="0">
                <a:gradFill>
                  <a:gsLst>
                    <a:gs pos="1000">
                      <a:schemeClr val="tx1"/>
                    </a:gs>
                    <a:gs pos="98000">
                      <a:schemeClr val="tx1"/>
                    </a:gs>
                  </a:gsLst>
                  <a:lin ang="5400000" scaled="0"/>
                </a:gradFill>
                <a:latin typeface="+mn-lt"/>
                <a:ea typeface="+mn-ea"/>
                <a:cs typeface="+mn-cs"/>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288344014"/>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230784676"/>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836901578"/>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274638" y="1211263"/>
            <a:ext cx="11378776" cy="2512996"/>
          </a:xfrm>
        </p:spPr>
        <p:txBody>
          <a:bodyPr>
            <a:spAutoFit/>
          </a:bodyPr>
          <a:lstStyle>
            <a:lvl1pPr marL="0" indent="0">
              <a:buNone/>
              <a:defRPr sz="3300">
                <a:gradFill>
                  <a:gsLst>
                    <a:gs pos="1250">
                      <a:schemeClr val="tx1"/>
                    </a:gs>
                    <a:gs pos="100000">
                      <a:schemeClr val="tx1"/>
                    </a:gs>
                  </a:gsLst>
                  <a:lin ang="5400000" scaled="0"/>
                </a:gradFill>
                <a:latin typeface="Consolas" pitchFamily="49" charset="0"/>
                <a:cs typeface="Consolas" pitchFamily="49" charset="0"/>
              </a:defRPr>
            </a:lvl1pPr>
            <a:lvl2pPr marL="346553" indent="0">
              <a:buNone/>
              <a:defRPr>
                <a:gradFill>
                  <a:gsLst>
                    <a:gs pos="1250">
                      <a:schemeClr val="tx1"/>
                    </a:gs>
                    <a:gs pos="100000">
                      <a:schemeClr val="tx1"/>
                    </a:gs>
                  </a:gsLst>
                  <a:lin ang="5400000" scaled="0"/>
                </a:gradFill>
                <a:latin typeface="Consolas" pitchFamily="49" charset="0"/>
                <a:cs typeface="Consolas" pitchFamily="49" charset="0"/>
              </a:defRPr>
            </a:lvl2pPr>
            <a:lvl3pPr marL="584607" indent="0">
              <a:buNone/>
              <a:defRPr>
                <a:gradFill>
                  <a:gsLst>
                    <a:gs pos="1250">
                      <a:schemeClr val="tx1"/>
                    </a:gs>
                    <a:gs pos="100000">
                      <a:schemeClr val="tx1"/>
                    </a:gs>
                  </a:gsLst>
                  <a:lin ang="5400000" scaled="0"/>
                </a:gradFill>
                <a:latin typeface="Consolas" pitchFamily="49" charset="0"/>
                <a:cs typeface="Consolas" pitchFamily="49" charset="0"/>
              </a:defRPr>
            </a:lvl3pPr>
            <a:lvl4pPr marL="814563" indent="0">
              <a:buNone/>
              <a:defRPr>
                <a:gradFill>
                  <a:gsLst>
                    <a:gs pos="1250">
                      <a:schemeClr val="tx1"/>
                    </a:gs>
                    <a:gs pos="100000">
                      <a:schemeClr val="tx1"/>
                    </a:gs>
                  </a:gsLst>
                  <a:lin ang="5400000" scaled="0"/>
                </a:gradFill>
                <a:latin typeface="Consolas" pitchFamily="49" charset="0"/>
                <a:cs typeface="Consolas" pitchFamily="49" charset="0"/>
              </a:defRPr>
            </a:lvl4pPr>
            <a:lvl5pPr marL="1050997"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7779574"/>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31535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74638" y="296863"/>
            <a:ext cx="11378776" cy="932563"/>
          </a:xfrm>
        </p:spPr>
        <p:txBody>
          <a:bodyPr>
            <a:spAutoFit/>
          </a:bodyPr>
          <a:lstStyle>
            <a:lvl1pPr>
              <a:defRPr sz="54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274638" y="1211263"/>
            <a:ext cx="11375536" cy="2554545"/>
          </a:xfrm>
          <a:prstGeom prst="rect">
            <a:avLst/>
          </a:prstGeom>
        </p:spPr>
        <p:txBody>
          <a:bodyPr>
            <a:spAutoFit/>
          </a:bodyPr>
          <a:lstStyle>
            <a:lvl1pPr marL="349792" indent="-349792">
              <a:buClr>
                <a:srgbClr val="FFFFFF"/>
              </a:buClr>
              <a:buSzPct val="90000"/>
              <a:buFont typeface="Arial" pitchFamily="34" charset="0"/>
              <a:buChar char="•"/>
              <a:defRPr sz="3600">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286" indent="-291494">
              <a:buClr>
                <a:srgbClr val="FFFFFF"/>
              </a:buClr>
              <a:buSzPct val="90000"/>
              <a:buFont typeface="Arial" pitchFamily="34" charset="0"/>
              <a:buChar char="•"/>
              <a:defRPr sz="3200">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779" indent="-291494">
              <a:buClr>
                <a:srgbClr val="FFFFFF"/>
              </a:buClr>
              <a:buSzPct val="90000"/>
              <a:buFont typeface="Arial" pitchFamily="34" charset="0"/>
              <a:buChar char="•"/>
              <a:defRPr sz="2800">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974" indent="-233195">
              <a:buClr>
                <a:srgbClr val="FFFFFF"/>
              </a:buClr>
              <a:buSzPct val="90000"/>
              <a:buFont typeface="Arial" pitchFamily="34" charset="0"/>
              <a:buChar char="•"/>
              <a:defRPr sz="2400">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9169" indent="-233195">
              <a:buClr>
                <a:srgbClr val="FFFFFF"/>
              </a:buClr>
              <a:buSzPct val="90000"/>
              <a:buFont typeface="Arial" pitchFamily="34" charset="0"/>
              <a:buChar char="•"/>
              <a:defRPr sz="2000">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399310652"/>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4264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35209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90993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image background">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436475" cy="6994525"/>
          </a:xfrm>
          <a:prstGeom prst="rect">
            <a:avLst/>
          </a:prstGeom>
        </p:spPr>
        <p:txBody>
          <a:bodyPr vert="horz"/>
          <a:lstStyle>
            <a:lvl1pPr>
              <a:buFontTx/>
              <a:buNone/>
              <a:defRPr sz="1904">
                <a:solidFill>
                  <a:srgbClr val="000000"/>
                </a:solidFill>
                <a:latin typeface="+mn-lt"/>
              </a:defRPr>
            </a:lvl1pPr>
          </a:lstStyle>
          <a:p>
            <a:r>
              <a:rPr lang="en-US" dirty="0" smtClean="0"/>
              <a:t>Drag picture to placeholder or click icon to add</a:t>
            </a:r>
            <a:endParaRPr lang="en-US" dirty="0"/>
          </a:p>
        </p:txBody>
      </p:sp>
      <p:sp>
        <p:nvSpPr>
          <p:cNvPr id="17" name="Title 16"/>
          <p:cNvSpPr>
            <a:spLocks noGrp="1"/>
          </p:cNvSpPr>
          <p:nvPr>
            <p:ph type="title" hasCustomPrompt="1"/>
          </p:nvPr>
        </p:nvSpPr>
        <p:spPr>
          <a:xfrm>
            <a:off x="0" y="1243471"/>
            <a:ext cx="4974590" cy="2486942"/>
          </a:xfrm>
          <a:prstGeom prst="rect">
            <a:avLst/>
          </a:prstGeom>
          <a:solidFill>
            <a:schemeClr val="accent1">
              <a:alpha val="94000"/>
            </a:schemeClr>
          </a:solidFill>
        </p:spPr>
        <p:txBody>
          <a:bodyPr vert="horz" lIns="182880" tIns="137160">
            <a:normAutofit/>
          </a:bodyPr>
          <a:lstStyle>
            <a:lvl1pPr algn="l">
              <a:defRPr sz="4080">
                <a:latin typeface="Segoe UI Light" pitchFamily="34" charset="0"/>
                <a:cs typeface="Segoe UI Light" pitchFamily="34" charset="0"/>
              </a:defRPr>
            </a:lvl1pPr>
          </a:lstStyle>
          <a:p>
            <a:pPr lvl="0"/>
            <a:r>
              <a:rPr lang="en-US" dirty="0" smtClean="0"/>
              <a:t>Click to edit slide content</a:t>
            </a:r>
          </a:p>
        </p:txBody>
      </p:sp>
      <p:sp>
        <p:nvSpPr>
          <p:cNvPr id="8" name="Text Placeholder 18"/>
          <p:cNvSpPr>
            <a:spLocks noGrp="1"/>
          </p:cNvSpPr>
          <p:nvPr>
            <p:ph type="body" sz="quarter" idx="16" hasCustomPrompt="1"/>
          </p:nvPr>
        </p:nvSpPr>
        <p:spPr>
          <a:xfrm>
            <a:off x="0" y="3724503"/>
            <a:ext cx="2487295" cy="1243471"/>
          </a:xfrm>
          <a:prstGeom prst="rect">
            <a:avLst/>
          </a:prstGeom>
          <a:solidFill>
            <a:schemeClr val="bg2">
              <a:alpha val="89000"/>
            </a:schemeClr>
          </a:solidFill>
        </p:spPr>
        <p:txBody>
          <a:bodyPr vert="horz" lIns="182880" tIns="137160">
            <a:normAutofit/>
          </a:bodyPr>
          <a:lstStyle>
            <a:lvl1pPr marL="0" indent="0">
              <a:lnSpc>
                <a:spcPct val="100000"/>
              </a:lnSpc>
              <a:buFontTx/>
              <a:buNone/>
              <a:defRPr sz="1904" baseline="0">
                <a:solidFill>
                  <a:schemeClr val="tx1"/>
                </a:solidFill>
                <a:latin typeface="+mn-lt"/>
              </a:defRPr>
            </a:lvl1pPr>
            <a:lvl2pPr marL="0" indent="0">
              <a:buFontTx/>
              <a:buNone/>
              <a:defRPr sz="1904" baseline="0">
                <a:latin typeface="Segoe Pro Light"/>
              </a:defRPr>
            </a:lvl2pPr>
            <a:lvl3pPr marL="0" indent="0">
              <a:buFontTx/>
              <a:buNone/>
              <a:defRPr sz="1904" baseline="0">
                <a:latin typeface="Segoe Pro Light"/>
              </a:defRPr>
            </a:lvl3pPr>
            <a:lvl4pPr marL="0" indent="0">
              <a:buFontTx/>
              <a:buNone/>
              <a:defRPr sz="1904" baseline="0">
                <a:latin typeface="Segoe Pro Light"/>
              </a:defRPr>
            </a:lvl4pPr>
            <a:lvl5pPr marL="0" indent="0">
              <a:buFontTx/>
              <a:buNone/>
              <a:defRPr sz="1904" baseline="0">
                <a:latin typeface="Segoe Pro Light"/>
              </a:defRPr>
            </a:lvl5pPr>
          </a:lstStyle>
          <a:p>
            <a:pPr lvl="0"/>
            <a:r>
              <a:rPr lang="en-US" dirty="0" smtClean="0"/>
              <a:t>Click to edit slide content</a:t>
            </a:r>
          </a:p>
        </p:txBody>
      </p:sp>
      <p:sp>
        <p:nvSpPr>
          <p:cNvPr id="3" name="Picture Placeholder 2"/>
          <p:cNvSpPr>
            <a:spLocks noGrp="1"/>
          </p:cNvSpPr>
          <p:nvPr>
            <p:ph type="pic" sz="quarter" idx="17"/>
          </p:nvPr>
        </p:nvSpPr>
        <p:spPr>
          <a:xfrm>
            <a:off x="103637" y="24870"/>
            <a:ext cx="1554559" cy="570960"/>
          </a:xfrm>
        </p:spPr>
        <p:txBody>
          <a:bodyPr/>
          <a:lstStyle/>
          <a:p>
            <a:endParaRPr lang="en-US"/>
          </a:p>
        </p:txBody>
      </p:sp>
    </p:spTree>
    <p:extLst>
      <p:ext uri="{BB962C8B-B14F-4D97-AF65-F5344CB8AC3E}">
        <p14:creationId xmlns:p14="http://schemas.microsoft.com/office/powerpoint/2010/main" val="26446852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color background">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0" y="1243471"/>
            <a:ext cx="4974590" cy="2486942"/>
          </a:xfrm>
          <a:prstGeom prst="rect">
            <a:avLst/>
          </a:prstGeom>
          <a:solidFill>
            <a:schemeClr val="accent1"/>
          </a:solidFill>
        </p:spPr>
        <p:txBody>
          <a:bodyPr vert="horz" lIns="182880" tIns="137160">
            <a:normAutofit/>
          </a:bodyPr>
          <a:lstStyle>
            <a:lvl1pPr algn="l">
              <a:defRPr sz="4080">
                <a:latin typeface="Segoe UI Light" pitchFamily="34" charset="0"/>
                <a:cs typeface="Segoe UI Light" pitchFamily="34" charset="0"/>
              </a:defRPr>
            </a:lvl1pPr>
          </a:lstStyle>
          <a:p>
            <a:pPr lvl="0"/>
            <a:r>
              <a:rPr lang="en-US" dirty="0" smtClean="0"/>
              <a:t>Click to edit slide content</a:t>
            </a:r>
          </a:p>
        </p:txBody>
      </p:sp>
      <p:sp>
        <p:nvSpPr>
          <p:cNvPr id="8" name="Text Placeholder 18"/>
          <p:cNvSpPr>
            <a:spLocks noGrp="1"/>
          </p:cNvSpPr>
          <p:nvPr>
            <p:ph type="body" sz="quarter" idx="16" hasCustomPrompt="1"/>
          </p:nvPr>
        </p:nvSpPr>
        <p:spPr>
          <a:xfrm>
            <a:off x="0" y="3724503"/>
            <a:ext cx="2487295" cy="1243471"/>
          </a:xfrm>
          <a:prstGeom prst="rect">
            <a:avLst/>
          </a:prstGeom>
          <a:solidFill>
            <a:schemeClr val="accent2">
              <a:alpha val="89000"/>
            </a:schemeClr>
          </a:solidFill>
        </p:spPr>
        <p:txBody>
          <a:bodyPr vert="horz" lIns="182880" tIns="137160">
            <a:normAutofit/>
          </a:bodyPr>
          <a:lstStyle>
            <a:lvl1pPr marL="0" indent="0">
              <a:lnSpc>
                <a:spcPct val="100000"/>
              </a:lnSpc>
              <a:buFontTx/>
              <a:buNone/>
              <a:defRPr sz="1904" baseline="0">
                <a:solidFill>
                  <a:schemeClr val="bg1"/>
                </a:solidFill>
                <a:latin typeface="+mn-lt"/>
              </a:defRPr>
            </a:lvl1pPr>
            <a:lvl2pPr marL="0" indent="0">
              <a:buFontTx/>
              <a:buNone/>
              <a:defRPr sz="1904" baseline="0">
                <a:latin typeface="Segoe Pro Light"/>
              </a:defRPr>
            </a:lvl2pPr>
            <a:lvl3pPr marL="0" indent="0">
              <a:buFontTx/>
              <a:buNone/>
              <a:defRPr sz="1904" baseline="0">
                <a:latin typeface="Segoe Pro Light"/>
              </a:defRPr>
            </a:lvl3pPr>
            <a:lvl4pPr marL="0" indent="0">
              <a:buFontTx/>
              <a:buNone/>
              <a:defRPr sz="1904" baseline="0">
                <a:latin typeface="Segoe Pro Light"/>
              </a:defRPr>
            </a:lvl4pPr>
            <a:lvl5pPr marL="0" indent="0">
              <a:buFontTx/>
              <a:buNone/>
              <a:defRPr sz="1904" baseline="0">
                <a:latin typeface="Segoe Pro Light"/>
              </a:defRPr>
            </a:lvl5pPr>
          </a:lstStyle>
          <a:p>
            <a:pPr lvl="0"/>
            <a:r>
              <a:rPr lang="en-US" dirty="0" smtClean="0"/>
              <a:t>Click to edit slide content</a:t>
            </a:r>
          </a:p>
        </p:txBody>
      </p:sp>
      <p:sp>
        <p:nvSpPr>
          <p:cNvPr id="5" name="Picture Placeholder 2"/>
          <p:cNvSpPr>
            <a:spLocks noGrp="1"/>
          </p:cNvSpPr>
          <p:nvPr>
            <p:ph type="pic" sz="quarter" idx="17"/>
          </p:nvPr>
        </p:nvSpPr>
        <p:spPr>
          <a:xfrm>
            <a:off x="103637" y="24870"/>
            <a:ext cx="1554559" cy="570960"/>
          </a:xfrm>
        </p:spPr>
        <p:txBody>
          <a:bodyPr/>
          <a:lstStyle/>
          <a:p>
            <a:endParaRPr lang="en-US"/>
          </a:p>
        </p:txBody>
      </p:sp>
    </p:spTree>
    <p:extLst>
      <p:ext uri="{BB962C8B-B14F-4D97-AF65-F5344CB8AC3E}">
        <p14:creationId xmlns:p14="http://schemas.microsoft.com/office/powerpoint/2010/main" val="10156009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ext content, large,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3471"/>
            <a:ext cx="2487295" cy="2486942"/>
          </a:xfrm>
          <a:solidFill>
            <a:schemeClr val="accent1"/>
          </a:solidFill>
        </p:spPr>
        <p:txBody>
          <a:bodyPr rIns="91440">
            <a:normAutofit/>
          </a:bodyPr>
          <a:lstStyle>
            <a:lvl1pPr>
              <a:defRPr sz="2720" baseline="0">
                <a:solidFill>
                  <a:schemeClr val="tx1"/>
                </a:solidFill>
                <a:latin typeface="+mn-lt"/>
              </a:defRPr>
            </a:lvl1pPr>
          </a:lstStyle>
          <a:p>
            <a:pPr lvl="0"/>
            <a:r>
              <a:rPr lang="en-US" dirty="0" smtClean="0"/>
              <a:t>Click to edit slide content</a:t>
            </a:r>
          </a:p>
        </p:txBody>
      </p:sp>
      <p:sp>
        <p:nvSpPr>
          <p:cNvPr id="3" name="Date Placeholder 2"/>
          <p:cNvSpPr>
            <a:spLocks noGrp="1"/>
          </p:cNvSpPr>
          <p:nvPr>
            <p:ph type="dt" sz="half" idx="10"/>
          </p:nvPr>
        </p:nvSpPr>
        <p:spPr/>
        <p:txBody>
          <a:bodyPr/>
          <a:lstStyle>
            <a:lvl1pPr>
              <a:defRPr>
                <a:solidFill>
                  <a:schemeClr val="tx1"/>
                </a:solidFill>
                <a:latin typeface="+mn-lt"/>
              </a:defRPr>
            </a:lvl1pPr>
          </a:lstStyle>
          <a:p>
            <a:fld id="{842C66BA-9684-4EBB-8590-214CD9F28CEB}" type="datetime1">
              <a:rPr lang="en-US" smtClean="0">
                <a:solidFill>
                  <a:srgbClr val="FFFFFF"/>
                </a:solidFill>
              </a:rPr>
              <a:pPr/>
              <a:t>6/5/2013</a:t>
            </a:fld>
            <a:endParaRPr lang="en-US">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tx1"/>
                </a:solidFill>
                <a:latin typeface="+mn-lt"/>
              </a:defRPr>
            </a:lvl1pPr>
          </a:lstStyle>
          <a:p>
            <a:fld id="{74A398B2-5A34-1A4A-811E-F4027282568C}" type="slidenum">
              <a:rPr lang="en-US" smtClean="0">
                <a:solidFill>
                  <a:srgbClr val="FFFFFF"/>
                </a:solidFill>
              </a:rPr>
              <a:pPr/>
              <a:t>‹#›</a:t>
            </a:fld>
            <a:endParaRPr lang="en-US">
              <a:solidFill>
                <a:srgbClr val="FFFFFF"/>
              </a:solidFill>
            </a:endParaRPr>
          </a:p>
        </p:txBody>
      </p:sp>
      <p:sp>
        <p:nvSpPr>
          <p:cNvPr id="14" name="Content Placeholder 13"/>
          <p:cNvSpPr>
            <a:spLocks noGrp="1"/>
          </p:cNvSpPr>
          <p:nvPr>
            <p:ph sz="quarter" idx="13" hasCustomPrompt="1"/>
          </p:nvPr>
        </p:nvSpPr>
        <p:spPr>
          <a:xfrm>
            <a:off x="3730942" y="1243471"/>
            <a:ext cx="8394621" cy="4973884"/>
          </a:xfrm>
          <a:prstGeom prst="rect">
            <a:avLst/>
          </a:prstGeom>
        </p:spPr>
        <p:txBody>
          <a:bodyPr vert="horz" lIns="182880" tIns="137160"/>
          <a:lstStyle>
            <a:lvl1pPr marL="0" indent="0">
              <a:spcBef>
                <a:spcPts val="408"/>
              </a:spcBef>
              <a:buFontTx/>
              <a:buNone/>
              <a:defRPr sz="4080" baseline="0">
                <a:solidFill>
                  <a:schemeClr val="tx1"/>
                </a:solidFill>
                <a:latin typeface="Segoe UI Light" pitchFamily="34" charset="0"/>
              </a:defRPr>
            </a:lvl1pPr>
          </a:lstStyle>
          <a:p>
            <a:pPr lvl="0"/>
            <a:r>
              <a:rPr lang="en-US" dirty="0"/>
              <a:t>Click to edit slide content</a:t>
            </a:r>
          </a:p>
        </p:txBody>
      </p:sp>
    </p:spTree>
    <p:extLst>
      <p:ext uri="{BB962C8B-B14F-4D97-AF65-F5344CB8AC3E}">
        <p14:creationId xmlns:p14="http://schemas.microsoft.com/office/powerpoint/2010/main" val="286215261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ext content, large,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3471"/>
            <a:ext cx="2487295" cy="2486942"/>
          </a:xfrm>
          <a:solidFill>
            <a:schemeClr val="accent1"/>
          </a:solidFill>
        </p:spPr>
        <p:txBody>
          <a:bodyPr rIns="91440">
            <a:normAutofit/>
          </a:bodyPr>
          <a:lstStyle>
            <a:lvl1pPr>
              <a:defRPr sz="2720" baseline="0">
                <a:solidFill>
                  <a:schemeClr val="tx1"/>
                </a:solidFill>
                <a:latin typeface="+mn-lt"/>
              </a:defRPr>
            </a:lvl1pPr>
          </a:lstStyle>
          <a:p>
            <a:pPr lvl="0"/>
            <a:r>
              <a:rPr lang="en-US" dirty="0" smtClean="0"/>
              <a:t>Click to edit slide content</a:t>
            </a:r>
          </a:p>
        </p:txBody>
      </p:sp>
      <p:sp>
        <p:nvSpPr>
          <p:cNvPr id="3" name="Date Placeholder 2"/>
          <p:cNvSpPr>
            <a:spLocks noGrp="1"/>
          </p:cNvSpPr>
          <p:nvPr>
            <p:ph type="dt" sz="half" idx="10"/>
          </p:nvPr>
        </p:nvSpPr>
        <p:spPr/>
        <p:txBody>
          <a:bodyPr/>
          <a:lstStyle>
            <a:lvl1pPr>
              <a:defRPr>
                <a:solidFill>
                  <a:schemeClr val="tx1"/>
                </a:solidFill>
                <a:latin typeface="+mn-lt"/>
              </a:defRPr>
            </a:lvl1pPr>
          </a:lstStyle>
          <a:p>
            <a:fld id="{472351D8-3534-4183-9294-3361DBF2770E}" type="datetime1">
              <a:rPr lang="en-US" smtClean="0">
                <a:solidFill>
                  <a:srgbClr val="FFFFFF"/>
                </a:solidFill>
              </a:rPr>
              <a:pPr/>
              <a:t>6/5/2013</a:t>
            </a:fld>
            <a:endParaRPr lang="en-US">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tx1"/>
                </a:solidFill>
                <a:latin typeface="+mn-lt"/>
              </a:defRPr>
            </a:lvl1pPr>
          </a:lstStyle>
          <a:p>
            <a:fld id="{74A398B2-5A34-1A4A-811E-F4027282568C}" type="slidenum">
              <a:rPr lang="en-US" smtClean="0">
                <a:solidFill>
                  <a:srgbClr val="FFFFFF"/>
                </a:solidFill>
              </a:rPr>
              <a:pPr/>
              <a:t>‹#›</a:t>
            </a:fld>
            <a:endParaRPr lang="en-US">
              <a:solidFill>
                <a:srgbClr val="FFFFFF"/>
              </a:solidFill>
            </a:endParaRPr>
          </a:p>
        </p:txBody>
      </p:sp>
      <p:sp>
        <p:nvSpPr>
          <p:cNvPr id="14" name="Content Placeholder 13"/>
          <p:cNvSpPr>
            <a:spLocks noGrp="1"/>
          </p:cNvSpPr>
          <p:nvPr>
            <p:ph sz="quarter" idx="13" hasCustomPrompt="1"/>
          </p:nvPr>
        </p:nvSpPr>
        <p:spPr>
          <a:xfrm>
            <a:off x="3730942" y="1243471"/>
            <a:ext cx="8394621" cy="4973884"/>
          </a:xfrm>
          <a:prstGeom prst="rect">
            <a:avLst/>
          </a:prstGeom>
        </p:spPr>
        <p:txBody>
          <a:bodyPr vert="horz" lIns="182880" tIns="137160">
            <a:normAutofit/>
          </a:bodyPr>
          <a:lstStyle>
            <a:lvl1pPr marL="0" indent="0">
              <a:spcBef>
                <a:spcPts val="408"/>
              </a:spcBef>
              <a:buFontTx/>
              <a:buNone/>
              <a:defRPr sz="4080" baseline="0">
                <a:solidFill>
                  <a:schemeClr val="tx1"/>
                </a:solidFill>
                <a:latin typeface="Segoe UI Light" pitchFamily="34" charset="0"/>
              </a:defRPr>
            </a:lvl1pPr>
          </a:lstStyle>
          <a:p>
            <a:pPr lvl="0"/>
            <a:r>
              <a:rPr lang="en-US" dirty="0"/>
              <a:t>Click to edit slide content</a:t>
            </a:r>
          </a:p>
        </p:txBody>
      </p:sp>
    </p:spTree>
    <p:extLst>
      <p:ext uri="{BB962C8B-B14F-4D97-AF65-F5344CB8AC3E}">
        <p14:creationId xmlns:p14="http://schemas.microsoft.com/office/powerpoint/2010/main" val="119851440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ext content, normal,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3471"/>
            <a:ext cx="2487295" cy="2486942"/>
          </a:xfrm>
          <a:solidFill>
            <a:schemeClr val="accent1"/>
          </a:solidFill>
        </p:spPr>
        <p:txBody>
          <a:bodyPr rIns="91440">
            <a:normAutofit/>
          </a:bodyPr>
          <a:lstStyle>
            <a:lvl1pPr>
              <a:defRPr sz="2720" baseline="0">
                <a:solidFill>
                  <a:schemeClr val="tx1"/>
                </a:solidFill>
                <a:latin typeface="+mn-lt"/>
              </a:defRPr>
            </a:lvl1pPr>
          </a:lstStyle>
          <a:p>
            <a:pPr lvl="0"/>
            <a:r>
              <a:rPr lang="en-US" dirty="0" smtClean="0"/>
              <a:t>Click to edit slide content</a:t>
            </a:r>
          </a:p>
        </p:txBody>
      </p:sp>
      <p:sp>
        <p:nvSpPr>
          <p:cNvPr id="3" name="Date Placeholder 2"/>
          <p:cNvSpPr>
            <a:spLocks noGrp="1"/>
          </p:cNvSpPr>
          <p:nvPr>
            <p:ph type="dt" sz="half" idx="10"/>
          </p:nvPr>
        </p:nvSpPr>
        <p:spPr/>
        <p:txBody>
          <a:bodyPr/>
          <a:lstStyle>
            <a:lvl1pPr>
              <a:defRPr>
                <a:solidFill>
                  <a:schemeClr val="tx1"/>
                </a:solidFill>
                <a:latin typeface="+mn-lt"/>
              </a:defRPr>
            </a:lvl1pPr>
          </a:lstStyle>
          <a:p>
            <a:fld id="{508C8FE4-FDB2-4EBB-9AAA-620FA7746FED}" type="datetime1">
              <a:rPr lang="en-US" smtClean="0">
                <a:solidFill>
                  <a:srgbClr val="FFFFFF"/>
                </a:solidFill>
              </a:rPr>
              <a:pPr/>
              <a:t>6/5/2013</a:t>
            </a:fld>
            <a:endParaRPr lang="en-US">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tx1"/>
                </a:solidFill>
                <a:latin typeface="+mn-lt"/>
              </a:defRPr>
            </a:lvl1pPr>
          </a:lstStyle>
          <a:p>
            <a:fld id="{74A398B2-5A34-1A4A-811E-F4027282568C}" type="slidenum">
              <a:rPr lang="en-US" smtClean="0">
                <a:solidFill>
                  <a:srgbClr val="FFFFFF"/>
                </a:solidFill>
              </a:rPr>
              <a:pPr/>
              <a:t>‹#›</a:t>
            </a:fld>
            <a:endParaRPr lang="en-US">
              <a:solidFill>
                <a:srgbClr val="FFFFFF"/>
              </a:solidFill>
            </a:endParaRPr>
          </a:p>
        </p:txBody>
      </p:sp>
      <p:sp>
        <p:nvSpPr>
          <p:cNvPr id="14" name="Content Placeholder 13"/>
          <p:cNvSpPr>
            <a:spLocks noGrp="1"/>
          </p:cNvSpPr>
          <p:nvPr>
            <p:ph sz="quarter" idx="13" hasCustomPrompt="1"/>
          </p:nvPr>
        </p:nvSpPr>
        <p:spPr>
          <a:xfrm>
            <a:off x="3730942" y="1243471"/>
            <a:ext cx="8394621" cy="5155224"/>
          </a:xfrm>
          <a:prstGeom prst="rect">
            <a:avLst/>
          </a:prstGeom>
        </p:spPr>
        <p:txBody>
          <a:bodyPr vert="horz" lIns="182880" tIns="137160">
            <a:normAutofit/>
          </a:bodyPr>
          <a:lstStyle>
            <a:lvl1pPr marL="0" indent="0">
              <a:spcBef>
                <a:spcPts val="408"/>
              </a:spcBef>
              <a:buFontTx/>
              <a:buNone/>
              <a:defRPr sz="1904" baseline="0">
                <a:solidFill>
                  <a:schemeClr val="tx1"/>
                </a:solidFill>
                <a:latin typeface="+mn-lt"/>
              </a:defRPr>
            </a:lvl1pPr>
          </a:lstStyle>
          <a:p>
            <a:pPr lvl="0"/>
            <a:r>
              <a:rPr lang="en-US" dirty="0" smtClean="0"/>
              <a:t>Click to </a:t>
            </a:r>
            <a:r>
              <a:rPr lang="en-US" dirty="0"/>
              <a:t>edit </a:t>
            </a:r>
            <a:r>
              <a:rPr lang="en-US" dirty="0" smtClean="0"/>
              <a:t>slide </a:t>
            </a:r>
            <a:r>
              <a:rPr lang="en-US" dirty="0"/>
              <a:t>content</a:t>
            </a:r>
          </a:p>
        </p:txBody>
      </p:sp>
    </p:spTree>
    <p:extLst>
      <p:ext uri="{BB962C8B-B14F-4D97-AF65-F5344CB8AC3E}">
        <p14:creationId xmlns:p14="http://schemas.microsoft.com/office/powerpoint/2010/main" val="233462303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tile text, color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3471"/>
            <a:ext cx="2487295" cy="2486942"/>
          </a:xfrm>
          <a:solidFill>
            <a:schemeClr val="accent1"/>
          </a:solidFill>
        </p:spPr>
        <p:txBody>
          <a:bodyPr>
            <a:normAutofit/>
          </a:bodyPr>
          <a:lstStyle>
            <a:lvl1pPr>
              <a:lnSpc>
                <a:spcPct val="100000"/>
              </a:lnSpc>
              <a:defRPr sz="2720"/>
            </a:lvl1pPr>
          </a:lstStyle>
          <a:p>
            <a:pPr lvl="0"/>
            <a:r>
              <a:rPr lang="en-US" dirty="0" smtClean="0"/>
              <a:t>Click to edit slide content</a:t>
            </a:r>
          </a:p>
        </p:txBody>
      </p:sp>
      <p:sp>
        <p:nvSpPr>
          <p:cNvPr id="3" name="Date Placeholder 2"/>
          <p:cNvSpPr>
            <a:spLocks noGrp="1"/>
          </p:cNvSpPr>
          <p:nvPr>
            <p:ph type="dt" sz="half" idx="10"/>
          </p:nvPr>
        </p:nvSpPr>
        <p:spPr/>
        <p:txBody>
          <a:bodyPr/>
          <a:lstStyle>
            <a:lvl1pPr>
              <a:lnSpc>
                <a:spcPct val="120000"/>
              </a:lnSpc>
              <a:defRPr>
                <a:solidFill>
                  <a:schemeClr val="tx1"/>
                </a:solidFill>
              </a:defRPr>
            </a:lvl1pPr>
          </a:lstStyle>
          <a:p>
            <a:fld id="{ACC3B02E-172E-4004-B639-FE5070F3D7E1}" type="datetime1">
              <a:rPr lang="en-US" smtClean="0">
                <a:solidFill>
                  <a:srgbClr val="FFFFFF"/>
                </a:solidFill>
              </a:rPr>
              <a:pPr/>
              <a:t>6/5/2013</a:t>
            </a:fld>
            <a:endParaRPr lang="en-US">
              <a:solidFill>
                <a:srgbClr val="FFFFFF"/>
              </a:solidFill>
            </a:endParaRPr>
          </a:p>
        </p:txBody>
      </p:sp>
      <p:sp>
        <p:nvSpPr>
          <p:cNvPr id="4" name="Slide Number Placeholder 3"/>
          <p:cNvSpPr>
            <a:spLocks noGrp="1"/>
          </p:cNvSpPr>
          <p:nvPr>
            <p:ph type="sldNum" sz="quarter" idx="11"/>
          </p:nvPr>
        </p:nvSpPr>
        <p:spPr/>
        <p:txBody>
          <a:bodyPr/>
          <a:lstStyle>
            <a:lvl1pPr>
              <a:lnSpc>
                <a:spcPct val="120000"/>
              </a:lnSpc>
              <a:defRPr>
                <a:solidFill>
                  <a:schemeClr val="tx1"/>
                </a:solidFill>
              </a:defRPr>
            </a:lvl1pPr>
          </a:lstStyle>
          <a:p>
            <a:fld id="{74A398B2-5A34-1A4A-811E-F4027282568C}" type="slidenum">
              <a:rPr lang="en-US" smtClean="0">
                <a:solidFill>
                  <a:srgbClr val="FFFFFF"/>
                </a:solidFill>
              </a:rPr>
              <a:pPr/>
              <a:t>‹#›</a:t>
            </a:fld>
            <a:endParaRPr lang="en-US">
              <a:solidFill>
                <a:srgbClr val="FFFFFF"/>
              </a:solidFill>
            </a:endParaRPr>
          </a:p>
        </p:txBody>
      </p:sp>
      <p:sp>
        <p:nvSpPr>
          <p:cNvPr id="12" name="Text Placeholder 11"/>
          <p:cNvSpPr>
            <a:spLocks noGrp="1"/>
          </p:cNvSpPr>
          <p:nvPr>
            <p:ph type="body" sz="quarter" idx="12" hasCustomPrompt="1"/>
          </p:nvPr>
        </p:nvSpPr>
        <p:spPr>
          <a:xfrm>
            <a:off x="2487295" y="1243471"/>
            <a:ext cx="4974590" cy="4972845"/>
          </a:xfrm>
          <a:solidFill>
            <a:schemeClr val="accent2"/>
          </a:solidFill>
        </p:spPr>
        <p:txBody>
          <a:bodyPr>
            <a:noAutofit/>
          </a:bodyPr>
          <a:lstStyle>
            <a:lvl1pPr>
              <a:lnSpc>
                <a:spcPct val="120000"/>
              </a:lnSpc>
              <a:defRPr sz="1904">
                <a:solidFill>
                  <a:schemeClr val="bg1"/>
                </a:solidFill>
              </a:defRPr>
            </a:lvl1pPr>
            <a:lvl2pPr>
              <a:lnSpc>
                <a:spcPct val="120000"/>
              </a:lnSpc>
              <a:defRPr sz="1904">
                <a:solidFill>
                  <a:schemeClr val="bg1"/>
                </a:solidFill>
              </a:defRPr>
            </a:lvl2pPr>
            <a:lvl3pPr>
              <a:lnSpc>
                <a:spcPct val="120000"/>
              </a:lnSpc>
              <a:defRPr sz="1904">
                <a:solidFill>
                  <a:schemeClr val="bg1"/>
                </a:solidFill>
              </a:defRPr>
            </a:lvl3pPr>
            <a:lvl4pPr>
              <a:lnSpc>
                <a:spcPct val="120000"/>
              </a:lnSpc>
              <a:defRPr sz="1904">
                <a:solidFill>
                  <a:schemeClr val="bg1"/>
                </a:solidFill>
              </a:defRPr>
            </a:lvl4pPr>
            <a:lvl5pPr>
              <a:lnSpc>
                <a:spcPct val="120000"/>
              </a:lnSpc>
              <a:defRPr sz="1904">
                <a:solidFill>
                  <a:schemeClr val="bg1"/>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1"/>
          <p:cNvSpPr>
            <a:spLocks noGrp="1"/>
          </p:cNvSpPr>
          <p:nvPr>
            <p:ph type="body" sz="quarter" idx="14" hasCustomPrompt="1"/>
          </p:nvPr>
        </p:nvSpPr>
        <p:spPr>
          <a:xfrm>
            <a:off x="7461885" y="1243471"/>
            <a:ext cx="4974590" cy="4972845"/>
          </a:xfrm>
          <a:solidFill>
            <a:schemeClr val="accent1"/>
          </a:solidFill>
        </p:spPr>
        <p:txBody>
          <a:bodyPr>
            <a:noAutofit/>
          </a:bodyPr>
          <a:lstStyle>
            <a:lvl1pPr>
              <a:lnSpc>
                <a:spcPct val="120000"/>
              </a:lnSpc>
              <a:defRPr sz="1904">
                <a:solidFill>
                  <a:schemeClr val="tx1"/>
                </a:solidFill>
              </a:defRPr>
            </a:lvl1pPr>
            <a:lvl2pPr>
              <a:lnSpc>
                <a:spcPct val="120000"/>
              </a:lnSpc>
              <a:defRPr sz="1904">
                <a:solidFill>
                  <a:schemeClr val="tx1"/>
                </a:solidFill>
              </a:defRPr>
            </a:lvl2pPr>
            <a:lvl3pPr>
              <a:lnSpc>
                <a:spcPct val="120000"/>
              </a:lnSpc>
              <a:defRPr sz="1904">
                <a:solidFill>
                  <a:schemeClr val="tx1"/>
                </a:solidFill>
              </a:defRPr>
            </a:lvl3pPr>
            <a:lvl4pPr>
              <a:lnSpc>
                <a:spcPct val="120000"/>
              </a:lnSpc>
              <a:defRPr sz="1904">
                <a:solidFill>
                  <a:schemeClr val="tx1"/>
                </a:solidFill>
              </a:defRPr>
            </a:lvl4pPr>
            <a:lvl5pPr>
              <a:lnSpc>
                <a:spcPct val="120000"/>
              </a:lnSpc>
              <a:defRPr sz="1904">
                <a:solidFill>
                  <a:schemeClr val="tx1"/>
                </a:solidFill>
              </a:defRPr>
            </a:lvl5pPr>
          </a:lstStyle>
          <a:p>
            <a:pPr lvl="0"/>
            <a:r>
              <a:rPr lang="en-US" dirty="0" smtClean="0"/>
              <a:t>Click to edit 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7075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ags" Target="../tags/tag1.xml"/><Relationship Id="rId3" Type="http://schemas.openxmlformats.org/officeDocument/2006/relationships/slideLayout" Target="../slideLayouts/slideLayout61.xml"/><Relationship Id="rId21" Type="http://schemas.openxmlformats.org/officeDocument/2006/relationships/tags" Target="../tags/tag4.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vmlDrawing" Target="../drawings/vmlDrawing1.vml"/><Relationship Id="rId2" Type="http://schemas.openxmlformats.org/officeDocument/2006/relationships/slideLayout" Target="../slideLayouts/slideLayout60.xml"/><Relationship Id="rId16" Type="http://schemas.openxmlformats.org/officeDocument/2006/relationships/theme" Target="../theme/theme4.xml"/><Relationship Id="rId20" Type="http://schemas.openxmlformats.org/officeDocument/2006/relationships/tags" Target="../tags/tag3.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image" Target="../media/image8.emf"/><Relationship Id="rId10" Type="http://schemas.openxmlformats.org/officeDocument/2006/relationships/slideLayout" Target="../slideLayouts/slideLayout68.xml"/><Relationship Id="rId19" Type="http://schemas.openxmlformats.org/officeDocument/2006/relationships/tags" Target="../tags/tag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oleObject" Target="../embeddings/oleObject1.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theme" Target="../theme/theme5.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6" Type="http://schemas.openxmlformats.org/officeDocument/2006/relationships/theme" Target="../theme/theme6.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9" Type="http://schemas.openxmlformats.org/officeDocument/2006/relationships/slideLayout" Target="../slideLayouts/slideLayout147.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42" Type="http://schemas.openxmlformats.org/officeDocument/2006/relationships/slideLayout" Target="../slideLayouts/slideLayout150.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slideLayout" Target="../slideLayouts/slideLayout146.xml"/><Relationship Id="rId46" Type="http://schemas.openxmlformats.org/officeDocument/2006/relationships/theme" Target="../theme/theme7.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41" Type="http://schemas.openxmlformats.org/officeDocument/2006/relationships/slideLayout" Target="../slideLayouts/slideLayout149.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slideLayout" Target="../slideLayouts/slideLayout145.xml"/><Relationship Id="rId40" Type="http://schemas.openxmlformats.org/officeDocument/2006/relationships/slideLayout" Target="../slideLayouts/slideLayout148.xml"/><Relationship Id="rId45" Type="http://schemas.openxmlformats.org/officeDocument/2006/relationships/slideLayout" Target="../slideLayouts/slideLayout153.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4" Type="http://schemas.openxmlformats.org/officeDocument/2006/relationships/slideLayout" Target="../slideLayouts/slideLayout152.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43" Type="http://schemas.openxmlformats.org/officeDocument/2006/relationships/slideLayout" Target="../slideLayouts/slideLayout1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3" Type="http://schemas.openxmlformats.org/officeDocument/2006/relationships/slideLayout" Target="../slideLayouts/slideLayout156.xml"/><Relationship Id="rId21" Type="http://schemas.openxmlformats.org/officeDocument/2006/relationships/slideLayout" Target="../slideLayouts/slideLayout174.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slideLayout" Target="../slideLayouts/slideLayout173.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24" Type="http://schemas.openxmlformats.org/officeDocument/2006/relationships/theme" Target="../theme/theme8.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23" Type="http://schemas.openxmlformats.org/officeDocument/2006/relationships/slideLayout" Target="../slideLayouts/slideLayout176.xml"/><Relationship Id="rId10" Type="http://schemas.openxmlformats.org/officeDocument/2006/relationships/slideLayout" Target="../slideLayouts/slideLayout163.xml"/><Relationship Id="rId19" Type="http://schemas.openxmlformats.org/officeDocument/2006/relationships/slideLayout" Target="../slideLayouts/slideLayout172.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 Id="rId22" Type="http://schemas.openxmlformats.org/officeDocument/2006/relationships/slideLayout" Target="../slideLayouts/slideLayout1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2082"/>
            <a:ext cx="11375536" cy="946413"/>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1398" y="1211263"/>
            <a:ext cx="11378776" cy="2609945"/>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8170733"/>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Lst>
  <p:transition>
    <p:fade/>
  </p:transition>
  <p:timing>
    <p:tnLst>
      <p:par>
        <p:cTn id="1" dur="indefinite" restart="never" nodeType="tmRoot"/>
      </p:par>
    </p:tnLst>
  </p:timing>
  <p:hf hd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553" marR="0" indent="-346553"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71" baseline="0">
          <a:gradFill>
            <a:gsLst>
              <a:gs pos="1250">
                <a:schemeClr val="tx1"/>
              </a:gs>
              <a:gs pos="100000">
                <a:schemeClr val="tx1"/>
              </a:gs>
            </a:gsLst>
            <a:lin ang="5400000" scaled="0"/>
          </a:gradFill>
          <a:latin typeface="+mj-lt"/>
          <a:ea typeface="+mn-ea"/>
          <a:cs typeface="+mn-cs"/>
        </a:defRPr>
      </a:lvl1pPr>
      <a:lvl2pPr marL="584607" marR="0" indent="-238054" algn="l" defTabSz="932742" rtl="0" eaLnBrk="1" fontAlgn="auto" latinLnBrk="0" hangingPunct="1">
        <a:lnSpc>
          <a:spcPct val="90000"/>
        </a:lnSpc>
        <a:spcBef>
          <a:spcPct val="20000"/>
        </a:spcBef>
        <a:spcAft>
          <a:spcPts val="0"/>
        </a:spcAft>
        <a:buClrTx/>
        <a:buSzPct val="90000"/>
        <a:buFont typeface="Wingdings"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81456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814563" algn="l"/>
        </a:tabLst>
        <a:defRPr sz="2800" kern="1200" spc="0" baseline="0">
          <a:gradFill>
            <a:gsLst>
              <a:gs pos="1250">
                <a:schemeClr val="tx1"/>
              </a:gs>
              <a:gs pos="100000">
                <a:schemeClr val="tx1"/>
              </a:gs>
            </a:gsLst>
            <a:lin ang="5400000" scaled="0"/>
          </a:gradFill>
          <a:latin typeface="+mn-lt"/>
          <a:ea typeface="+mn-ea"/>
          <a:cs typeface="+mn-cs"/>
        </a:defRPr>
      </a:lvl3pPr>
      <a:lvl4pPr marL="1050997" marR="0" indent="-236434" algn="l" defTabSz="932742"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4pPr>
      <a:lvl5pPr marL="128095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1280953" algn="l"/>
        </a:tabLst>
        <a:defRPr sz="2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7" y="292090"/>
            <a:ext cx="11375537" cy="946413"/>
          </a:xfrm>
          <a:prstGeom prst="rect">
            <a:avLst/>
          </a:prstGeom>
        </p:spPr>
        <p:txBody>
          <a:bodyPr vert="horz" wrap="square" lIns="146192" tIns="91373" rIns="146192" bIns="91373"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1398" y="1211271"/>
            <a:ext cx="11378776" cy="2637123"/>
          </a:xfrm>
          <a:prstGeom prst="rect">
            <a:avLst/>
          </a:prstGeom>
        </p:spPr>
        <p:txBody>
          <a:bodyPr vert="horz" lIns="182740" tIns="146192" rIns="182740" bIns="14619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650175" y="6559166"/>
            <a:ext cx="511664" cy="138499"/>
          </a:xfrm>
          <a:prstGeom prst="rect">
            <a:avLst/>
          </a:prstGeom>
          <a:noFill/>
        </p:spPr>
        <p:txBody>
          <a:bodyPr wrap="square" lIns="0" tIns="0" rIns="182740" bIns="0" rtlCol="0" anchor="b" anchorCtr="0">
            <a:spAutoFit/>
          </a:bodyPr>
          <a:lstStyle>
            <a:lvl1pPr algn="r">
              <a:defRPr lang="en-US" sz="1000" spc="-20" baseline="0" smtClean="0">
                <a:gradFill>
                  <a:gsLst>
                    <a:gs pos="0">
                      <a:schemeClr val="tx1"/>
                    </a:gs>
                    <a:gs pos="100000">
                      <a:schemeClr val="tx1"/>
                    </a:gs>
                  </a:gsLst>
                  <a:lin ang="5400000" scaled="0"/>
                </a:gradFill>
              </a:defRPr>
            </a:lvl1pPr>
          </a:lstStyle>
          <a:p>
            <a:pPr defTabSz="931786">
              <a:lnSpc>
                <a:spcPct val="90000"/>
              </a:lnSpc>
            </a:pPr>
            <a:fld id="{1BC86A1F-E589-44B2-A543-2EC98F5547A7}" type="slidenum">
              <a:rPr>
                <a:gradFill>
                  <a:gsLst>
                    <a:gs pos="0">
                      <a:srgbClr val="505050"/>
                    </a:gs>
                    <a:gs pos="100000">
                      <a:srgbClr val="505050"/>
                    </a:gs>
                  </a:gsLst>
                  <a:lin ang="5400000" scaled="0"/>
                </a:gradFill>
              </a:rPr>
              <a:pPr defTabSz="931786">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535671540"/>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 id="2147484220" r:id="rId12"/>
    <p:sldLayoutId id="2147484221" r:id="rId13"/>
    <p:sldLayoutId id="2147484222" r:id="rId14"/>
    <p:sldLayoutId id="2147484223" r:id="rId15"/>
    <p:sldLayoutId id="2147484224" r:id="rId16"/>
    <p:sldLayoutId id="2147484225" r:id="rId17"/>
    <p:sldLayoutId id="2147484226" r:id="rId18"/>
    <p:sldLayoutId id="2147484227" r:id="rId19"/>
  </p:sldLayoutIdLst>
  <p:transition>
    <p:fade/>
  </p:transition>
  <p:timing>
    <p:tnLst>
      <p:par>
        <p:cTn id="1" dur="indefinite" restart="never" nodeType="tmRoot"/>
      </p:par>
    </p:tnLst>
  </p:timing>
  <p:hf hdr="0" dt="0"/>
  <p:txStyles>
    <p:titleStyle>
      <a:lvl1pPr algn="l" defTabSz="932024"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285" marR="0" indent="-346285" algn="l" defTabSz="932024" rtl="0" eaLnBrk="1" fontAlgn="auto" latinLnBrk="0" hangingPunct="1">
        <a:lnSpc>
          <a:spcPct val="90000"/>
        </a:lnSpc>
        <a:spcBef>
          <a:spcPct val="20000"/>
        </a:spcBef>
        <a:spcAft>
          <a:spcPts val="0"/>
        </a:spcAft>
        <a:buClrTx/>
        <a:buSzPct val="90000"/>
        <a:buFont typeface="Arial" pitchFamily="34" charset="0"/>
        <a:buChar char="•"/>
        <a:tabLst/>
        <a:defRPr sz="3900" kern="1200" spc="-71" baseline="0">
          <a:gradFill>
            <a:gsLst>
              <a:gs pos="1250">
                <a:schemeClr val="tx1"/>
              </a:gs>
              <a:gs pos="100000">
                <a:schemeClr val="tx1"/>
              </a:gs>
            </a:gsLst>
            <a:lin ang="5400000" scaled="0"/>
          </a:gradFill>
          <a:latin typeface="+mj-lt"/>
          <a:ea typeface="+mn-ea"/>
          <a:cs typeface="+mn-cs"/>
        </a:defRPr>
      </a:lvl1pPr>
      <a:lvl2pPr marL="584158" marR="0" indent="-237872" algn="l" defTabSz="932024" rtl="0" eaLnBrk="1" fontAlgn="auto" latinLnBrk="0" hangingPunct="1">
        <a:lnSpc>
          <a:spcPct val="90000"/>
        </a:lnSpc>
        <a:spcBef>
          <a:spcPct val="20000"/>
        </a:spcBef>
        <a:spcAft>
          <a:spcPts val="0"/>
        </a:spcAft>
        <a:buClrTx/>
        <a:buSzPct val="90000"/>
        <a:buFont typeface="Wingdings" pitchFamily="2" charset="2"/>
        <a:buChar char=""/>
        <a:tabLst/>
        <a:defRPr sz="2900" kern="1200" spc="0" baseline="0">
          <a:gradFill>
            <a:gsLst>
              <a:gs pos="1250">
                <a:schemeClr val="tx1"/>
              </a:gs>
              <a:gs pos="100000">
                <a:schemeClr val="tx1"/>
              </a:gs>
            </a:gsLst>
            <a:lin ang="5400000" scaled="0"/>
          </a:gradFill>
          <a:latin typeface="+mn-lt"/>
          <a:ea typeface="+mn-ea"/>
          <a:cs typeface="+mn-cs"/>
        </a:defRPr>
      </a:lvl2pPr>
      <a:lvl3pPr marL="813938" marR="0" indent="-229777" algn="l" defTabSz="932024" rtl="0" eaLnBrk="1" fontAlgn="auto" latinLnBrk="0" hangingPunct="1">
        <a:lnSpc>
          <a:spcPct val="90000"/>
        </a:lnSpc>
        <a:spcBef>
          <a:spcPct val="20000"/>
        </a:spcBef>
        <a:spcAft>
          <a:spcPts val="0"/>
        </a:spcAft>
        <a:buClrTx/>
        <a:buSzPct val="90000"/>
        <a:buFont typeface="Wingdings" pitchFamily="2" charset="2"/>
        <a:buChar char=""/>
        <a:tabLst>
          <a:tab pos="813938" algn="l"/>
        </a:tabLst>
        <a:defRPr sz="2900" kern="1200" spc="0" baseline="0">
          <a:gradFill>
            <a:gsLst>
              <a:gs pos="1250">
                <a:schemeClr val="tx1"/>
              </a:gs>
              <a:gs pos="100000">
                <a:schemeClr val="tx1"/>
              </a:gs>
            </a:gsLst>
            <a:lin ang="5400000" scaled="0"/>
          </a:gradFill>
          <a:latin typeface="+mn-lt"/>
          <a:ea typeface="+mn-ea"/>
          <a:cs typeface="+mn-cs"/>
        </a:defRPr>
      </a:lvl3pPr>
      <a:lvl4pPr marL="1050189" marR="0" indent="-236252" algn="l" defTabSz="932024"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4pPr>
      <a:lvl5pPr marL="1279971" marR="0" indent="-229777" algn="l" defTabSz="932024" rtl="0" eaLnBrk="1" fontAlgn="auto" latinLnBrk="0" hangingPunct="1">
        <a:lnSpc>
          <a:spcPct val="90000"/>
        </a:lnSpc>
        <a:spcBef>
          <a:spcPct val="20000"/>
        </a:spcBef>
        <a:spcAft>
          <a:spcPts val="0"/>
        </a:spcAft>
        <a:buClrTx/>
        <a:buSzPct val="90000"/>
        <a:buFont typeface="Wingdings" pitchFamily="2" charset="2"/>
        <a:buChar char=""/>
        <a:tabLst>
          <a:tab pos="1279971" algn="l"/>
        </a:tabLst>
        <a:defRPr sz="2400" kern="1200" spc="0" baseline="0">
          <a:gradFill>
            <a:gsLst>
              <a:gs pos="1250">
                <a:schemeClr val="tx1"/>
              </a:gs>
              <a:gs pos="100000">
                <a:schemeClr val="tx1"/>
              </a:gs>
            </a:gsLst>
            <a:lin ang="5400000" scaled="0"/>
          </a:gradFill>
          <a:latin typeface="+mn-lt"/>
          <a:ea typeface="+mn-ea"/>
          <a:cs typeface="+mn-cs"/>
        </a:defRPr>
      </a:lvl5pPr>
      <a:lvl6pPr marL="2563068" indent="-233006" algn="l" defTabSz="9320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086" indent="-233006" algn="l" defTabSz="9320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098" indent="-233006" algn="l" defTabSz="9320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112" indent="-233006" algn="l" defTabSz="9320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024" rtl="0" eaLnBrk="1" latinLnBrk="0" hangingPunct="1">
        <a:defRPr sz="1800" kern="1200">
          <a:solidFill>
            <a:schemeClr val="tx1"/>
          </a:solidFill>
          <a:latin typeface="+mn-lt"/>
          <a:ea typeface="+mn-ea"/>
          <a:cs typeface="+mn-cs"/>
        </a:defRPr>
      </a:lvl1pPr>
      <a:lvl2pPr marL="466012" algn="l" defTabSz="932024" rtl="0" eaLnBrk="1" latinLnBrk="0" hangingPunct="1">
        <a:defRPr sz="1800" kern="1200">
          <a:solidFill>
            <a:schemeClr val="tx1"/>
          </a:solidFill>
          <a:latin typeface="+mn-lt"/>
          <a:ea typeface="+mn-ea"/>
          <a:cs typeface="+mn-cs"/>
        </a:defRPr>
      </a:lvl2pPr>
      <a:lvl3pPr marL="932024" algn="l" defTabSz="932024" rtl="0" eaLnBrk="1" latinLnBrk="0" hangingPunct="1">
        <a:defRPr sz="1800" kern="1200">
          <a:solidFill>
            <a:schemeClr val="tx1"/>
          </a:solidFill>
          <a:latin typeface="+mn-lt"/>
          <a:ea typeface="+mn-ea"/>
          <a:cs typeface="+mn-cs"/>
        </a:defRPr>
      </a:lvl3pPr>
      <a:lvl4pPr marL="1398038" algn="l" defTabSz="932024" rtl="0" eaLnBrk="1" latinLnBrk="0" hangingPunct="1">
        <a:defRPr sz="1800" kern="1200">
          <a:solidFill>
            <a:schemeClr val="tx1"/>
          </a:solidFill>
          <a:latin typeface="+mn-lt"/>
          <a:ea typeface="+mn-ea"/>
          <a:cs typeface="+mn-cs"/>
        </a:defRPr>
      </a:lvl4pPr>
      <a:lvl5pPr marL="1864053" algn="l" defTabSz="932024" rtl="0" eaLnBrk="1" latinLnBrk="0" hangingPunct="1">
        <a:defRPr sz="1800" kern="1200">
          <a:solidFill>
            <a:schemeClr val="tx1"/>
          </a:solidFill>
          <a:latin typeface="+mn-lt"/>
          <a:ea typeface="+mn-ea"/>
          <a:cs typeface="+mn-cs"/>
        </a:defRPr>
      </a:lvl5pPr>
      <a:lvl6pPr marL="2330066" algn="l" defTabSz="932024" rtl="0" eaLnBrk="1" latinLnBrk="0" hangingPunct="1">
        <a:defRPr sz="1800" kern="1200">
          <a:solidFill>
            <a:schemeClr val="tx1"/>
          </a:solidFill>
          <a:latin typeface="+mn-lt"/>
          <a:ea typeface="+mn-ea"/>
          <a:cs typeface="+mn-cs"/>
        </a:defRPr>
      </a:lvl6pPr>
      <a:lvl7pPr marL="2796076" algn="l" defTabSz="932024" rtl="0" eaLnBrk="1" latinLnBrk="0" hangingPunct="1">
        <a:defRPr sz="1800" kern="1200">
          <a:solidFill>
            <a:schemeClr val="tx1"/>
          </a:solidFill>
          <a:latin typeface="+mn-lt"/>
          <a:ea typeface="+mn-ea"/>
          <a:cs typeface="+mn-cs"/>
        </a:defRPr>
      </a:lvl7pPr>
      <a:lvl8pPr marL="3262092" algn="l" defTabSz="932024" rtl="0" eaLnBrk="1" latinLnBrk="0" hangingPunct="1">
        <a:defRPr sz="1800" kern="1200">
          <a:solidFill>
            <a:schemeClr val="tx1"/>
          </a:solidFill>
          <a:latin typeface="+mn-lt"/>
          <a:ea typeface="+mn-ea"/>
          <a:cs typeface="+mn-cs"/>
        </a:defRPr>
      </a:lvl8pPr>
      <a:lvl9pPr marL="3728104" algn="l" defTabSz="93202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8"/>
            </p:custDataLst>
            <p:extLst/>
          </p:nvPr>
        </p:nvGraphicFramePr>
        <p:xfrm>
          <a:off x="2" y="4"/>
          <a:ext cx="161976" cy="161911"/>
        </p:xfrm>
        <a:graphic>
          <a:graphicData uri="http://schemas.openxmlformats.org/presentationml/2006/ole">
            <mc:AlternateContent xmlns:mc="http://schemas.openxmlformats.org/markup-compatibility/2006">
              <mc:Choice xmlns:v="urn:schemas-microsoft-com:vml" Requires="v">
                <p:oleObj spid="_x0000_s2112"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2" y="4"/>
                        <a:ext cx="161976" cy="161911"/>
                      </a:xfrm>
                      <a:prstGeom prst="rect">
                        <a:avLst/>
                      </a:prstGeom>
                    </p:spPr>
                  </p:pic>
                </p:oleObj>
              </mc:Fallback>
            </mc:AlternateContent>
          </a:graphicData>
        </a:graphic>
      </p:graphicFrame>
      <p:sp>
        <p:nvSpPr>
          <p:cNvPr id="2" name="Title Placeholder 1"/>
          <p:cNvSpPr>
            <a:spLocks noGrp="1"/>
          </p:cNvSpPr>
          <p:nvPr>
            <p:ph type="title"/>
            <p:custDataLst>
              <p:tags r:id="rId19"/>
            </p:custDataLst>
          </p:nvPr>
        </p:nvSpPr>
        <p:spPr>
          <a:xfrm>
            <a:off x="621824" y="280105"/>
            <a:ext cx="11192828" cy="574782"/>
          </a:xfrm>
          <a:prstGeom prst="rect">
            <a:avLst/>
          </a:prstGeom>
        </p:spPr>
        <p:txBody>
          <a:bodyPr vert="horz" lIns="121883" tIns="60941" rIns="121883" bIns="60941"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custDataLst>
              <p:tags r:id="rId20"/>
            </p:custDataLst>
          </p:nvPr>
        </p:nvSpPr>
        <p:spPr>
          <a:xfrm>
            <a:off x="621824" y="1397762"/>
            <a:ext cx="11192828" cy="5026842"/>
          </a:xfrm>
          <a:prstGeom prst="rect">
            <a:avLst/>
          </a:prstGeom>
        </p:spPr>
        <p:txBody>
          <a:bodyPr vert="horz" lIns="121883" tIns="60941" rIns="121883" bIns="60941"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custDataLst>
              <p:tags r:id="rId21"/>
            </p:custDataLst>
          </p:nvPr>
        </p:nvSpPr>
        <p:spPr>
          <a:xfrm>
            <a:off x="11814656" y="6502322"/>
            <a:ext cx="505561" cy="372394"/>
          </a:xfrm>
          <a:prstGeom prst="rect">
            <a:avLst/>
          </a:prstGeom>
        </p:spPr>
        <p:txBody>
          <a:bodyPr vert="horz" lIns="121883" tIns="60941" rIns="121883" bIns="60941" rtlCol="0" anchor="ctr"/>
          <a:lstStyle>
            <a:lvl1pPr algn="r">
              <a:defRPr sz="1122">
                <a:solidFill>
                  <a:srgbClr val="E8E8E8"/>
                </a:solidFill>
              </a:defRPr>
            </a:lvl1pPr>
          </a:lstStyle>
          <a:p>
            <a:pPr defTabSz="1243090"/>
            <a:fld id="{BD271169-D5A2-4E26-9D3F-58E320BF9E89}" type="slidenum">
              <a:rPr lang="en-US" smtClean="0"/>
              <a:pPr defTabSz="1243090"/>
              <a:t>‹#›</a:t>
            </a:fld>
            <a:endParaRPr lang="en-US" dirty="0"/>
          </a:p>
        </p:txBody>
      </p:sp>
    </p:spTree>
    <p:extLst>
      <p:ext uri="{BB962C8B-B14F-4D97-AF65-F5344CB8AC3E}">
        <p14:creationId xmlns:p14="http://schemas.microsoft.com/office/powerpoint/2010/main" val="140433010"/>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 id="214748425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1243090" rtl="0" eaLnBrk="1" latinLnBrk="0" hangingPunct="1">
        <a:spcBef>
          <a:spcPct val="0"/>
        </a:spcBef>
        <a:buNone/>
        <a:defRPr sz="3774" kern="1200" cap="all" baseline="0">
          <a:solidFill>
            <a:srgbClr val="E8E8E8">
              <a:alpha val="99000"/>
            </a:srgbClr>
          </a:solidFill>
          <a:latin typeface="Segoe UI Light"/>
          <a:ea typeface="+mj-ea"/>
          <a:cs typeface="+mj-cs"/>
          <a:sym typeface="Segoe UI Light"/>
        </a:defRPr>
      </a:lvl1pPr>
    </p:titleStyle>
    <p:bodyStyle>
      <a:lvl1pPr marL="248618" indent="-248618" algn="l" defTabSz="1243090" rtl="0" eaLnBrk="1" latinLnBrk="0" hangingPunct="1">
        <a:spcBef>
          <a:spcPct val="20000"/>
        </a:spcBef>
        <a:buFont typeface="Arial" pitchFamily="34" charset="0"/>
        <a:buChar char="•"/>
        <a:defRPr sz="2754" kern="1200">
          <a:solidFill>
            <a:srgbClr val="E8E8E8"/>
          </a:solidFill>
          <a:latin typeface="+mn-lt"/>
          <a:ea typeface="+mn-ea"/>
          <a:cs typeface="+mn-cs"/>
        </a:defRPr>
      </a:lvl1pPr>
      <a:lvl2pPr marL="621544" indent="-248618" algn="l" defTabSz="1243090" rtl="0" eaLnBrk="1" latinLnBrk="0" hangingPunct="1">
        <a:spcBef>
          <a:spcPct val="20000"/>
        </a:spcBef>
        <a:buFont typeface="Arial" pitchFamily="34" charset="0"/>
        <a:buChar char="•"/>
        <a:defRPr sz="2346" kern="1200">
          <a:solidFill>
            <a:srgbClr val="E8E8E8"/>
          </a:solidFill>
          <a:latin typeface="+mn-lt"/>
          <a:ea typeface="+mn-ea"/>
          <a:cs typeface="+mn-cs"/>
        </a:defRPr>
      </a:lvl2pPr>
      <a:lvl3pPr marL="932316" indent="-248618" algn="l" defTabSz="1243090" rtl="0" eaLnBrk="1" latinLnBrk="0" hangingPunct="1">
        <a:spcBef>
          <a:spcPct val="20000"/>
        </a:spcBef>
        <a:buFont typeface="Courier New" pitchFamily="49" charset="0"/>
        <a:buChar char="o"/>
        <a:defRPr sz="1938" kern="1200">
          <a:solidFill>
            <a:srgbClr val="E8E8E8"/>
          </a:solidFill>
          <a:latin typeface="+mn-lt"/>
          <a:ea typeface="+mn-ea"/>
          <a:cs typeface="+mn-cs"/>
        </a:defRPr>
      </a:lvl3pPr>
      <a:lvl4pPr marL="1243090" indent="-248618" algn="l" defTabSz="1243090" rtl="0" eaLnBrk="1" latinLnBrk="0" hangingPunct="1">
        <a:spcBef>
          <a:spcPct val="20000"/>
        </a:spcBef>
        <a:buFont typeface="Arial" pitchFamily="34" charset="0"/>
        <a:buChar char="–"/>
        <a:defRPr sz="1632" kern="1200">
          <a:solidFill>
            <a:srgbClr val="E8E8E8"/>
          </a:solidFill>
          <a:latin typeface="+mn-lt"/>
          <a:ea typeface="+mn-ea"/>
          <a:cs typeface="+mn-cs"/>
        </a:defRPr>
      </a:lvl4pPr>
      <a:lvl5pPr marL="1553859" indent="-248618" algn="l" defTabSz="1243090" rtl="0" eaLnBrk="1" latinLnBrk="0" hangingPunct="1">
        <a:spcBef>
          <a:spcPct val="20000"/>
        </a:spcBef>
        <a:buFont typeface="Arial" pitchFamily="34" charset="0"/>
        <a:buChar char="»"/>
        <a:defRPr sz="1632" kern="1200">
          <a:solidFill>
            <a:srgbClr val="E8E8E8"/>
          </a:solidFill>
          <a:latin typeface="+mn-lt"/>
          <a:ea typeface="+mn-ea"/>
          <a:cs typeface="+mn-cs"/>
        </a:defRPr>
      </a:lvl5pPr>
      <a:lvl6pPr marL="3418494" indent="-310775" algn="l" defTabSz="1243090" rtl="0" eaLnBrk="1" latinLnBrk="0" hangingPunct="1">
        <a:spcBef>
          <a:spcPct val="20000"/>
        </a:spcBef>
        <a:buFont typeface="Arial" pitchFamily="34" charset="0"/>
        <a:buChar char="•"/>
        <a:defRPr sz="2754" kern="1200">
          <a:solidFill>
            <a:schemeClr val="tx1"/>
          </a:solidFill>
          <a:latin typeface="+mn-lt"/>
          <a:ea typeface="+mn-ea"/>
          <a:cs typeface="+mn-cs"/>
        </a:defRPr>
      </a:lvl6pPr>
      <a:lvl7pPr marL="4040039" indent="-310775" algn="l" defTabSz="1243090" rtl="0" eaLnBrk="1" latinLnBrk="0" hangingPunct="1">
        <a:spcBef>
          <a:spcPct val="20000"/>
        </a:spcBef>
        <a:buFont typeface="Arial" pitchFamily="34" charset="0"/>
        <a:buChar char="•"/>
        <a:defRPr sz="2754" kern="1200">
          <a:solidFill>
            <a:schemeClr val="tx1"/>
          </a:solidFill>
          <a:latin typeface="+mn-lt"/>
          <a:ea typeface="+mn-ea"/>
          <a:cs typeface="+mn-cs"/>
        </a:defRPr>
      </a:lvl7pPr>
      <a:lvl8pPr marL="4661583" indent="-310775" algn="l" defTabSz="1243090" rtl="0" eaLnBrk="1" latinLnBrk="0" hangingPunct="1">
        <a:spcBef>
          <a:spcPct val="20000"/>
        </a:spcBef>
        <a:buFont typeface="Arial" pitchFamily="34" charset="0"/>
        <a:buChar char="•"/>
        <a:defRPr sz="2754" kern="1200">
          <a:solidFill>
            <a:schemeClr val="tx1"/>
          </a:solidFill>
          <a:latin typeface="+mn-lt"/>
          <a:ea typeface="+mn-ea"/>
          <a:cs typeface="+mn-cs"/>
        </a:defRPr>
      </a:lvl8pPr>
      <a:lvl9pPr marL="5283128" indent="-310775" algn="l" defTabSz="1243090" rtl="0" eaLnBrk="1" latinLnBrk="0" hangingPunct="1">
        <a:spcBef>
          <a:spcPct val="20000"/>
        </a:spcBef>
        <a:buFont typeface="Arial" pitchFamily="34" charset="0"/>
        <a:buChar char="•"/>
        <a:defRPr sz="2754" kern="1200">
          <a:solidFill>
            <a:schemeClr val="tx1"/>
          </a:solidFill>
          <a:latin typeface="+mn-lt"/>
          <a:ea typeface="+mn-ea"/>
          <a:cs typeface="+mn-cs"/>
        </a:defRPr>
      </a:lvl9pPr>
    </p:bodyStyle>
    <p:otherStyle>
      <a:defPPr>
        <a:defRPr lang="en-US"/>
      </a:defPPr>
      <a:lvl1pPr marL="0" algn="l" defTabSz="1243090" rtl="0" eaLnBrk="1" latinLnBrk="0" hangingPunct="1">
        <a:defRPr sz="2448" kern="1200">
          <a:solidFill>
            <a:schemeClr val="tx1"/>
          </a:solidFill>
          <a:latin typeface="+mn-lt"/>
          <a:ea typeface="+mn-ea"/>
          <a:cs typeface="+mn-cs"/>
        </a:defRPr>
      </a:lvl1pPr>
      <a:lvl2pPr marL="621544" algn="l" defTabSz="1243090" rtl="0" eaLnBrk="1" latinLnBrk="0" hangingPunct="1">
        <a:defRPr sz="2448" kern="1200">
          <a:solidFill>
            <a:schemeClr val="tx1"/>
          </a:solidFill>
          <a:latin typeface="+mn-lt"/>
          <a:ea typeface="+mn-ea"/>
          <a:cs typeface="+mn-cs"/>
        </a:defRPr>
      </a:lvl2pPr>
      <a:lvl3pPr marL="1243090" algn="l" defTabSz="1243090" rtl="0" eaLnBrk="1" latinLnBrk="0" hangingPunct="1">
        <a:defRPr sz="2448" kern="1200">
          <a:solidFill>
            <a:schemeClr val="tx1"/>
          </a:solidFill>
          <a:latin typeface="+mn-lt"/>
          <a:ea typeface="+mn-ea"/>
          <a:cs typeface="+mn-cs"/>
        </a:defRPr>
      </a:lvl3pPr>
      <a:lvl4pPr marL="1864634" algn="l" defTabSz="1243090" rtl="0" eaLnBrk="1" latinLnBrk="0" hangingPunct="1">
        <a:defRPr sz="2448" kern="1200">
          <a:solidFill>
            <a:schemeClr val="tx1"/>
          </a:solidFill>
          <a:latin typeface="+mn-lt"/>
          <a:ea typeface="+mn-ea"/>
          <a:cs typeface="+mn-cs"/>
        </a:defRPr>
      </a:lvl4pPr>
      <a:lvl5pPr marL="2486179" algn="l" defTabSz="1243090" rtl="0" eaLnBrk="1" latinLnBrk="0" hangingPunct="1">
        <a:defRPr sz="2448" kern="1200">
          <a:solidFill>
            <a:schemeClr val="tx1"/>
          </a:solidFill>
          <a:latin typeface="+mn-lt"/>
          <a:ea typeface="+mn-ea"/>
          <a:cs typeface="+mn-cs"/>
        </a:defRPr>
      </a:lvl5pPr>
      <a:lvl6pPr marL="3107722" algn="l" defTabSz="1243090" rtl="0" eaLnBrk="1" latinLnBrk="0" hangingPunct="1">
        <a:defRPr sz="2448" kern="1200">
          <a:solidFill>
            <a:schemeClr val="tx1"/>
          </a:solidFill>
          <a:latin typeface="+mn-lt"/>
          <a:ea typeface="+mn-ea"/>
          <a:cs typeface="+mn-cs"/>
        </a:defRPr>
      </a:lvl6pPr>
      <a:lvl7pPr marL="3729268" algn="l" defTabSz="1243090" rtl="0" eaLnBrk="1" latinLnBrk="0" hangingPunct="1">
        <a:defRPr sz="2448" kern="1200">
          <a:solidFill>
            <a:schemeClr val="tx1"/>
          </a:solidFill>
          <a:latin typeface="+mn-lt"/>
          <a:ea typeface="+mn-ea"/>
          <a:cs typeface="+mn-cs"/>
        </a:defRPr>
      </a:lvl7pPr>
      <a:lvl8pPr marL="4350811" algn="l" defTabSz="1243090" rtl="0" eaLnBrk="1" latinLnBrk="0" hangingPunct="1">
        <a:defRPr sz="2448" kern="1200">
          <a:solidFill>
            <a:schemeClr val="tx1"/>
          </a:solidFill>
          <a:latin typeface="+mn-lt"/>
          <a:ea typeface="+mn-ea"/>
          <a:cs typeface="+mn-cs"/>
        </a:defRPr>
      </a:lvl8pPr>
      <a:lvl9pPr marL="4972356" algn="l" defTabSz="1243090" rtl="0" eaLnBrk="1" latinLnBrk="0" hangingPunct="1">
        <a:defRPr sz="244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2082"/>
            <a:ext cx="11375536" cy="946413"/>
          </a:xfrm>
          <a:prstGeom prst="rect">
            <a:avLst/>
          </a:prstGeom>
        </p:spPr>
        <p:txBody>
          <a:bodyPr vert="horz" wrap="square" lIns="146304" tIns="91440" rIns="146304" bIns="9144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71398" y="1211263"/>
            <a:ext cx="11378776" cy="2609945"/>
          </a:xfrm>
          <a:prstGeom prst="rect">
            <a:avLst/>
          </a:prstGeom>
        </p:spPr>
        <p:txBody>
          <a:bodyPr vert="horz" lIns="182880" tIns="146304" rIns="182880" bIns="14630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650175" y="6573013"/>
            <a:ext cx="511664" cy="124650"/>
          </a:xfrm>
          <a:prstGeom prst="rect">
            <a:avLst/>
          </a:prstGeom>
          <a:noFill/>
        </p:spPr>
        <p:txBody>
          <a:bodyPr wrap="square" lIns="0" tIns="0" rIns="182880" bIns="0" rtlCol="0" anchor="b" anchorCtr="0">
            <a:spAutoFit/>
          </a:bodyPr>
          <a:lstStyle>
            <a:lvl1pPr algn="r">
              <a:defRPr lang="en-US" sz="900" spc="-20" baseline="0" smtClean="0">
                <a:gradFill>
                  <a:gsLst>
                    <a:gs pos="0">
                      <a:schemeClr val="tx1"/>
                    </a:gs>
                    <a:gs pos="100000">
                      <a:schemeClr val="tx1"/>
                    </a:gs>
                  </a:gsLst>
                  <a:lin ang="5400000" scaled="0"/>
                </a:gradFill>
              </a:defRPr>
            </a:lvl1p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419768261"/>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68" r:id="rId14"/>
    <p:sldLayoutId id="2147484269" r:id="rId15"/>
    <p:sldLayoutId id="2147484270" r:id="rId16"/>
    <p:sldLayoutId id="2147484271" r:id="rId17"/>
    <p:sldLayoutId id="2147484272" r:id="rId18"/>
    <p:sldLayoutId id="2147484273" r:id="rId19"/>
    <p:sldLayoutId id="2147484274" r:id="rId20"/>
  </p:sldLayoutIdLst>
  <p:transition>
    <p:fade/>
  </p:transition>
  <p:timing>
    <p:tnLst>
      <p:par>
        <p:cTn id="1" dur="indefinite" restart="never" nodeType="tmRoot"/>
      </p:par>
    </p:tnLst>
  </p:timing>
  <p:hf hdr="0" dt="0"/>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553" marR="0" indent="-346553"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71" baseline="0">
          <a:gradFill>
            <a:gsLst>
              <a:gs pos="1250">
                <a:schemeClr val="tx1"/>
              </a:gs>
              <a:gs pos="100000">
                <a:schemeClr val="tx1"/>
              </a:gs>
            </a:gsLst>
            <a:lin ang="5400000" scaled="0"/>
          </a:gradFill>
          <a:latin typeface="+mj-lt"/>
          <a:ea typeface="+mn-ea"/>
          <a:cs typeface="+mn-cs"/>
        </a:defRPr>
      </a:lvl1pPr>
      <a:lvl2pPr marL="584607" marR="0" indent="-238054" algn="l" defTabSz="932742" rtl="0" eaLnBrk="1" fontAlgn="auto" latinLnBrk="0" hangingPunct="1">
        <a:lnSpc>
          <a:spcPct val="90000"/>
        </a:lnSpc>
        <a:spcBef>
          <a:spcPct val="20000"/>
        </a:spcBef>
        <a:spcAft>
          <a:spcPts val="0"/>
        </a:spcAft>
        <a:buClrTx/>
        <a:buSzPct val="90000"/>
        <a:buFont typeface="Wingdings"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81456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814563" algn="l"/>
        </a:tabLst>
        <a:defRPr sz="2800" kern="1200" spc="0" baseline="0">
          <a:gradFill>
            <a:gsLst>
              <a:gs pos="1250">
                <a:schemeClr val="tx1"/>
              </a:gs>
              <a:gs pos="100000">
                <a:schemeClr val="tx1"/>
              </a:gs>
            </a:gsLst>
            <a:lin ang="5400000" scaled="0"/>
          </a:gradFill>
          <a:latin typeface="+mn-lt"/>
          <a:ea typeface="+mn-ea"/>
          <a:cs typeface="+mn-cs"/>
        </a:defRPr>
      </a:lvl3pPr>
      <a:lvl4pPr marL="1050997" marR="0" indent="-236434" algn="l" defTabSz="932742"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4pPr>
      <a:lvl5pPr marL="1280953" marR="0" indent="-229956" algn="l" defTabSz="932742" rtl="0" eaLnBrk="1" fontAlgn="auto" latinLnBrk="0" hangingPunct="1">
        <a:lnSpc>
          <a:spcPct val="90000"/>
        </a:lnSpc>
        <a:spcBef>
          <a:spcPct val="20000"/>
        </a:spcBef>
        <a:spcAft>
          <a:spcPts val="0"/>
        </a:spcAft>
        <a:buClrTx/>
        <a:buSzPct val="90000"/>
        <a:buFont typeface="Wingdings" pitchFamily="2" charset="2"/>
        <a:buChar char=""/>
        <a:tabLst>
          <a:tab pos="1280953" algn="l"/>
        </a:tabLst>
        <a:defRPr sz="2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1824" y="280106"/>
            <a:ext cx="11192828" cy="1165754"/>
          </a:xfrm>
          <a:prstGeom prst="rect">
            <a:avLst/>
          </a:prstGeom>
        </p:spPr>
        <p:txBody>
          <a:bodyPr vert="horz" lIns="182880" tIns="13716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1824" y="1632057"/>
            <a:ext cx="11192828" cy="4616063"/>
          </a:xfrm>
          <a:prstGeom prst="rect">
            <a:avLst/>
          </a:prstGeom>
        </p:spPr>
        <p:txBody>
          <a:bodyPr vert="horz" lIns="182880" tIns="13716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82889"/>
            <a:ext cx="2901844" cy="372394"/>
          </a:xfrm>
          <a:prstGeom prst="rect">
            <a:avLst/>
          </a:prstGeom>
        </p:spPr>
        <p:txBody>
          <a:bodyPr vert="horz" lIns="182880" tIns="45720" rIns="91440" bIns="45720" rtlCol="0" anchor="b"/>
          <a:lstStyle>
            <a:lvl1pPr algn="l">
              <a:defRPr sz="1088" kern="800">
                <a:solidFill>
                  <a:schemeClr val="tx1">
                    <a:tint val="75000"/>
                  </a:schemeClr>
                </a:solidFill>
                <a:latin typeface="+mn-lt"/>
                <a:cs typeface="Segoe UI Light"/>
              </a:defRPr>
            </a:lvl1pPr>
          </a:lstStyle>
          <a:p>
            <a:pPr defTabSz="621746"/>
            <a:fld id="{0BDA82E5-744E-48BF-AC50-F815E6EE271C}" type="datetime1">
              <a:rPr lang="en-US" smtClean="0">
                <a:solidFill>
                  <a:srgbClr val="FFFFFF">
                    <a:tint val="75000"/>
                  </a:srgbClr>
                </a:solidFill>
              </a:rPr>
              <a:pPr defTabSz="621746"/>
              <a:t>6/5/2013</a:t>
            </a:fld>
            <a:endParaRPr lang="en-US" dirty="0">
              <a:solidFill>
                <a:srgbClr val="FFFFFF">
                  <a:tint val="75000"/>
                </a:srgbClr>
              </a:solidFill>
            </a:endParaRPr>
          </a:p>
        </p:txBody>
      </p:sp>
      <p:sp>
        <p:nvSpPr>
          <p:cNvPr id="6" name="Slide Number Placeholder 5"/>
          <p:cNvSpPr>
            <a:spLocks noGrp="1"/>
          </p:cNvSpPr>
          <p:nvPr>
            <p:ph type="sldNum" sz="quarter" idx="4"/>
          </p:nvPr>
        </p:nvSpPr>
        <p:spPr>
          <a:xfrm>
            <a:off x="9223719" y="6482889"/>
            <a:ext cx="2901844" cy="372394"/>
          </a:xfrm>
          <a:prstGeom prst="rect">
            <a:avLst/>
          </a:prstGeom>
        </p:spPr>
        <p:txBody>
          <a:bodyPr vert="horz" lIns="91440" tIns="45720" rIns="91440" bIns="45720" rtlCol="0" anchor="b"/>
          <a:lstStyle>
            <a:lvl1pPr algn="r">
              <a:defRPr sz="1088" kern="800">
                <a:solidFill>
                  <a:schemeClr val="tx1">
                    <a:tint val="75000"/>
                  </a:schemeClr>
                </a:solidFill>
                <a:latin typeface="+mn-lt"/>
                <a:cs typeface="Segoe UI Light"/>
              </a:defRPr>
            </a:lvl1pPr>
          </a:lstStyle>
          <a:p>
            <a:pPr defTabSz="621746"/>
            <a:fld id="{74A398B2-5A34-1A4A-811E-F4027282568C}" type="slidenum">
              <a:rPr lang="en-US" smtClean="0">
                <a:solidFill>
                  <a:srgbClr val="FFFFFF">
                    <a:tint val="75000"/>
                  </a:srgbClr>
                </a:solidFill>
              </a:rPr>
              <a:pPr defTabSz="621746"/>
              <a:t>‹#›</a:t>
            </a:fld>
            <a:endParaRPr lang="en-US">
              <a:solidFill>
                <a:srgbClr val="FFFFFF">
                  <a:tint val="75000"/>
                </a:srgbClr>
              </a:solidFill>
            </a:endParaRPr>
          </a:p>
        </p:txBody>
      </p:sp>
    </p:spTree>
    <p:extLst>
      <p:ext uri="{BB962C8B-B14F-4D97-AF65-F5344CB8AC3E}">
        <p14:creationId xmlns:p14="http://schemas.microsoft.com/office/powerpoint/2010/main" val="3993847000"/>
      </p:ext>
    </p:extLst>
  </p:cSld>
  <p:clrMap bg1="dk1" tx1="lt1" bg2="dk2" tx2="lt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 id="2147484308" r:id="rId15"/>
  </p:sldLayoutIdLst>
  <p:timing>
    <p:tnLst>
      <p:par>
        <p:cTn id="1" dur="indefinite" restart="never" nodeType="tmRoot"/>
      </p:par>
    </p:tnLst>
  </p:timing>
  <p:hf hdr="0" ftr="0"/>
  <p:txStyles>
    <p:titleStyle>
      <a:lvl1pPr eaLnBrk="1" hangingPunct="1">
        <a:defRPr sz="2720" kern="800">
          <a:solidFill>
            <a:schemeClr val="tx1"/>
          </a:solidFill>
          <a:latin typeface="+mn-lt"/>
          <a:cs typeface="Segoe UI Light"/>
        </a:defRPr>
      </a:lvl1pPr>
    </p:titleStyle>
    <p:bodyStyle>
      <a:lvl1pPr eaLnBrk="1" hangingPunct="1">
        <a:lnSpc>
          <a:spcPct val="120000"/>
        </a:lnSpc>
        <a:defRPr sz="1904" kern="800">
          <a:solidFill>
            <a:srgbClr val="FFFFFF"/>
          </a:solidFill>
          <a:latin typeface="+mn-lt"/>
          <a:cs typeface="Segoe UI Light"/>
        </a:defRPr>
      </a:lvl1pPr>
      <a:lvl2pPr eaLnBrk="1" hangingPunct="1">
        <a:lnSpc>
          <a:spcPct val="120000"/>
        </a:lnSpc>
        <a:defRPr sz="1904" kern="800">
          <a:solidFill>
            <a:srgbClr val="FFFFFF"/>
          </a:solidFill>
          <a:latin typeface="+mn-lt"/>
          <a:cs typeface="Segoe UI Light"/>
        </a:defRPr>
      </a:lvl2pPr>
      <a:lvl3pPr eaLnBrk="1" hangingPunct="1">
        <a:lnSpc>
          <a:spcPct val="120000"/>
        </a:lnSpc>
        <a:defRPr sz="1904" kern="800">
          <a:solidFill>
            <a:srgbClr val="FFFFFF"/>
          </a:solidFill>
          <a:latin typeface="+mn-lt"/>
          <a:cs typeface="Segoe UI Light"/>
        </a:defRPr>
      </a:lvl3pPr>
      <a:lvl4pPr eaLnBrk="1" hangingPunct="1">
        <a:lnSpc>
          <a:spcPct val="120000"/>
        </a:lnSpc>
        <a:defRPr sz="1904" kern="800">
          <a:solidFill>
            <a:srgbClr val="FFFFFF"/>
          </a:solidFill>
          <a:latin typeface="+mn-lt"/>
          <a:cs typeface="Segoe UI Light"/>
        </a:defRPr>
      </a:lvl4pPr>
      <a:lvl5pPr eaLnBrk="1" hangingPunct="1">
        <a:lnSpc>
          <a:spcPct val="120000"/>
        </a:lnSpc>
        <a:defRPr sz="1904" kern="800">
          <a:solidFill>
            <a:srgbClr val="FFFFFF"/>
          </a:solidFill>
          <a:latin typeface="+mn-lt"/>
          <a:cs typeface="Segoe UI Light"/>
        </a:defRPr>
      </a:lvl5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7826381"/>
      </p:ext>
    </p:extLst>
  </p:cSld>
  <p:clrMap bg1="dk1" tx1="lt1" bg2="dk2" tx2="lt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 id="2147484324" r:id="rId15"/>
    <p:sldLayoutId id="2147484325" r:id="rId16"/>
    <p:sldLayoutId id="2147484326" r:id="rId17"/>
    <p:sldLayoutId id="2147484327" r:id="rId18"/>
    <p:sldLayoutId id="2147484328" r:id="rId19"/>
    <p:sldLayoutId id="2147484329" r:id="rId20"/>
    <p:sldLayoutId id="2147484330" r:id="rId21"/>
    <p:sldLayoutId id="2147484331" r:id="rId22"/>
    <p:sldLayoutId id="2147484332" r:id="rId23"/>
    <p:sldLayoutId id="2147484333" r:id="rId24"/>
    <p:sldLayoutId id="2147484334" r:id="rId25"/>
    <p:sldLayoutId id="2147484335" r:id="rId26"/>
    <p:sldLayoutId id="2147484336" r:id="rId27"/>
    <p:sldLayoutId id="2147484337" r:id="rId28"/>
    <p:sldLayoutId id="2147484338" r:id="rId29"/>
    <p:sldLayoutId id="2147484339" r:id="rId30"/>
    <p:sldLayoutId id="2147484340" r:id="rId31"/>
    <p:sldLayoutId id="2147484341" r:id="rId32"/>
    <p:sldLayoutId id="2147484342" r:id="rId33"/>
    <p:sldLayoutId id="2147484343" r:id="rId34"/>
    <p:sldLayoutId id="2147484344" r:id="rId35"/>
    <p:sldLayoutId id="2147484345" r:id="rId36"/>
    <p:sldLayoutId id="2147484346" r:id="rId37"/>
    <p:sldLayoutId id="2147484347" r:id="rId38"/>
    <p:sldLayoutId id="2147484348" r:id="rId39"/>
    <p:sldLayoutId id="2147484349" r:id="rId40"/>
    <p:sldLayoutId id="2147484350" r:id="rId41"/>
    <p:sldLayoutId id="2147484351" r:id="rId42"/>
    <p:sldLayoutId id="2147484352" r:id="rId43"/>
    <p:sldLayoutId id="2147484353" r:id="rId44"/>
    <p:sldLayoutId id="2147484354" r:id="rId45"/>
  </p:sldLayoutIdLst>
  <p:transition>
    <p:fade/>
  </p:transition>
  <p:timing>
    <p:tnLst>
      <p:par>
        <p:cTn id="1" dur="indefinite" restart="never" nodeType="tmRoot"/>
      </p:par>
    </p:tnLst>
  </p:timing>
  <p:txStyles>
    <p:title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64" marR="0" indent="-342764" algn="l" defTabSz="932372" rtl="0" eaLnBrk="1" fontAlgn="auto" latinLnBrk="0" hangingPunct="1">
        <a:lnSpc>
          <a:spcPct val="90000"/>
        </a:lnSpc>
        <a:spcBef>
          <a:spcPct val="20000"/>
        </a:spcBef>
        <a:spcAft>
          <a:spcPts val="0"/>
        </a:spcAft>
        <a:buClrTx/>
        <a:buSzPct val="90000"/>
        <a:buFont typeface="Arial" pitchFamily="34" charset="0"/>
        <a:buChar char="•"/>
        <a:tabLst/>
        <a:defRPr sz="3998" kern="1200" spc="0" baseline="0">
          <a:gradFill>
            <a:gsLst>
              <a:gs pos="1250">
                <a:schemeClr val="tx1"/>
              </a:gs>
              <a:gs pos="100000">
                <a:schemeClr val="tx1"/>
              </a:gs>
            </a:gsLst>
            <a:lin ang="5400000" scaled="0"/>
          </a:gradFill>
          <a:latin typeface="+mj-lt"/>
          <a:ea typeface="+mn-ea"/>
          <a:cs typeface="+mn-cs"/>
        </a:defRPr>
      </a:lvl1pPr>
      <a:lvl2pPr marL="583968" marR="0" indent="-241204"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2pPr>
      <a:lvl3pPr marL="79978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3pPr>
      <a:lvl4pPr marL="102829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4pPr>
      <a:lvl5pPr marL="1256802"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5pPr>
      <a:lvl6pPr marL="256402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30212"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398"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58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372" rtl="0" eaLnBrk="1" latinLnBrk="0" hangingPunct="1">
        <a:defRPr sz="1799" kern="1200">
          <a:solidFill>
            <a:schemeClr val="tx1"/>
          </a:solidFill>
          <a:latin typeface="+mn-lt"/>
          <a:ea typeface="+mn-ea"/>
          <a:cs typeface="+mn-cs"/>
        </a:defRPr>
      </a:lvl1pPr>
      <a:lvl2pPr marL="466186" algn="l" defTabSz="932372" rtl="0" eaLnBrk="1" latinLnBrk="0" hangingPunct="1">
        <a:defRPr sz="1799" kern="1200">
          <a:solidFill>
            <a:schemeClr val="tx1"/>
          </a:solidFill>
          <a:latin typeface="+mn-lt"/>
          <a:ea typeface="+mn-ea"/>
          <a:cs typeface="+mn-cs"/>
        </a:defRPr>
      </a:lvl2pPr>
      <a:lvl3pPr marL="932372" algn="l" defTabSz="932372" rtl="0" eaLnBrk="1" latinLnBrk="0" hangingPunct="1">
        <a:defRPr sz="1799" kern="1200">
          <a:solidFill>
            <a:schemeClr val="tx1"/>
          </a:solidFill>
          <a:latin typeface="+mn-lt"/>
          <a:ea typeface="+mn-ea"/>
          <a:cs typeface="+mn-cs"/>
        </a:defRPr>
      </a:lvl3pPr>
      <a:lvl4pPr marL="1398559" algn="l" defTabSz="932372" rtl="0" eaLnBrk="1" latinLnBrk="0" hangingPunct="1">
        <a:defRPr sz="1799" kern="1200">
          <a:solidFill>
            <a:schemeClr val="tx1"/>
          </a:solidFill>
          <a:latin typeface="+mn-lt"/>
          <a:ea typeface="+mn-ea"/>
          <a:cs typeface="+mn-cs"/>
        </a:defRPr>
      </a:lvl4pPr>
      <a:lvl5pPr marL="1864745" algn="l" defTabSz="932372" rtl="0" eaLnBrk="1" latinLnBrk="0" hangingPunct="1">
        <a:defRPr sz="1799" kern="1200">
          <a:solidFill>
            <a:schemeClr val="tx1"/>
          </a:solidFill>
          <a:latin typeface="+mn-lt"/>
          <a:ea typeface="+mn-ea"/>
          <a:cs typeface="+mn-cs"/>
        </a:defRPr>
      </a:lvl5pPr>
      <a:lvl6pPr marL="2330932" algn="l" defTabSz="932372" rtl="0" eaLnBrk="1" latinLnBrk="0" hangingPunct="1">
        <a:defRPr sz="1799" kern="1200">
          <a:solidFill>
            <a:schemeClr val="tx1"/>
          </a:solidFill>
          <a:latin typeface="+mn-lt"/>
          <a:ea typeface="+mn-ea"/>
          <a:cs typeface="+mn-cs"/>
        </a:defRPr>
      </a:lvl6pPr>
      <a:lvl7pPr marL="2797118" algn="l" defTabSz="932372" rtl="0" eaLnBrk="1" latinLnBrk="0" hangingPunct="1">
        <a:defRPr sz="1799" kern="1200">
          <a:solidFill>
            <a:schemeClr val="tx1"/>
          </a:solidFill>
          <a:latin typeface="+mn-lt"/>
          <a:ea typeface="+mn-ea"/>
          <a:cs typeface="+mn-cs"/>
        </a:defRPr>
      </a:lvl7pPr>
      <a:lvl8pPr marL="3263305" algn="l" defTabSz="932372" rtl="0" eaLnBrk="1" latinLnBrk="0" hangingPunct="1">
        <a:defRPr sz="1799" kern="1200">
          <a:solidFill>
            <a:schemeClr val="tx1"/>
          </a:solidFill>
          <a:latin typeface="+mn-lt"/>
          <a:ea typeface="+mn-ea"/>
          <a:cs typeface="+mn-cs"/>
        </a:defRPr>
      </a:lvl8pPr>
      <a:lvl9pPr marL="3729492" algn="l" defTabSz="932372"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5531435"/>
      </p:ext>
    </p:extLst>
  </p:cSld>
  <p:clrMap bg1="dk1" tx1="lt1" bg2="dk2" tx2="lt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 id="2147484367" r:id="rId12"/>
    <p:sldLayoutId id="2147484368" r:id="rId13"/>
    <p:sldLayoutId id="2147484369" r:id="rId14"/>
    <p:sldLayoutId id="2147484370" r:id="rId15"/>
    <p:sldLayoutId id="2147484371" r:id="rId16"/>
    <p:sldLayoutId id="2147484372" r:id="rId17"/>
    <p:sldLayoutId id="2147484373" r:id="rId18"/>
    <p:sldLayoutId id="2147484374" r:id="rId19"/>
    <p:sldLayoutId id="2147484375" r:id="rId20"/>
    <p:sldLayoutId id="2147484376" r:id="rId21"/>
    <p:sldLayoutId id="2147484377" r:id="rId22"/>
    <p:sldLayoutId id="2147484378"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wmf"/><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2.xml"/><Relationship Id="rId5" Type="http://schemas.microsoft.com/office/2007/relationships/hdphoto" Target="../media/hdphoto5.wdp"/><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86.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41.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04.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32.xml"/><Relationship Id="rId5" Type="http://schemas.openxmlformats.org/officeDocument/2006/relationships/image" Target="../media/image51.gif"/><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www.windowsazure.com/en-us/manage/services/networking/" TargetMode="External"/><Relationship Id="rId2" Type="http://schemas.openxmlformats.org/officeDocument/2006/relationships/hyperlink" Target="http://msdn.microsoft.com/en-us/library/windowsazure/jj870962.aspx" TargetMode="External"/><Relationship Id="rId1" Type="http://schemas.openxmlformats.org/officeDocument/2006/relationships/slideLayout" Target="../slideLayouts/slideLayout16.xml"/><Relationship Id="rId5" Type="http://schemas.openxmlformats.org/officeDocument/2006/relationships/hyperlink" Target="http://msdn.microsoft.com/en-us/library/windowsazure/hh873027.aspx" TargetMode="External"/><Relationship Id="rId4" Type="http://schemas.openxmlformats.org/officeDocument/2006/relationships/hyperlink" Target="http://www.microsoft.com/en-us/server-cloud/system-center/default.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19.xml"/><Relationship Id="rId5" Type="http://schemas.openxmlformats.org/officeDocument/2006/relationships/hyperlink" Target="http://aka.ms/SC2012R2" TargetMode="External"/><Relationship Id="rId4" Type="http://schemas.openxmlformats.org/officeDocument/2006/relationships/hyperlink" Target="http://aka.ms/WS2012R2"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 Id="rId9" Type="http://schemas.openxmlformats.org/officeDocument/2006/relationships/image" Target="../media/image60.jpe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169.xml"/><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microsoft.com/office/2007/relationships/hdphoto" Target="../media/hdphoto2.wdp"/><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image" Target="../media/image17.png"/><Relationship Id="rId2" Type="http://schemas.openxmlformats.org/officeDocument/2006/relationships/tags" Target="../tags/tag94.xml"/><Relationship Id="rId16" Type="http://schemas.openxmlformats.org/officeDocument/2006/relationships/notesSlide" Target="../notesSlides/notesSlide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5" Type="http://schemas.openxmlformats.org/officeDocument/2006/relationships/tags" Target="../tags/tag97.xml"/><Relationship Id="rId15" Type="http://schemas.openxmlformats.org/officeDocument/2006/relationships/slideLayout" Target="../slideLayouts/slideLayout50.xml"/><Relationship Id="rId10" Type="http://schemas.openxmlformats.org/officeDocument/2006/relationships/tags" Target="../tags/tag10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0.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40730" y="2924464"/>
            <a:ext cx="3883829" cy="245600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r" defTabSz="914099" fontAlgn="base">
              <a:lnSpc>
                <a:spcPct val="90000"/>
              </a:lnSpc>
              <a:spcBef>
                <a:spcPct val="0"/>
              </a:spcBef>
              <a:spcAft>
                <a:spcPct val="0"/>
              </a:spcAft>
            </a:pPr>
            <a:endParaRPr lang="en-US" sz="2000" dirty="0" smtClean="0">
              <a:solidFill>
                <a:srgbClr val="FFFFFF"/>
              </a:solidFill>
            </a:endParaRPr>
          </a:p>
          <a:p>
            <a:pPr algn="r" defTabSz="914099" fontAlgn="base">
              <a:lnSpc>
                <a:spcPct val="90000"/>
              </a:lnSpc>
              <a:spcBef>
                <a:spcPct val="0"/>
              </a:spcBef>
              <a:spcAft>
                <a:spcPct val="0"/>
              </a:spcAft>
            </a:pPr>
            <a:endParaRPr lang="en-US" sz="2000" dirty="0">
              <a:solidFill>
                <a:srgbClr val="FFFFFF"/>
              </a:solidFill>
            </a:endParaRPr>
          </a:p>
          <a:p>
            <a:pPr algn="r" defTabSz="914099" fontAlgn="base">
              <a:lnSpc>
                <a:spcPct val="90000"/>
              </a:lnSpc>
              <a:spcBef>
                <a:spcPct val="0"/>
              </a:spcBef>
              <a:spcAft>
                <a:spcPct val="0"/>
              </a:spcAft>
            </a:pPr>
            <a:endParaRPr lang="en-US" sz="2000" dirty="0" smtClean="0">
              <a:solidFill>
                <a:srgbClr val="FFFFFF"/>
              </a:solidFill>
            </a:endParaRPr>
          </a:p>
          <a:p>
            <a:pPr algn="r" defTabSz="914099" fontAlgn="base">
              <a:lnSpc>
                <a:spcPct val="90000"/>
              </a:lnSpc>
              <a:spcBef>
                <a:spcPct val="0"/>
              </a:spcBef>
              <a:spcAft>
                <a:spcPct val="0"/>
              </a:spcAft>
            </a:pPr>
            <a:endParaRPr lang="en-US" sz="2000" dirty="0">
              <a:solidFill>
                <a:srgbClr val="FFFFFF"/>
              </a:solidFill>
            </a:endParaRPr>
          </a:p>
          <a:p>
            <a:pPr algn="r" defTabSz="914099" fontAlgn="base">
              <a:lnSpc>
                <a:spcPct val="90000"/>
              </a:lnSpc>
              <a:spcBef>
                <a:spcPct val="0"/>
              </a:spcBef>
              <a:spcAft>
                <a:spcPct val="0"/>
              </a:spcAft>
            </a:pPr>
            <a:endParaRPr lang="en-US" sz="2000" dirty="0" smtClean="0">
              <a:solidFill>
                <a:srgbClr val="FFFFFF"/>
              </a:solidFill>
            </a:endParaRPr>
          </a:p>
          <a:p>
            <a:pPr algn="r" defTabSz="914099" fontAlgn="base">
              <a:lnSpc>
                <a:spcPct val="90000"/>
              </a:lnSpc>
              <a:spcBef>
                <a:spcPct val="0"/>
              </a:spcBef>
              <a:spcAft>
                <a:spcPct val="0"/>
              </a:spcAft>
            </a:pPr>
            <a:endParaRPr lang="en-US" sz="2000" dirty="0">
              <a:solidFill>
                <a:srgbClr val="FFFFFF"/>
              </a:solidFill>
            </a:endParaRPr>
          </a:p>
          <a:p>
            <a:pPr algn="r" defTabSz="914099" fontAlgn="base">
              <a:lnSpc>
                <a:spcPct val="90000"/>
              </a:lnSpc>
              <a:spcBef>
                <a:spcPct val="0"/>
              </a:spcBef>
              <a:spcAft>
                <a:spcPct val="0"/>
              </a:spcAft>
            </a:pPr>
            <a:endParaRPr lang="en-US" sz="2000" dirty="0" smtClean="0">
              <a:solidFill>
                <a:srgbClr val="FFFFFF"/>
              </a:solidFill>
            </a:endParaRPr>
          </a:p>
          <a:p>
            <a:pPr algn="r" defTabSz="914099" fontAlgn="base">
              <a:lnSpc>
                <a:spcPct val="90000"/>
              </a:lnSpc>
              <a:spcBef>
                <a:spcPct val="0"/>
              </a:spcBef>
              <a:spcAft>
                <a:spcPct val="0"/>
              </a:spcAft>
            </a:pPr>
            <a:r>
              <a:rPr lang="en-US" sz="2000" dirty="0" smtClean="0">
                <a:solidFill>
                  <a:srgbClr val="FFFFFF"/>
                </a:solidFill>
              </a:rPr>
              <a:t>Customer premises</a:t>
            </a:r>
          </a:p>
        </p:txBody>
      </p:sp>
      <p:sp>
        <p:nvSpPr>
          <p:cNvPr id="2" name="Rounded Rectangle 1"/>
          <p:cNvSpPr/>
          <p:nvPr/>
        </p:nvSpPr>
        <p:spPr bwMode="auto">
          <a:xfrm>
            <a:off x="1699702" y="2994547"/>
            <a:ext cx="2621137" cy="463121"/>
          </a:xfrm>
          <a:prstGeom prst="roundRect">
            <a:avLst>
              <a:gd name="adj" fmla="val 6387"/>
            </a:avLst>
          </a:prstGeom>
          <a:solidFill>
            <a:srgbClr val="B0B18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grpSp>
        <p:nvGrpSpPr>
          <p:cNvPr id="32" name="Group 31"/>
          <p:cNvGrpSpPr/>
          <p:nvPr/>
        </p:nvGrpSpPr>
        <p:grpSpPr>
          <a:xfrm>
            <a:off x="1763200" y="3054581"/>
            <a:ext cx="2512977" cy="341641"/>
            <a:chOff x="3111811" y="2130296"/>
            <a:chExt cx="3460272" cy="470426"/>
          </a:xfrm>
        </p:grpSpPr>
        <p:pic>
          <p:nvPicPr>
            <p:cNvPr id="29" name="Picture 2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5482955" y="2130299"/>
              <a:ext cx="1089128" cy="470423"/>
            </a:xfrm>
            <a:prstGeom prst="roundRect">
              <a:avLst>
                <a:gd name="adj" fmla="val 11234"/>
              </a:avLst>
            </a:prstGeom>
            <a:solidFill>
              <a:schemeClr val="tx2"/>
            </a:solidFill>
            <a:ln w="63500">
              <a:noFill/>
            </a:ln>
            <a:effectLst/>
          </p:spPr>
        </p:pic>
        <p:pic>
          <p:nvPicPr>
            <p:cNvPr id="30" name="Picture 2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4297383" y="2130299"/>
              <a:ext cx="1089128" cy="470423"/>
            </a:xfrm>
            <a:prstGeom prst="roundRect">
              <a:avLst>
                <a:gd name="adj" fmla="val 11234"/>
              </a:avLst>
            </a:prstGeom>
            <a:solidFill>
              <a:schemeClr val="tx2"/>
            </a:solidFill>
            <a:ln w="63500">
              <a:noFill/>
            </a:ln>
            <a:effectLst/>
          </p:spPr>
        </p:pic>
        <p:pic>
          <p:nvPicPr>
            <p:cNvPr id="31" name="Picture 3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2130296"/>
              <a:ext cx="1089128" cy="470424"/>
            </a:xfrm>
            <a:prstGeom prst="roundRect">
              <a:avLst>
                <a:gd name="adj" fmla="val 11234"/>
              </a:avLst>
            </a:prstGeom>
            <a:solidFill>
              <a:schemeClr val="tx2"/>
            </a:solidFill>
            <a:ln w="63500">
              <a:noFill/>
            </a:ln>
            <a:effectLst/>
          </p:spPr>
        </p:pic>
      </p:grpSp>
      <p:sp>
        <p:nvSpPr>
          <p:cNvPr id="9" name="Oval 8"/>
          <p:cNvSpPr/>
          <p:nvPr/>
        </p:nvSpPr>
        <p:spPr bwMode="auto">
          <a:xfrm>
            <a:off x="3041270" y="3571040"/>
            <a:ext cx="1279569" cy="1304646"/>
          </a:xfrm>
          <a:prstGeom prst="ellipse">
            <a:avLst/>
          </a:prstGeom>
          <a:solidFill>
            <a:srgbClr val="FFFFFF"/>
          </a:solidFill>
          <a:ln w="76200">
            <a:solidFill>
              <a:schemeClr val="bg2">
                <a:lumMod val="90000"/>
                <a:lumOff val="1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sp>
        <p:nvSpPr>
          <p:cNvPr id="46" name="Freeform 52"/>
          <p:cNvSpPr>
            <a:spLocks noEditPoints="1"/>
          </p:cNvSpPr>
          <p:nvPr/>
        </p:nvSpPr>
        <p:spPr bwMode="auto">
          <a:xfrm>
            <a:off x="3418387" y="3649609"/>
            <a:ext cx="689450" cy="457629"/>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 name="Clpoud Icon"/>
          <p:cNvSpPr>
            <a:spLocks noChangeAspect="1"/>
          </p:cNvSpPr>
          <p:nvPr/>
        </p:nvSpPr>
        <p:spPr bwMode="black">
          <a:xfrm>
            <a:off x="6422430" y="255391"/>
            <a:ext cx="5739408" cy="324337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ln/>
          <a:extLst/>
        </p:spPr>
        <p:style>
          <a:lnRef idx="1">
            <a:schemeClr val="accent1"/>
          </a:lnRef>
          <a:fillRef idx="3">
            <a:schemeClr val="accent1"/>
          </a:fillRef>
          <a:effectRef idx="2">
            <a:schemeClr val="accent1"/>
          </a:effectRef>
          <a:fontRef idx="minor">
            <a:schemeClr val="lt1"/>
          </a:fontRef>
        </p:style>
        <p:txBody>
          <a:bodyPr vert="horz" wrap="square" lIns="91373" tIns="182740" rIns="456848" bIns="45685" numCol="1" anchor="t" anchorCtr="0" compatLnSpc="1">
            <a:prstTxWarp prst="textNoShape">
              <a:avLst/>
            </a:prstTxWarp>
          </a:bodyPr>
          <a:lstStyle/>
          <a:p>
            <a:pPr algn="ctr" fontAlgn="base">
              <a:lnSpc>
                <a:spcPct val="90000"/>
              </a:lnSpc>
              <a:spcBef>
                <a:spcPct val="0"/>
              </a:spcBef>
              <a:spcAft>
                <a:spcPct val="0"/>
              </a:spcAft>
            </a:pPr>
            <a:r>
              <a:rPr lang="en-US" sz="2400" spc="-50" dirty="0" smtClean="0">
                <a:solidFill>
                  <a:srgbClr val="FFFFFF"/>
                </a:solidFill>
              </a:rPr>
              <a:t/>
            </a:r>
            <a:br>
              <a:rPr lang="en-US" sz="2400" spc="-50" dirty="0" smtClean="0">
                <a:solidFill>
                  <a:srgbClr val="FFFFFF"/>
                </a:solidFill>
              </a:rPr>
            </a:br>
            <a:r>
              <a:rPr lang="en-US" sz="2400" spc="-50" dirty="0" smtClean="0">
                <a:solidFill>
                  <a:srgbClr val="FFFFFF"/>
                </a:solidFill>
              </a:rPr>
              <a:t>Windows Azure</a:t>
            </a:r>
            <a:endParaRPr lang="en-US" sz="2400" spc="-50" dirty="0">
              <a:solidFill>
                <a:srgbClr val="FFFFFF"/>
              </a:solidFill>
            </a:endParaRPr>
          </a:p>
        </p:txBody>
      </p:sp>
      <p:sp>
        <p:nvSpPr>
          <p:cNvPr id="44" name="Freeform 43"/>
          <p:cNvSpPr/>
          <p:nvPr/>
        </p:nvSpPr>
        <p:spPr bwMode="auto">
          <a:xfrm>
            <a:off x="7796216" y="1394475"/>
            <a:ext cx="4128001" cy="1911954"/>
          </a:xfrm>
          <a:custGeom>
            <a:avLst/>
            <a:gdLst>
              <a:gd name="connsiteX0" fmla="*/ 269674 w 3173565"/>
              <a:gd name="connsiteY0" fmla="*/ 0 h 1618014"/>
              <a:gd name="connsiteX1" fmla="*/ 2323469 w 3173565"/>
              <a:gd name="connsiteY1" fmla="*/ 0 h 1618014"/>
              <a:gd name="connsiteX2" fmla="*/ 2337182 w 3173565"/>
              <a:gd name="connsiteY2" fmla="*/ 1382 h 1618014"/>
              <a:gd name="connsiteX3" fmla="*/ 2364558 w 3173565"/>
              <a:gd name="connsiteY3" fmla="*/ 0 h 1618014"/>
              <a:gd name="connsiteX4" fmla="*/ 3173565 w 3173565"/>
              <a:gd name="connsiteY4" fmla="*/ 809007 h 1618014"/>
              <a:gd name="connsiteX5" fmla="*/ 2364558 w 3173565"/>
              <a:gd name="connsiteY5" fmla="*/ 1618014 h 1618014"/>
              <a:gd name="connsiteX6" fmla="*/ 2337182 w 3173565"/>
              <a:gd name="connsiteY6" fmla="*/ 1616632 h 1618014"/>
              <a:gd name="connsiteX7" fmla="*/ 2323469 w 3173565"/>
              <a:gd name="connsiteY7" fmla="*/ 1618014 h 1618014"/>
              <a:gd name="connsiteX8" fmla="*/ 269674 w 3173565"/>
              <a:gd name="connsiteY8" fmla="*/ 1618014 h 1618014"/>
              <a:gd name="connsiteX9" fmla="*/ 0 w 3173565"/>
              <a:gd name="connsiteY9" fmla="*/ 1348340 h 1618014"/>
              <a:gd name="connsiteX10" fmla="*/ 0 w 3173565"/>
              <a:gd name="connsiteY10" fmla="*/ 269674 h 1618014"/>
              <a:gd name="connsiteX11" fmla="*/ 269674 w 3173565"/>
              <a:gd name="connsiteY11" fmla="*/ 0 h 161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3565" h="1618014">
                <a:moveTo>
                  <a:pt x="269674" y="0"/>
                </a:moveTo>
                <a:lnTo>
                  <a:pt x="2323469" y="0"/>
                </a:lnTo>
                <a:lnTo>
                  <a:pt x="2337182" y="1382"/>
                </a:lnTo>
                <a:lnTo>
                  <a:pt x="2364558" y="0"/>
                </a:lnTo>
                <a:cubicBezTo>
                  <a:pt x="2811360" y="0"/>
                  <a:pt x="3173565" y="362205"/>
                  <a:pt x="3173565" y="809007"/>
                </a:cubicBezTo>
                <a:cubicBezTo>
                  <a:pt x="3173565" y="1255809"/>
                  <a:pt x="2811360" y="1618014"/>
                  <a:pt x="2364558" y="1618014"/>
                </a:cubicBezTo>
                <a:lnTo>
                  <a:pt x="2337182" y="1616632"/>
                </a:lnTo>
                <a:lnTo>
                  <a:pt x="2323469" y="1618014"/>
                </a:lnTo>
                <a:lnTo>
                  <a:pt x="269674" y="1618014"/>
                </a:lnTo>
                <a:cubicBezTo>
                  <a:pt x="120737" y="1618014"/>
                  <a:pt x="0" y="1497277"/>
                  <a:pt x="0" y="1348340"/>
                </a:cubicBezTo>
                <a:lnTo>
                  <a:pt x="0" y="269674"/>
                </a:lnTo>
                <a:cubicBezTo>
                  <a:pt x="0" y="120737"/>
                  <a:pt x="120737" y="0"/>
                  <a:pt x="269674" y="0"/>
                </a:cubicBezTo>
                <a:close/>
              </a:path>
            </a:pathLst>
          </a:custGeom>
          <a:pattFill prst="ltUpDiag">
            <a:fgClr>
              <a:srgbClr val="CDCDCD"/>
            </a:fgClr>
            <a:bgClr>
              <a:srgbClr val="FFFFFF"/>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859" tIns="146248" rIns="0" bIns="45720" numCol="1" spcCol="0" rtlCol="0" fromWordArt="0" anchor="b" anchorCtr="0" forceAA="0" compatLnSpc="1">
            <a:prstTxWarp prst="textNoShape">
              <a:avLst/>
            </a:prstTxWarp>
            <a:noAutofit/>
          </a:bodyPr>
          <a:lstStyle/>
          <a:p>
            <a:r>
              <a:rPr lang="en-US" dirty="0" smtClean="0">
                <a:solidFill>
                  <a:srgbClr val="002050">
                    <a:lumMod val="90000"/>
                    <a:lumOff val="10000"/>
                  </a:srgbClr>
                </a:solidFill>
              </a:rPr>
              <a:t>US East Virtual Network</a:t>
            </a:r>
            <a:endParaRPr lang="en-US" dirty="0">
              <a:solidFill>
                <a:srgbClr val="002050">
                  <a:lumMod val="90000"/>
                  <a:lumOff val="10000"/>
                </a:srgbClr>
              </a:solidFill>
            </a:endParaRPr>
          </a:p>
        </p:txBody>
      </p:sp>
      <p:sp>
        <p:nvSpPr>
          <p:cNvPr id="50" name="TextBox 49"/>
          <p:cNvSpPr txBox="1"/>
          <p:nvPr/>
        </p:nvSpPr>
        <p:spPr>
          <a:xfrm>
            <a:off x="6368803" y="2804335"/>
            <a:ext cx="1474187" cy="600164"/>
          </a:xfrm>
          <a:prstGeom prst="rect">
            <a:avLst/>
          </a:prstGeom>
          <a:noFill/>
        </p:spPr>
        <p:txBody>
          <a:bodyPr wrap="square" lIns="182880" tIns="146304" rIns="182880" bIns="146304" rtlCol="0">
            <a:spAutoFit/>
          </a:bodyPr>
          <a:lstStyle/>
          <a:p>
            <a:pPr algn="ctr">
              <a:lnSpc>
                <a:spcPct val="90000"/>
              </a:lnSpc>
            </a:pPr>
            <a:r>
              <a:rPr lang="en-US" sz="1100" dirty="0" smtClean="0">
                <a:gradFill>
                  <a:gsLst>
                    <a:gs pos="2917">
                      <a:srgbClr val="FFFFFF"/>
                    </a:gs>
                    <a:gs pos="100000">
                      <a:srgbClr val="FFFFFF"/>
                    </a:gs>
                  </a:gsLst>
                  <a:lin ang="5400000" scaled="0"/>
                </a:gradFill>
              </a:rPr>
              <a:t>VPN </a:t>
            </a:r>
            <a:br>
              <a:rPr lang="en-US" sz="1100" dirty="0" smtClean="0">
                <a:gradFill>
                  <a:gsLst>
                    <a:gs pos="2917">
                      <a:srgbClr val="FFFFFF"/>
                    </a:gs>
                    <a:gs pos="100000">
                      <a:srgbClr val="FFFFFF"/>
                    </a:gs>
                  </a:gsLst>
                  <a:lin ang="5400000" scaled="0"/>
                </a:gradFill>
              </a:rPr>
            </a:br>
            <a:r>
              <a:rPr lang="en-US" sz="1100" dirty="0" smtClean="0">
                <a:gradFill>
                  <a:gsLst>
                    <a:gs pos="2917">
                      <a:srgbClr val="FFFFFF"/>
                    </a:gs>
                    <a:gs pos="100000">
                      <a:srgbClr val="FFFFFF"/>
                    </a:gs>
                  </a:gsLst>
                  <a:lin ang="5400000" scaled="0"/>
                </a:gradFill>
              </a:rPr>
              <a:t>Gateway</a:t>
            </a:r>
          </a:p>
        </p:txBody>
      </p:sp>
      <p:sp>
        <p:nvSpPr>
          <p:cNvPr id="11" name="Rounded Rectangle 10"/>
          <p:cNvSpPr/>
          <p:nvPr/>
        </p:nvSpPr>
        <p:spPr bwMode="auto">
          <a:xfrm>
            <a:off x="7929159" y="170273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pic>
        <p:nvPicPr>
          <p:cNvPr id="68" name="Picture 6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2523118"/>
            <a:ext cx="790965" cy="341639"/>
          </a:xfrm>
          <a:prstGeom prst="roundRect">
            <a:avLst>
              <a:gd name="adj" fmla="val 11234"/>
            </a:avLst>
          </a:prstGeom>
          <a:solidFill>
            <a:schemeClr val="tx2"/>
          </a:solidFill>
          <a:ln w="63500">
            <a:noFill/>
          </a:ln>
          <a:effectLst/>
        </p:spPr>
      </p:pic>
      <p:pic>
        <p:nvPicPr>
          <p:cNvPr id="69" name="Picture 6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2137114"/>
            <a:ext cx="790965" cy="341639"/>
          </a:xfrm>
          <a:prstGeom prst="roundRect">
            <a:avLst>
              <a:gd name="adj" fmla="val 11234"/>
            </a:avLst>
          </a:prstGeom>
          <a:solidFill>
            <a:schemeClr val="tx2"/>
          </a:solidFill>
          <a:ln w="63500">
            <a:noFill/>
          </a:ln>
          <a:effectLst/>
        </p:spPr>
      </p:pic>
      <p:pic>
        <p:nvPicPr>
          <p:cNvPr id="70" name="Picture 6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1751109"/>
            <a:ext cx="790965" cy="341639"/>
          </a:xfrm>
          <a:prstGeom prst="roundRect">
            <a:avLst>
              <a:gd name="adj" fmla="val 11234"/>
            </a:avLst>
          </a:prstGeom>
          <a:solidFill>
            <a:schemeClr val="tx2"/>
          </a:solidFill>
          <a:ln w="63500">
            <a:noFill/>
          </a:ln>
          <a:effectLst/>
        </p:spPr>
      </p:pic>
      <p:sp>
        <p:nvSpPr>
          <p:cNvPr id="79" name="TextBox 78"/>
          <p:cNvSpPr txBox="1"/>
          <p:nvPr/>
        </p:nvSpPr>
        <p:spPr>
          <a:xfrm>
            <a:off x="7929159" y="1353220"/>
            <a:ext cx="919605" cy="447815"/>
          </a:xfrm>
          <a:prstGeom prst="rect">
            <a:avLst/>
          </a:prstGeom>
          <a:noFill/>
        </p:spPr>
        <p:txBody>
          <a:bodyPr wrap="square" lIns="91440" tIns="146304" rIns="91440" bIns="146304" rtlCol="0">
            <a:spAutoFit/>
          </a:bodyPr>
          <a:lstStyle/>
          <a:p>
            <a:pPr algn="ctr">
              <a:lnSpc>
                <a:spcPct val="90000"/>
              </a:lnSpc>
            </a:pPr>
            <a:r>
              <a:rPr lang="en-US" sz="1100" dirty="0" smtClean="0">
                <a:solidFill>
                  <a:srgbClr val="002050">
                    <a:lumMod val="90000"/>
                    <a:lumOff val="10000"/>
                  </a:srgbClr>
                </a:solidFill>
              </a:rPr>
              <a:t>Front End</a:t>
            </a:r>
          </a:p>
        </p:txBody>
      </p:sp>
      <p:sp>
        <p:nvSpPr>
          <p:cNvPr id="80" name="TextBox 79"/>
          <p:cNvSpPr txBox="1"/>
          <p:nvPr/>
        </p:nvSpPr>
        <p:spPr>
          <a:xfrm>
            <a:off x="8912900" y="1353220"/>
            <a:ext cx="916447" cy="447815"/>
          </a:xfrm>
          <a:prstGeom prst="rect">
            <a:avLst/>
          </a:prstGeom>
          <a:noFill/>
        </p:spPr>
        <p:txBody>
          <a:bodyPr wrap="square" lIns="91440" tIns="146304" rIns="91440" bIns="146304" rtlCol="0">
            <a:spAutoFit/>
          </a:bodyPr>
          <a:lstStyle/>
          <a:p>
            <a:pPr algn="ctr">
              <a:lnSpc>
                <a:spcPct val="90000"/>
              </a:lnSpc>
            </a:pPr>
            <a:r>
              <a:rPr lang="en-US" sz="1100" dirty="0" smtClean="0">
                <a:solidFill>
                  <a:srgbClr val="002050">
                    <a:lumMod val="90000"/>
                    <a:lumOff val="10000"/>
                  </a:srgbClr>
                </a:solidFill>
              </a:rPr>
              <a:t>Back End</a:t>
            </a:r>
          </a:p>
        </p:txBody>
      </p:sp>
      <p:sp>
        <p:nvSpPr>
          <p:cNvPr id="81" name="TextBox 80"/>
          <p:cNvSpPr txBox="1"/>
          <p:nvPr/>
        </p:nvSpPr>
        <p:spPr>
          <a:xfrm>
            <a:off x="9893116" y="1353220"/>
            <a:ext cx="924234" cy="447815"/>
          </a:xfrm>
          <a:prstGeom prst="rect">
            <a:avLst/>
          </a:prstGeom>
          <a:noFill/>
        </p:spPr>
        <p:txBody>
          <a:bodyPr wrap="square" lIns="91440" tIns="146304" rIns="91440" bIns="146304" rtlCol="0">
            <a:spAutoFit/>
          </a:bodyPr>
          <a:lstStyle/>
          <a:p>
            <a:pPr algn="ctr">
              <a:lnSpc>
                <a:spcPct val="90000"/>
              </a:lnSpc>
            </a:pPr>
            <a:r>
              <a:rPr lang="en-US" sz="1100" dirty="0" smtClean="0">
                <a:solidFill>
                  <a:srgbClr val="002050">
                    <a:lumMod val="90000"/>
                    <a:lumOff val="10000"/>
                  </a:srgbClr>
                </a:solidFill>
              </a:rPr>
              <a:t>SQL HA</a:t>
            </a:r>
          </a:p>
        </p:txBody>
      </p:sp>
      <p:pic>
        <p:nvPicPr>
          <p:cNvPr id="82" name="Picture 81"/>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10946228" y="2137113"/>
            <a:ext cx="790965" cy="341639"/>
          </a:xfrm>
          <a:prstGeom prst="roundRect">
            <a:avLst>
              <a:gd name="adj" fmla="val 9180"/>
            </a:avLst>
          </a:prstGeom>
          <a:noFill/>
          <a:ln w="31750">
            <a:solidFill>
              <a:schemeClr val="tx2"/>
            </a:solidFill>
          </a:ln>
        </p:spPr>
      </p:pic>
      <p:grpSp>
        <p:nvGrpSpPr>
          <p:cNvPr id="17" name="Group 16"/>
          <p:cNvGrpSpPr/>
          <p:nvPr/>
        </p:nvGrpSpPr>
        <p:grpSpPr>
          <a:xfrm>
            <a:off x="8913268" y="1702731"/>
            <a:ext cx="919973" cy="1221733"/>
            <a:chOff x="8913268" y="1889001"/>
            <a:chExt cx="919973" cy="1221733"/>
          </a:xfrm>
        </p:grpSpPr>
        <p:sp>
          <p:nvSpPr>
            <p:cNvPr id="83" name="Rounded Rectangle 82"/>
            <p:cNvSpPr/>
            <p:nvPr/>
          </p:nvSpPr>
          <p:spPr bwMode="auto">
            <a:xfrm>
              <a:off x="8913268"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pic>
          <p:nvPicPr>
            <p:cNvPr id="71" name="Picture 7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709388"/>
              <a:ext cx="790965" cy="341639"/>
            </a:xfrm>
            <a:prstGeom prst="roundRect">
              <a:avLst>
                <a:gd name="adj" fmla="val 11234"/>
              </a:avLst>
            </a:prstGeom>
            <a:solidFill>
              <a:schemeClr val="tx2"/>
            </a:solidFill>
            <a:ln w="63500">
              <a:noFill/>
            </a:ln>
            <a:effectLst/>
          </p:spPr>
        </p:pic>
        <p:pic>
          <p:nvPicPr>
            <p:cNvPr id="72" name="Picture 71"/>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323384"/>
              <a:ext cx="790965" cy="341639"/>
            </a:xfrm>
            <a:prstGeom prst="roundRect">
              <a:avLst>
                <a:gd name="adj" fmla="val 11234"/>
              </a:avLst>
            </a:prstGeom>
            <a:solidFill>
              <a:schemeClr val="tx2"/>
            </a:solidFill>
            <a:ln w="63500">
              <a:noFill/>
            </a:ln>
            <a:effectLst/>
          </p:spPr>
        </p:pic>
        <p:pic>
          <p:nvPicPr>
            <p:cNvPr id="73" name="Picture 72"/>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1937379"/>
              <a:ext cx="790965" cy="341639"/>
            </a:xfrm>
            <a:prstGeom prst="roundRect">
              <a:avLst>
                <a:gd name="adj" fmla="val 11234"/>
              </a:avLst>
            </a:prstGeom>
            <a:solidFill>
              <a:schemeClr val="tx2"/>
            </a:solidFill>
            <a:ln w="63500">
              <a:noFill/>
            </a:ln>
            <a:effectLst/>
          </p:spPr>
        </p:pic>
      </p:grpSp>
      <p:grpSp>
        <p:nvGrpSpPr>
          <p:cNvPr id="18" name="Group 17"/>
          <p:cNvGrpSpPr/>
          <p:nvPr/>
        </p:nvGrpSpPr>
        <p:grpSpPr>
          <a:xfrm>
            <a:off x="9897377" y="1702731"/>
            <a:ext cx="919973" cy="1221733"/>
            <a:chOff x="9897377" y="1889001"/>
            <a:chExt cx="919973" cy="1221733"/>
          </a:xfrm>
        </p:grpSpPr>
        <p:sp>
          <p:nvSpPr>
            <p:cNvPr id="84" name="Rounded Rectangle 83"/>
            <p:cNvSpPr/>
            <p:nvPr/>
          </p:nvSpPr>
          <p:spPr bwMode="auto">
            <a:xfrm>
              <a:off x="9897377"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pic>
          <p:nvPicPr>
            <p:cNvPr id="74" name="Picture 7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709388"/>
              <a:ext cx="790965" cy="341639"/>
            </a:xfrm>
            <a:prstGeom prst="roundRect">
              <a:avLst>
                <a:gd name="adj" fmla="val 11234"/>
              </a:avLst>
            </a:prstGeom>
            <a:solidFill>
              <a:schemeClr val="tx2"/>
            </a:solidFill>
            <a:ln w="63500">
              <a:noFill/>
            </a:ln>
            <a:effectLst/>
          </p:spPr>
        </p:pic>
        <p:pic>
          <p:nvPicPr>
            <p:cNvPr id="75" name="Picture 7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323384"/>
              <a:ext cx="790965" cy="341639"/>
            </a:xfrm>
            <a:prstGeom prst="roundRect">
              <a:avLst>
                <a:gd name="adj" fmla="val 11234"/>
              </a:avLst>
            </a:prstGeom>
            <a:solidFill>
              <a:schemeClr val="tx2"/>
            </a:solidFill>
            <a:ln w="63500">
              <a:noFill/>
            </a:ln>
            <a:effectLst/>
          </p:spPr>
        </p:pic>
        <p:pic>
          <p:nvPicPr>
            <p:cNvPr id="76" name="Picture 7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1937379"/>
              <a:ext cx="790965" cy="341639"/>
            </a:xfrm>
            <a:prstGeom prst="roundRect">
              <a:avLst>
                <a:gd name="adj" fmla="val 11234"/>
              </a:avLst>
            </a:prstGeom>
            <a:solidFill>
              <a:schemeClr val="tx2"/>
            </a:solidFill>
            <a:ln w="63500">
              <a:noFill/>
            </a:ln>
            <a:effectLst/>
          </p:spPr>
        </p:pic>
      </p:grpSp>
      <p:sp>
        <p:nvSpPr>
          <p:cNvPr id="85" name="TextBox 84"/>
          <p:cNvSpPr txBox="1"/>
          <p:nvPr/>
        </p:nvSpPr>
        <p:spPr>
          <a:xfrm>
            <a:off x="10946228" y="1621846"/>
            <a:ext cx="790966" cy="447815"/>
          </a:xfrm>
          <a:prstGeom prst="rect">
            <a:avLst/>
          </a:prstGeom>
          <a:noFill/>
        </p:spPr>
        <p:txBody>
          <a:bodyPr wrap="square" lIns="91440" tIns="146304" rIns="91440" bIns="146304" rtlCol="0">
            <a:spAutoFit/>
          </a:bodyPr>
          <a:lstStyle/>
          <a:p>
            <a:pPr algn="ctr">
              <a:lnSpc>
                <a:spcPct val="90000"/>
              </a:lnSpc>
            </a:pPr>
            <a:r>
              <a:rPr lang="en-US" sz="1100" dirty="0" smtClean="0">
                <a:solidFill>
                  <a:srgbClr val="002050">
                    <a:lumMod val="90000"/>
                    <a:lumOff val="10000"/>
                  </a:srgbClr>
                </a:solidFill>
              </a:rPr>
              <a:t>AD / DNS</a:t>
            </a:r>
          </a:p>
        </p:txBody>
      </p:sp>
      <p:sp>
        <p:nvSpPr>
          <p:cNvPr id="48" name="Oval 47"/>
          <p:cNvSpPr/>
          <p:nvPr/>
        </p:nvSpPr>
        <p:spPr bwMode="auto">
          <a:xfrm>
            <a:off x="6551308" y="2296560"/>
            <a:ext cx="1116030" cy="1116030"/>
          </a:xfrm>
          <a:prstGeom prst="ellipse">
            <a:avLst/>
          </a:prstGeom>
          <a:solidFill>
            <a:srgbClr val="FFFFFF"/>
          </a:solidFill>
          <a:ln w="762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sp>
        <p:nvSpPr>
          <p:cNvPr id="49" name="Freeform 52"/>
          <p:cNvSpPr>
            <a:spLocks noEditPoints="1"/>
          </p:cNvSpPr>
          <p:nvPr/>
        </p:nvSpPr>
        <p:spPr bwMode="auto">
          <a:xfrm>
            <a:off x="6746190" y="2382309"/>
            <a:ext cx="726266" cy="542155"/>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TextBox 98"/>
          <p:cNvSpPr txBox="1"/>
          <p:nvPr/>
        </p:nvSpPr>
        <p:spPr>
          <a:xfrm>
            <a:off x="6649521" y="2823440"/>
            <a:ext cx="919605" cy="600164"/>
          </a:xfrm>
          <a:prstGeom prst="rect">
            <a:avLst/>
          </a:prstGeom>
          <a:noFill/>
        </p:spPr>
        <p:txBody>
          <a:bodyPr wrap="square" lIns="91440" tIns="146304" rIns="91440" bIns="146304" rtlCol="0">
            <a:spAutoFit/>
          </a:bodyPr>
          <a:lstStyle/>
          <a:p>
            <a:pPr algn="ctr">
              <a:lnSpc>
                <a:spcPct val="90000"/>
              </a:lnSpc>
            </a:pPr>
            <a:r>
              <a:rPr lang="en-US" sz="1100" dirty="0" smtClean="0">
                <a:solidFill>
                  <a:srgbClr val="002050"/>
                </a:solidFill>
              </a:rPr>
              <a:t>VPN Gateway</a:t>
            </a:r>
          </a:p>
        </p:txBody>
      </p:sp>
      <p:cxnSp>
        <p:nvCxnSpPr>
          <p:cNvPr id="107" name="Elbow Connector 106"/>
          <p:cNvCxnSpPr>
            <a:stCxn id="9" idx="6"/>
            <a:endCxn id="48" idx="2"/>
          </p:cNvCxnSpPr>
          <p:nvPr/>
        </p:nvCxnSpPr>
        <p:spPr>
          <a:xfrm flipV="1">
            <a:off x="4320839" y="2854575"/>
            <a:ext cx="2230469" cy="1368788"/>
          </a:xfrm>
          <a:prstGeom prst="straightConnector1">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4862508" y="3909592"/>
            <a:ext cx="1461105" cy="849463"/>
          </a:xfrm>
          <a:prstGeom prst="rect">
            <a:avLst/>
          </a:prstGeom>
          <a:noFill/>
        </p:spPr>
        <p:txBody>
          <a:bodyPr wrap="none" lIns="0" tIns="146304" rIns="182880" bIns="146304" rtlCol="0">
            <a:spAutoFit/>
          </a:bodyPr>
          <a:lstStyle/>
          <a:p>
            <a:pPr algn="ctr">
              <a:lnSpc>
                <a:spcPct val="90000"/>
              </a:lnSpc>
            </a:pPr>
            <a:r>
              <a:rPr lang="en-US" sz="2000" dirty="0" smtClean="0">
                <a:gradFill>
                  <a:gsLst>
                    <a:gs pos="2917">
                      <a:srgbClr val="FFFFFF"/>
                    </a:gs>
                    <a:gs pos="100000">
                      <a:srgbClr val="FFFFFF"/>
                    </a:gs>
                  </a:gsLst>
                  <a:lin ang="5400000" scaled="0"/>
                </a:gradFill>
              </a:rPr>
              <a:t>Site-to-Site</a:t>
            </a:r>
            <a:br>
              <a:rPr lang="en-US" sz="2000" dirty="0" smtClean="0">
                <a:gradFill>
                  <a:gsLst>
                    <a:gs pos="2917">
                      <a:srgbClr val="FFFFFF"/>
                    </a:gs>
                    <a:gs pos="100000">
                      <a:srgbClr val="FFFFFF"/>
                    </a:gs>
                  </a:gsLst>
                  <a:lin ang="5400000" scaled="0"/>
                </a:gradFill>
              </a:rPr>
            </a:br>
            <a:r>
              <a:rPr lang="en-US" sz="2000" dirty="0" smtClean="0">
                <a:gradFill>
                  <a:gsLst>
                    <a:gs pos="2917">
                      <a:srgbClr val="FFFFFF"/>
                    </a:gs>
                    <a:gs pos="100000">
                      <a:srgbClr val="FFFFFF"/>
                    </a:gs>
                  </a:gsLst>
                  <a:lin ang="5400000" scaled="0"/>
                </a:gradFill>
              </a:rPr>
              <a:t>VPN</a:t>
            </a:r>
          </a:p>
        </p:txBody>
      </p:sp>
      <p:sp>
        <p:nvSpPr>
          <p:cNvPr id="7" name="Title 6"/>
          <p:cNvSpPr>
            <a:spLocks noGrp="1"/>
          </p:cNvSpPr>
          <p:nvPr>
            <p:ph type="title"/>
          </p:nvPr>
        </p:nvSpPr>
        <p:spPr>
          <a:xfrm>
            <a:off x="230736" y="292090"/>
            <a:ext cx="7241720" cy="793928"/>
          </a:xfrm>
        </p:spPr>
        <p:txBody>
          <a:bodyPr/>
          <a:lstStyle/>
          <a:p>
            <a:r>
              <a:rPr lang="en-US" sz="3600" dirty="0" smtClean="0"/>
              <a:t>Demo: SharePoint HA and DR </a:t>
            </a:r>
            <a:br>
              <a:rPr lang="en-US" sz="3600" dirty="0" smtClean="0"/>
            </a:br>
            <a:r>
              <a:rPr lang="en-US" sz="3600" dirty="0" smtClean="0"/>
              <a:t>using Hybrid Networking</a:t>
            </a:r>
            <a:endParaRPr lang="en-US" sz="3600" dirty="0"/>
          </a:p>
        </p:txBody>
      </p:sp>
      <p:sp>
        <p:nvSpPr>
          <p:cNvPr id="52" name="Freeform 52"/>
          <p:cNvSpPr>
            <a:spLocks noEditPoints="1"/>
          </p:cNvSpPr>
          <p:nvPr/>
        </p:nvSpPr>
        <p:spPr bwMode="auto">
          <a:xfrm>
            <a:off x="3447330" y="4349138"/>
            <a:ext cx="689450" cy="457629"/>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Clpoud Icon"/>
          <p:cNvSpPr>
            <a:spLocks noChangeAspect="1"/>
          </p:cNvSpPr>
          <p:nvPr/>
        </p:nvSpPr>
        <p:spPr bwMode="black">
          <a:xfrm>
            <a:off x="6649521" y="3658044"/>
            <a:ext cx="5739408" cy="324337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ln/>
          <a:extLst/>
        </p:spPr>
        <p:style>
          <a:lnRef idx="1">
            <a:schemeClr val="accent1"/>
          </a:lnRef>
          <a:fillRef idx="3">
            <a:schemeClr val="accent1"/>
          </a:fillRef>
          <a:effectRef idx="2">
            <a:schemeClr val="accent1"/>
          </a:effectRef>
          <a:fontRef idx="minor">
            <a:schemeClr val="lt1"/>
          </a:fontRef>
        </p:style>
        <p:txBody>
          <a:bodyPr vert="horz" wrap="square" lIns="91373" tIns="182740" rIns="456848" bIns="45685" numCol="1" anchor="t" anchorCtr="0" compatLnSpc="1">
            <a:prstTxWarp prst="textNoShape">
              <a:avLst/>
            </a:prstTxWarp>
          </a:bodyPr>
          <a:lstStyle/>
          <a:p>
            <a:pPr algn="ctr" fontAlgn="base">
              <a:lnSpc>
                <a:spcPct val="90000"/>
              </a:lnSpc>
              <a:spcBef>
                <a:spcPct val="0"/>
              </a:spcBef>
              <a:spcAft>
                <a:spcPct val="0"/>
              </a:spcAft>
            </a:pPr>
            <a:r>
              <a:rPr lang="en-US" sz="2400" spc="-50" dirty="0" smtClean="0">
                <a:solidFill>
                  <a:srgbClr val="FFFFFF"/>
                </a:solidFill>
              </a:rPr>
              <a:t/>
            </a:r>
            <a:br>
              <a:rPr lang="en-US" sz="2400" spc="-50" dirty="0" smtClean="0">
                <a:solidFill>
                  <a:srgbClr val="FFFFFF"/>
                </a:solidFill>
              </a:rPr>
            </a:br>
            <a:r>
              <a:rPr lang="en-US" sz="2400" spc="-50" dirty="0" smtClean="0">
                <a:solidFill>
                  <a:srgbClr val="FFFFFF"/>
                </a:solidFill>
              </a:rPr>
              <a:t>Windows Azure</a:t>
            </a:r>
            <a:endParaRPr lang="en-US" sz="2400" spc="-50" dirty="0">
              <a:solidFill>
                <a:srgbClr val="FFFFFF"/>
              </a:solidFill>
            </a:endParaRPr>
          </a:p>
        </p:txBody>
      </p:sp>
      <p:sp>
        <p:nvSpPr>
          <p:cNvPr id="54" name="Freeform 53"/>
          <p:cNvSpPr/>
          <p:nvPr/>
        </p:nvSpPr>
        <p:spPr bwMode="auto">
          <a:xfrm>
            <a:off x="8023307" y="4797128"/>
            <a:ext cx="4128001" cy="1911954"/>
          </a:xfrm>
          <a:custGeom>
            <a:avLst/>
            <a:gdLst>
              <a:gd name="connsiteX0" fmla="*/ 269674 w 3173565"/>
              <a:gd name="connsiteY0" fmla="*/ 0 h 1618014"/>
              <a:gd name="connsiteX1" fmla="*/ 2323469 w 3173565"/>
              <a:gd name="connsiteY1" fmla="*/ 0 h 1618014"/>
              <a:gd name="connsiteX2" fmla="*/ 2337182 w 3173565"/>
              <a:gd name="connsiteY2" fmla="*/ 1382 h 1618014"/>
              <a:gd name="connsiteX3" fmla="*/ 2364558 w 3173565"/>
              <a:gd name="connsiteY3" fmla="*/ 0 h 1618014"/>
              <a:gd name="connsiteX4" fmla="*/ 3173565 w 3173565"/>
              <a:gd name="connsiteY4" fmla="*/ 809007 h 1618014"/>
              <a:gd name="connsiteX5" fmla="*/ 2364558 w 3173565"/>
              <a:gd name="connsiteY5" fmla="*/ 1618014 h 1618014"/>
              <a:gd name="connsiteX6" fmla="*/ 2337182 w 3173565"/>
              <a:gd name="connsiteY6" fmla="*/ 1616632 h 1618014"/>
              <a:gd name="connsiteX7" fmla="*/ 2323469 w 3173565"/>
              <a:gd name="connsiteY7" fmla="*/ 1618014 h 1618014"/>
              <a:gd name="connsiteX8" fmla="*/ 269674 w 3173565"/>
              <a:gd name="connsiteY8" fmla="*/ 1618014 h 1618014"/>
              <a:gd name="connsiteX9" fmla="*/ 0 w 3173565"/>
              <a:gd name="connsiteY9" fmla="*/ 1348340 h 1618014"/>
              <a:gd name="connsiteX10" fmla="*/ 0 w 3173565"/>
              <a:gd name="connsiteY10" fmla="*/ 269674 h 1618014"/>
              <a:gd name="connsiteX11" fmla="*/ 269674 w 3173565"/>
              <a:gd name="connsiteY11" fmla="*/ 0 h 161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3565" h="1618014">
                <a:moveTo>
                  <a:pt x="269674" y="0"/>
                </a:moveTo>
                <a:lnTo>
                  <a:pt x="2323469" y="0"/>
                </a:lnTo>
                <a:lnTo>
                  <a:pt x="2337182" y="1382"/>
                </a:lnTo>
                <a:lnTo>
                  <a:pt x="2364558" y="0"/>
                </a:lnTo>
                <a:cubicBezTo>
                  <a:pt x="2811360" y="0"/>
                  <a:pt x="3173565" y="362205"/>
                  <a:pt x="3173565" y="809007"/>
                </a:cubicBezTo>
                <a:cubicBezTo>
                  <a:pt x="3173565" y="1255809"/>
                  <a:pt x="2811360" y="1618014"/>
                  <a:pt x="2364558" y="1618014"/>
                </a:cubicBezTo>
                <a:lnTo>
                  <a:pt x="2337182" y="1616632"/>
                </a:lnTo>
                <a:lnTo>
                  <a:pt x="2323469" y="1618014"/>
                </a:lnTo>
                <a:lnTo>
                  <a:pt x="269674" y="1618014"/>
                </a:lnTo>
                <a:cubicBezTo>
                  <a:pt x="120737" y="1618014"/>
                  <a:pt x="0" y="1497277"/>
                  <a:pt x="0" y="1348340"/>
                </a:cubicBezTo>
                <a:lnTo>
                  <a:pt x="0" y="269674"/>
                </a:lnTo>
                <a:cubicBezTo>
                  <a:pt x="0" y="120737"/>
                  <a:pt x="120737" y="0"/>
                  <a:pt x="269674" y="0"/>
                </a:cubicBezTo>
                <a:close/>
              </a:path>
            </a:pathLst>
          </a:custGeom>
          <a:pattFill prst="ltUpDiag">
            <a:fgClr>
              <a:srgbClr val="CDCDCD"/>
            </a:fgClr>
            <a:bgClr>
              <a:srgbClr val="FFFFFF"/>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859" tIns="146248" rIns="0" bIns="45720" numCol="1" spcCol="0" rtlCol="0" fromWordArt="0" anchor="b" anchorCtr="0" forceAA="0" compatLnSpc="1">
            <a:prstTxWarp prst="textNoShape">
              <a:avLst/>
            </a:prstTxWarp>
            <a:noAutofit/>
          </a:bodyPr>
          <a:lstStyle/>
          <a:p>
            <a:r>
              <a:rPr lang="en-US" dirty="0" smtClean="0">
                <a:solidFill>
                  <a:srgbClr val="002050">
                    <a:lumMod val="90000"/>
                    <a:lumOff val="10000"/>
                  </a:srgbClr>
                </a:solidFill>
              </a:rPr>
              <a:t>US West Virtual Network</a:t>
            </a:r>
            <a:endParaRPr lang="en-US" dirty="0">
              <a:solidFill>
                <a:srgbClr val="002050">
                  <a:lumMod val="90000"/>
                  <a:lumOff val="10000"/>
                </a:srgbClr>
              </a:solidFill>
            </a:endParaRPr>
          </a:p>
        </p:txBody>
      </p:sp>
      <p:sp>
        <p:nvSpPr>
          <p:cNvPr id="55" name="TextBox 54"/>
          <p:cNvSpPr txBox="1"/>
          <p:nvPr/>
        </p:nvSpPr>
        <p:spPr>
          <a:xfrm>
            <a:off x="6595894" y="6206988"/>
            <a:ext cx="1474187" cy="600164"/>
          </a:xfrm>
          <a:prstGeom prst="rect">
            <a:avLst/>
          </a:prstGeom>
          <a:noFill/>
        </p:spPr>
        <p:txBody>
          <a:bodyPr wrap="square" lIns="182880" tIns="146304" rIns="182880" bIns="146304" rtlCol="0">
            <a:spAutoFit/>
          </a:bodyPr>
          <a:lstStyle/>
          <a:p>
            <a:pPr algn="ctr">
              <a:lnSpc>
                <a:spcPct val="90000"/>
              </a:lnSpc>
            </a:pPr>
            <a:r>
              <a:rPr lang="en-US" sz="1100" dirty="0" smtClean="0">
                <a:gradFill>
                  <a:gsLst>
                    <a:gs pos="2917">
                      <a:srgbClr val="FFFFFF"/>
                    </a:gs>
                    <a:gs pos="100000">
                      <a:srgbClr val="FFFFFF"/>
                    </a:gs>
                  </a:gsLst>
                  <a:lin ang="5400000" scaled="0"/>
                </a:gradFill>
              </a:rPr>
              <a:t>VPN </a:t>
            </a:r>
            <a:br>
              <a:rPr lang="en-US" sz="1100" dirty="0" smtClean="0">
                <a:gradFill>
                  <a:gsLst>
                    <a:gs pos="2917">
                      <a:srgbClr val="FFFFFF"/>
                    </a:gs>
                    <a:gs pos="100000">
                      <a:srgbClr val="FFFFFF"/>
                    </a:gs>
                  </a:gsLst>
                  <a:lin ang="5400000" scaled="0"/>
                </a:gradFill>
              </a:rPr>
            </a:br>
            <a:r>
              <a:rPr lang="en-US" sz="1100" dirty="0" smtClean="0">
                <a:gradFill>
                  <a:gsLst>
                    <a:gs pos="2917">
                      <a:srgbClr val="FFFFFF"/>
                    </a:gs>
                    <a:gs pos="100000">
                      <a:srgbClr val="FFFFFF"/>
                    </a:gs>
                  </a:gsLst>
                  <a:lin ang="5400000" scaled="0"/>
                </a:gradFill>
              </a:rPr>
              <a:t>Gateway</a:t>
            </a:r>
          </a:p>
        </p:txBody>
      </p:sp>
      <p:sp>
        <p:nvSpPr>
          <p:cNvPr id="56" name="Rounded Rectangle 55"/>
          <p:cNvSpPr/>
          <p:nvPr/>
        </p:nvSpPr>
        <p:spPr bwMode="auto">
          <a:xfrm>
            <a:off x="8156250" y="5105384"/>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pic>
        <p:nvPicPr>
          <p:cNvPr id="57" name="Picture 5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220516" y="5925771"/>
            <a:ext cx="790965" cy="341639"/>
          </a:xfrm>
          <a:prstGeom prst="roundRect">
            <a:avLst>
              <a:gd name="adj" fmla="val 11234"/>
            </a:avLst>
          </a:prstGeom>
          <a:solidFill>
            <a:schemeClr val="tx2"/>
          </a:solidFill>
          <a:ln w="63500">
            <a:noFill/>
          </a:ln>
          <a:effectLst/>
        </p:spPr>
      </p:pic>
      <p:pic>
        <p:nvPicPr>
          <p:cNvPr id="58" name="Picture 5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220516" y="5539767"/>
            <a:ext cx="790965" cy="341639"/>
          </a:xfrm>
          <a:prstGeom prst="roundRect">
            <a:avLst>
              <a:gd name="adj" fmla="val 11234"/>
            </a:avLst>
          </a:prstGeom>
          <a:solidFill>
            <a:schemeClr val="tx2"/>
          </a:solidFill>
          <a:ln w="63500">
            <a:noFill/>
          </a:ln>
          <a:effectLst/>
        </p:spPr>
      </p:pic>
      <p:pic>
        <p:nvPicPr>
          <p:cNvPr id="59" name="Picture 5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220516" y="5153762"/>
            <a:ext cx="790965" cy="341639"/>
          </a:xfrm>
          <a:prstGeom prst="roundRect">
            <a:avLst>
              <a:gd name="adj" fmla="val 11234"/>
            </a:avLst>
          </a:prstGeom>
          <a:solidFill>
            <a:schemeClr val="tx2"/>
          </a:solidFill>
          <a:ln w="63500">
            <a:noFill/>
          </a:ln>
          <a:effectLst/>
        </p:spPr>
      </p:pic>
      <p:sp>
        <p:nvSpPr>
          <p:cNvPr id="60" name="TextBox 59"/>
          <p:cNvSpPr txBox="1"/>
          <p:nvPr/>
        </p:nvSpPr>
        <p:spPr>
          <a:xfrm>
            <a:off x="8156250" y="4755873"/>
            <a:ext cx="919605" cy="447815"/>
          </a:xfrm>
          <a:prstGeom prst="rect">
            <a:avLst/>
          </a:prstGeom>
          <a:noFill/>
        </p:spPr>
        <p:txBody>
          <a:bodyPr wrap="square" lIns="91440" tIns="146304" rIns="91440" bIns="146304" rtlCol="0">
            <a:spAutoFit/>
          </a:bodyPr>
          <a:lstStyle/>
          <a:p>
            <a:pPr algn="ctr">
              <a:lnSpc>
                <a:spcPct val="90000"/>
              </a:lnSpc>
            </a:pPr>
            <a:r>
              <a:rPr lang="en-US" sz="1100" dirty="0" smtClean="0">
                <a:solidFill>
                  <a:srgbClr val="002050">
                    <a:lumMod val="90000"/>
                    <a:lumOff val="10000"/>
                  </a:srgbClr>
                </a:solidFill>
              </a:rPr>
              <a:t>Front End</a:t>
            </a:r>
          </a:p>
        </p:txBody>
      </p:sp>
      <p:sp>
        <p:nvSpPr>
          <p:cNvPr id="61" name="TextBox 60"/>
          <p:cNvSpPr txBox="1"/>
          <p:nvPr/>
        </p:nvSpPr>
        <p:spPr>
          <a:xfrm>
            <a:off x="9139991" y="4755873"/>
            <a:ext cx="916447" cy="447815"/>
          </a:xfrm>
          <a:prstGeom prst="rect">
            <a:avLst/>
          </a:prstGeom>
          <a:noFill/>
        </p:spPr>
        <p:txBody>
          <a:bodyPr wrap="square" lIns="91440" tIns="146304" rIns="91440" bIns="146304" rtlCol="0">
            <a:spAutoFit/>
          </a:bodyPr>
          <a:lstStyle/>
          <a:p>
            <a:pPr algn="ctr">
              <a:lnSpc>
                <a:spcPct val="90000"/>
              </a:lnSpc>
            </a:pPr>
            <a:r>
              <a:rPr lang="en-US" sz="1100" dirty="0" smtClean="0">
                <a:solidFill>
                  <a:srgbClr val="002050">
                    <a:lumMod val="90000"/>
                    <a:lumOff val="10000"/>
                  </a:srgbClr>
                </a:solidFill>
              </a:rPr>
              <a:t>Back End</a:t>
            </a:r>
          </a:p>
        </p:txBody>
      </p:sp>
      <p:sp>
        <p:nvSpPr>
          <p:cNvPr id="62" name="TextBox 61"/>
          <p:cNvSpPr txBox="1"/>
          <p:nvPr/>
        </p:nvSpPr>
        <p:spPr>
          <a:xfrm>
            <a:off x="10120207" y="4755873"/>
            <a:ext cx="924234" cy="447815"/>
          </a:xfrm>
          <a:prstGeom prst="rect">
            <a:avLst/>
          </a:prstGeom>
          <a:noFill/>
        </p:spPr>
        <p:txBody>
          <a:bodyPr wrap="square" lIns="91440" tIns="146304" rIns="91440" bIns="146304" rtlCol="0">
            <a:spAutoFit/>
          </a:bodyPr>
          <a:lstStyle/>
          <a:p>
            <a:pPr algn="ctr">
              <a:lnSpc>
                <a:spcPct val="90000"/>
              </a:lnSpc>
            </a:pPr>
            <a:r>
              <a:rPr lang="en-US" sz="1100" dirty="0" smtClean="0">
                <a:solidFill>
                  <a:srgbClr val="002050">
                    <a:lumMod val="90000"/>
                    <a:lumOff val="10000"/>
                  </a:srgbClr>
                </a:solidFill>
              </a:rPr>
              <a:t>SQL HA</a:t>
            </a:r>
          </a:p>
        </p:txBody>
      </p:sp>
      <p:pic>
        <p:nvPicPr>
          <p:cNvPr id="64" name="Picture 63"/>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11173319" y="5539766"/>
            <a:ext cx="790965" cy="341639"/>
          </a:xfrm>
          <a:prstGeom prst="roundRect">
            <a:avLst>
              <a:gd name="adj" fmla="val 9180"/>
            </a:avLst>
          </a:prstGeom>
          <a:noFill/>
          <a:ln w="31750">
            <a:solidFill>
              <a:schemeClr val="tx2"/>
            </a:solidFill>
          </a:ln>
        </p:spPr>
      </p:pic>
      <p:grpSp>
        <p:nvGrpSpPr>
          <p:cNvPr id="65" name="Group 64"/>
          <p:cNvGrpSpPr/>
          <p:nvPr/>
        </p:nvGrpSpPr>
        <p:grpSpPr>
          <a:xfrm>
            <a:off x="9140359" y="5105384"/>
            <a:ext cx="919973" cy="1221733"/>
            <a:chOff x="8913268" y="1889001"/>
            <a:chExt cx="919973" cy="1221733"/>
          </a:xfrm>
        </p:grpSpPr>
        <p:sp>
          <p:nvSpPr>
            <p:cNvPr id="66" name="Rounded Rectangle 65"/>
            <p:cNvSpPr/>
            <p:nvPr/>
          </p:nvSpPr>
          <p:spPr bwMode="auto">
            <a:xfrm>
              <a:off x="8913268"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pic>
          <p:nvPicPr>
            <p:cNvPr id="67" name="Picture 6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709388"/>
              <a:ext cx="790965" cy="341639"/>
            </a:xfrm>
            <a:prstGeom prst="roundRect">
              <a:avLst>
                <a:gd name="adj" fmla="val 11234"/>
              </a:avLst>
            </a:prstGeom>
            <a:solidFill>
              <a:schemeClr val="tx2"/>
            </a:solidFill>
            <a:ln w="63500">
              <a:noFill/>
            </a:ln>
            <a:effectLst/>
          </p:spPr>
        </p:pic>
        <p:pic>
          <p:nvPicPr>
            <p:cNvPr id="77" name="Picture 7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323384"/>
              <a:ext cx="790965" cy="341639"/>
            </a:xfrm>
            <a:prstGeom prst="roundRect">
              <a:avLst>
                <a:gd name="adj" fmla="val 11234"/>
              </a:avLst>
            </a:prstGeom>
            <a:solidFill>
              <a:schemeClr val="tx2"/>
            </a:solidFill>
            <a:ln w="63500">
              <a:noFill/>
            </a:ln>
            <a:effectLst/>
          </p:spPr>
        </p:pic>
        <p:pic>
          <p:nvPicPr>
            <p:cNvPr id="78" name="Picture 7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1937379"/>
              <a:ext cx="790965" cy="341639"/>
            </a:xfrm>
            <a:prstGeom prst="roundRect">
              <a:avLst>
                <a:gd name="adj" fmla="val 11234"/>
              </a:avLst>
            </a:prstGeom>
            <a:solidFill>
              <a:schemeClr val="tx2"/>
            </a:solidFill>
            <a:ln w="63500">
              <a:noFill/>
            </a:ln>
            <a:effectLst/>
          </p:spPr>
        </p:pic>
      </p:grpSp>
      <p:grpSp>
        <p:nvGrpSpPr>
          <p:cNvPr id="86" name="Group 85"/>
          <p:cNvGrpSpPr/>
          <p:nvPr/>
        </p:nvGrpSpPr>
        <p:grpSpPr>
          <a:xfrm>
            <a:off x="10124468" y="5105384"/>
            <a:ext cx="919973" cy="1221733"/>
            <a:chOff x="9897377" y="1889001"/>
            <a:chExt cx="919973" cy="1221733"/>
          </a:xfrm>
        </p:grpSpPr>
        <p:sp>
          <p:nvSpPr>
            <p:cNvPr id="87" name="Rounded Rectangle 86"/>
            <p:cNvSpPr/>
            <p:nvPr/>
          </p:nvSpPr>
          <p:spPr bwMode="auto">
            <a:xfrm>
              <a:off x="9897377"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pic>
          <p:nvPicPr>
            <p:cNvPr id="88" name="Picture 8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709388"/>
              <a:ext cx="790965" cy="341639"/>
            </a:xfrm>
            <a:prstGeom prst="roundRect">
              <a:avLst>
                <a:gd name="adj" fmla="val 11234"/>
              </a:avLst>
            </a:prstGeom>
            <a:solidFill>
              <a:schemeClr val="tx2"/>
            </a:solidFill>
            <a:ln w="63500">
              <a:noFill/>
            </a:ln>
            <a:effectLst/>
          </p:spPr>
        </p:pic>
        <p:pic>
          <p:nvPicPr>
            <p:cNvPr id="89" name="Picture 8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323384"/>
              <a:ext cx="790965" cy="341639"/>
            </a:xfrm>
            <a:prstGeom prst="roundRect">
              <a:avLst>
                <a:gd name="adj" fmla="val 11234"/>
              </a:avLst>
            </a:prstGeom>
            <a:solidFill>
              <a:schemeClr val="tx2"/>
            </a:solidFill>
            <a:ln w="63500">
              <a:noFill/>
            </a:ln>
            <a:effectLst/>
          </p:spPr>
        </p:pic>
        <p:pic>
          <p:nvPicPr>
            <p:cNvPr id="90" name="Picture 8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1937379"/>
              <a:ext cx="790965" cy="341639"/>
            </a:xfrm>
            <a:prstGeom prst="roundRect">
              <a:avLst>
                <a:gd name="adj" fmla="val 11234"/>
              </a:avLst>
            </a:prstGeom>
            <a:solidFill>
              <a:schemeClr val="tx2"/>
            </a:solidFill>
            <a:ln w="63500">
              <a:noFill/>
            </a:ln>
            <a:effectLst/>
          </p:spPr>
        </p:pic>
      </p:grpSp>
      <p:sp>
        <p:nvSpPr>
          <p:cNvPr id="91" name="TextBox 90"/>
          <p:cNvSpPr txBox="1"/>
          <p:nvPr/>
        </p:nvSpPr>
        <p:spPr>
          <a:xfrm>
            <a:off x="11173319" y="5024499"/>
            <a:ext cx="790966" cy="447815"/>
          </a:xfrm>
          <a:prstGeom prst="rect">
            <a:avLst/>
          </a:prstGeom>
          <a:noFill/>
        </p:spPr>
        <p:txBody>
          <a:bodyPr wrap="square" lIns="91440" tIns="146304" rIns="91440" bIns="146304" rtlCol="0">
            <a:spAutoFit/>
          </a:bodyPr>
          <a:lstStyle/>
          <a:p>
            <a:pPr algn="ctr">
              <a:lnSpc>
                <a:spcPct val="90000"/>
              </a:lnSpc>
            </a:pPr>
            <a:r>
              <a:rPr lang="en-US" sz="1100" dirty="0" smtClean="0">
                <a:solidFill>
                  <a:srgbClr val="002050">
                    <a:lumMod val="90000"/>
                    <a:lumOff val="10000"/>
                  </a:srgbClr>
                </a:solidFill>
              </a:rPr>
              <a:t>AD / DNS</a:t>
            </a:r>
          </a:p>
        </p:txBody>
      </p:sp>
      <p:sp>
        <p:nvSpPr>
          <p:cNvPr id="92" name="Oval 91"/>
          <p:cNvSpPr/>
          <p:nvPr/>
        </p:nvSpPr>
        <p:spPr bwMode="auto">
          <a:xfrm>
            <a:off x="6778399" y="5699213"/>
            <a:ext cx="1116030" cy="1116030"/>
          </a:xfrm>
          <a:prstGeom prst="ellipse">
            <a:avLst/>
          </a:prstGeom>
          <a:solidFill>
            <a:srgbClr val="FFFFFF"/>
          </a:solidFill>
          <a:ln w="762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sp>
        <p:nvSpPr>
          <p:cNvPr id="93" name="Freeform 52"/>
          <p:cNvSpPr>
            <a:spLocks noEditPoints="1"/>
          </p:cNvSpPr>
          <p:nvPr/>
        </p:nvSpPr>
        <p:spPr bwMode="auto">
          <a:xfrm>
            <a:off x="6973281" y="5784962"/>
            <a:ext cx="726266" cy="542155"/>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TextBox 93"/>
          <p:cNvSpPr txBox="1"/>
          <p:nvPr/>
        </p:nvSpPr>
        <p:spPr>
          <a:xfrm>
            <a:off x="6876612" y="6226093"/>
            <a:ext cx="919605" cy="600164"/>
          </a:xfrm>
          <a:prstGeom prst="rect">
            <a:avLst/>
          </a:prstGeom>
          <a:noFill/>
        </p:spPr>
        <p:txBody>
          <a:bodyPr wrap="square" lIns="91440" tIns="146304" rIns="91440" bIns="146304" rtlCol="0">
            <a:spAutoFit/>
          </a:bodyPr>
          <a:lstStyle/>
          <a:p>
            <a:pPr algn="ctr">
              <a:lnSpc>
                <a:spcPct val="90000"/>
              </a:lnSpc>
            </a:pPr>
            <a:r>
              <a:rPr lang="en-US" sz="1100" dirty="0" smtClean="0">
                <a:solidFill>
                  <a:srgbClr val="002050"/>
                </a:solidFill>
              </a:rPr>
              <a:t>VPN Gateway</a:t>
            </a:r>
          </a:p>
        </p:txBody>
      </p:sp>
      <p:cxnSp>
        <p:nvCxnSpPr>
          <p:cNvPr id="95" name="Elbow Connector 94"/>
          <p:cNvCxnSpPr>
            <a:stCxn id="9" idx="6"/>
            <a:endCxn id="92" idx="2"/>
          </p:cNvCxnSpPr>
          <p:nvPr/>
        </p:nvCxnSpPr>
        <p:spPr>
          <a:xfrm>
            <a:off x="4320839" y="4223363"/>
            <a:ext cx="2457560" cy="2033865"/>
          </a:xfrm>
          <a:prstGeom prst="straightConnector1">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6" name="Picture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8125" y="3667860"/>
            <a:ext cx="311863" cy="279814"/>
          </a:xfrm>
          <a:prstGeom prst="rect">
            <a:avLst/>
          </a:prstGeom>
          <a:noFill/>
          <a:ln>
            <a:noFill/>
          </a:ln>
        </p:spPr>
      </p:pic>
      <p:pic>
        <p:nvPicPr>
          <p:cNvPr id="98" name="Picture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2428" y="4366602"/>
            <a:ext cx="311863" cy="279814"/>
          </a:xfrm>
          <a:prstGeom prst="rect">
            <a:avLst/>
          </a:prstGeom>
          <a:noFill/>
          <a:ln>
            <a:noFill/>
          </a:ln>
        </p:spPr>
      </p:pic>
      <p:grpSp>
        <p:nvGrpSpPr>
          <p:cNvPr id="100" name="Group 99"/>
          <p:cNvGrpSpPr/>
          <p:nvPr/>
        </p:nvGrpSpPr>
        <p:grpSpPr>
          <a:xfrm>
            <a:off x="681036" y="4755873"/>
            <a:ext cx="555945" cy="508015"/>
            <a:chOff x="5736879" y="4848700"/>
            <a:chExt cx="1236176" cy="1087001"/>
          </a:xfrm>
        </p:grpSpPr>
        <p:grpSp>
          <p:nvGrpSpPr>
            <p:cNvPr id="101" name="Group 100"/>
            <p:cNvGrpSpPr/>
            <p:nvPr/>
          </p:nvGrpSpPr>
          <p:grpSpPr>
            <a:xfrm flipH="1">
              <a:off x="6564711" y="4848700"/>
              <a:ext cx="408344" cy="1087001"/>
              <a:chOff x="529660" y="2862242"/>
              <a:chExt cx="1058335" cy="2817255"/>
            </a:xfrm>
            <a:solidFill>
              <a:srgbClr val="FFFFFF"/>
            </a:solidFill>
          </p:grpSpPr>
          <p:sp>
            <p:nvSpPr>
              <p:cNvPr id="103" name="Freeform 741"/>
              <p:cNvSpPr>
                <a:spLocks/>
              </p:cNvSpPr>
              <p:nvPr/>
            </p:nvSpPr>
            <p:spPr bwMode="auto">
              <a:xfrm>
                <a:off x="529660" y="3557863"/>
                <a:ext cx="1058335" cy="2121634"/>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solidFill>
                <a:schemeClr val="tx2"/>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398"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104" name="Oval 742"/>
              <p:cNvSpPr>
                <a:spLocks noChangeArrowheads="1"/>
              </p:cNvSpPr>
              <p:nvPr/>
            </p:nvSpPr>
            <p:spPr bwMode="auto">
              <a:xfrm>
                <a:off x="743316" y="2862242"/>
                <a:ext cx="631025" cy="635995"/>
              </a:xfrm>
              <a:prstGeom prst="ellipse">
                <a:avLst/>
              </a:prstGeom>
              <a:solidFill>
                <a:schemeClr val="tx2"/>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398"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102" name="Freeform 34"/>
            <p:cNvSpPr>
              <a:spLocks noEditPoints="1"/>
            </p:cNvSpPr>
            <p:nvPr/>
          </p:nvSpPr>
          <p:spPr bwMode="auto">
            <a:xfrm>
              <a:off x="5736879" y="5102888"/>
              <a:ext cx="752168" cy="506043"/>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tx2"/>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398"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111" name="Group 110"/>
          <p:cNvGrpSpPr/>
          <p:nvPr/>
        </p:nvGrpSpPr>
        <p:grpSpPr>
          <a:xfrm>
            <a:off x="681036" y="4166027"/>
            <a:ext cx="555945" cy="508015"/>
            <a:chOff x="5736879" y="4848700"/>
            <a:chExt cx="1236176" cy="1087001"/>
          </a:xfrm>
        </p:grpSpPr>
        <p:grpSp>
          <p:nvGrpSpPr>
            <p:cNvPr id="112" name="Group 111"/>
            <p:cNvGrpSpPr/>
            <p:nvPr/>
          </p:nvGrpSpPr>
          <p:grpSpPr>
            <a:xfrm flipH="1">
              <a:off x="6564711" y="4848700"/>
              <a:ext cx="408344" cy="1087001"/>
              <a:chOff x="529660" y="2862242"/>
              <a:chExt cx="1058335" cy="2817255"/>
            </a:xfrm>
            <a:solidFill>
              <a:srgbClr val="FFFFFF"/>
            </a:solidFill>
          </p:grpSpPr>
          <p:sp>
            <p:nvSpPr>
              <p:cNvPr id="115" name="Freeform 741"/>
              <p:cNvSpPr>
                <a:spLocks/>
              </p:cNvSpPr>
              <p:nvPr/>
            </p:nvSpPr>
            <p:spPr bwMode="auto">
              <a:xfrm>
                <a:off x="529660" y="3557863"/>
                <a:ext cx="1058335" cy="2121634"/>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solidFill>
                <a:schemeClr val="tx2"/>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398"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116" name="Oval 742"/>
              <p:cNvSpPr>
                <a:spLocks noChangeArrowheads="1"/>
              </p:cNvSpPr>
              <p:nvPr/>
            </p:nvSpPr>
            <p:spPr bwMode="auto">
              <a:xfrm>
                <a:off x="743316" y="2862242"/>
                <a:ext cx="631025" cy="635995"/>
              </a:xfrm>
              <a:prstGeom prst="ellipse">
                <a:avLst/>
              </a:prstGeom>
              <a:solidFill>
                <a:schemeClr val="tx2"/>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398"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113" name="Freeform 34"/>
            <p:cNvSpPr>
              <a:spLocks noEditPoints="1"/>
            </p:cNvSpPr>
            <p:nvPr/>
          </p:nvSpPr>
          <p:spPr bwMode="auto">
            <a:xfrm>
              <a:off x="5736879" y="5102888"/>
              <a:ext cx="752168" cy="506043"/>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tx2"/>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398"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117" name="Group 116"/>
          <p:cNvGrpSpPr/>
          <p:nvPr/>
        </p:nvGrpSpPr>
        <p:grpSpPr>
          <a:xfrm>
            <a:off x="689501" y="3576181"/>
            <a:ext cx="555945" cy="508015"/>
            <a:chOff x="5736879" y="4848700"/>
            <a:chExt cx="1236176" cy="1087001"/>
          </a:xfrm>
        </p:grpSpPr>
        <p:grpSp>
          <p:nvGrpSpPr>
            <p:cNvPr id="118" name="Group 117"/>
            <p:cNvGrpSpPr/>
            <p:nvPr/>
          </p:nvGrpSpPr>
          <p:grpSpPr>
            <a:xfrm flipH="1">
              <a:off x="6564711" y="4848700"/>
              <a:ext cx="408344" cy="1087001"/>
              <a:chOff x="529660" y="2862242"/>
              <a:chExt cx="1058335" cy="2817255"/>
            </a:xfrm>
            <a:solidFill>
              <a:srgbClr val="FFFFFF"/>
            </a:solidFill>
          </p:grpSpPr>
          <p:sp>
            <p:nvSpPr>
              <p:cNvPr id="120" name="Freeform 741"/>
              <p:cNvSpPr>
                <a:spLocks/>
              </p:cNvSpPr>
              <p:nvPr/>
            </p:nvSpPr>
            <p:spPr bwMode="auto">
              <a:xfrm>
                <a:off x="529660" y="3557863"/>
                <a:ext cx="1058335" cy="2121634"/>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solidFill>
                <a:schemeClr val="tx2"/>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398"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121" name="Oval 742"/>
              <p:cNvSpPr>
                <a:spLocks noChangeArrowheads="1"/>
              </p:cNvSpPr>
              <p:nvPr/>
            </p:nvSpPr>
            <p:spPr bwMode="auto">
              <a:xfrm>
                <a:off x="743316" y="2862242"/>
                <a:ext cx="631025" cy="635995"/>
              </a:xfrm>
              <a:prstGeom prst="ellipse">
                <a:avLst/>
              </a:prstGeom>
              <a:solidFill>
                <a:schemeClr val="tx2"/>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398"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119" name="Freeform 34"/>
            <p:cNvSpPr>
              <a:spLocks noEditPoints="1"/>
            </p:cNvSpPr>
            <p:nvPr/>
          </p:nvSpPr>
          <p:spPr bwMode="auto">
            <a:xfrm>
              <a:off x="5736879" y="5102888"/>
              <a:ext cx="752168" cy="506043"/>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tx2"/>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398"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122" name="Group 121"/>
          <p:cNvGrpSpPr/>
          <p:nvPr/>
        </p:nvGrpSpPr>
        <p:grpSpPr>
          <a:xfrm>
            <a:off x="689501" y="2986335"/>
            <a:ext cx="555945" cy="508015"/>
            <a:chOff x="5736879" y="4848700"/>
            <a:chExt cx="1236176" cy="1087001"/>
          </a:xfrm>
        </p:grpSpPr>
        <p:grpSp>
          <p:nvGrpSpPr>
            <p:cNvPr id="123" name="Group 122"/>
            <p:cNvGrpSpPr/>
            <p:nvPr/>
          </p:nvGrpSpPr>
          <p:grpSpPr>
            <a:xfrm flipH="1">
              <a:off x="6564711" y="4848700"/>
              <a:ext cx="408344" cy="1087001"/>
              <a:chOff x="529660" y="2862242"/>
              <a:chExt cx="1058335" cy="2817255"/>
            </a:xfrm>
            <a:solidFill>
              <a:srgbClr val="FFFFFF"/>
            </a:solidFill>
          </p:grpSpPr>
          <p:sp>
            <p:nvSpPr>
              <p:cNvPr id="125" name="Freeform 741"/>
              <p:cNvSpPr>
                <a:spLocks/>
              </p:cNvSpPr>
              <p:nvPr/>
            </p:nvSpPr>
            <p:spPr bwMode="auto">
              <a:xfrm>
                <a:off x="529660" y="3557863"/>
                <a:ext cx="1058335" cy="2121634"/>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solidFill>
                <a:schemeClr val="tx2"/>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398"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126" name="Oval 742"/>
              <p:cNvSpPr>
                <a:spLocks noChangeArrowheads="1"/>
              </p:cNvSpPr>
              <p:nvPr/>
            </p:nvSpPr>
            <p:spPr bwMode="auto">
              <a:xfrm>
                <a:off x="743316" y="2862242"/>
                <a:ext cx="631025" cy="635995"/>
              </a:xfrm>
              <a:prstGeom prst="ellipse">
                <a:avLst/>
              </a:prstGeom>
              <a:solidFill>
                <a:schemeClr val="tx2"/>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398"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124" name="Freeform 34"/>
            <p:cNvSpPr>
              <a:spLocks noEditPoints="1"/>
            </p:cNvSpPr>
            <p:nvPr/>
          </p:nvSpPr>
          <p:spPr bwMode="auto">
            <a:xfrm>
              <a:off x="5736879" y="5102888"/>
              <a:ext cx="752168" cy="506043"/>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tx2"/>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398"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127" name="Freeform 52"/>
          <p:cNvSpPr>
            <a:spLocks noEditPoints="1"/>
          </p:cNvSpPr>
          <p:nvPr/>
        </p:nvSpPr>
        <p:spPr bwMode="auto">
          <a:xfrm>
            <a:off x="3004390" y="4028436"/>
            <a:ext cx="689450" cy="457629"/>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128" name="Picture 1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9488" y="4045900"/>
            <a:ext cx="311863" cy="279814"/>
          </a:xfrm>
          <a:prstGeom prst="rect">
            <a:avLst/>
          </a:prstGeom>
          <a:noFill/>
          <a:ln>
            <a:noFill/>
          </a:ln>
        </p:spPr>
      </p:pic>
      <p:cxnSp>
        <p:nvCxnSpPr>
          <p:cNvPr id="129" name="Elbow Connector 128"/>
          <p:cNvCxnSpPr>
            <a:stCxn id="125" idx="3"/>
            <a:endCxn id="9" idx="2"/>
          </p:cNvCxnSpPr>
          <p:nvPr/>
        </p:nvCxnSpPr>
        <p:spPr>
          <a:xfrm>
            <a:off x="1245446" y="3308345"/>
            <a:ext cx="1795824" cy="915018"/>
          </a:xfrm>
          <a:prstGeom prst="straightConnector1">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Elbow Connector 128"/>
          <p:cNvCxnSpPr>
            <a:stCxn id="120" idx="3"/>
            <a:endCxn id="9" idx="2"/>
          </p:cNvCxnSpPr>
          <p:nvPr/>
        </p:nvCxnSpPr>
        <p:spPr>
          <a:xfrm>
            <a:off x="1245446" y="3898191"/>
            <a:ext cx="1795824" cy="325172"/>
          </a:xfrm>
          <a:prstGeom prst="straightConnector1">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Elbow Connector 128"/>
          <p:cNvCxnSpPr>
            <a:stCxn id="115" idx="3"/>
            <a:endCxn id="9" idx="2"/>
          </p:cNvCxnSpPr>
          <p:nvPr/>
        </p:nvCxnSpPr>
        <p:spPr>
          <a:xfrm flipV="1">
            <a:off x="1236981" y="4223363"/>
            <a:ext cx="1804289" cy="264674"/>
          </a:xfrm>
          <a:prstGeom prst="straightConnector1">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Elbow Connector 128"/>
          <p:cNvCxnSpPr>
            <a:stCxn id="103" idx="3"/>
            <a:endCxn id="9" idx="2"/>
          </p:cNvCxnSpPr>
          <p:nvPr/>
        </p:nvCxnSpPr>
        <p:spPr>
          <a:xfrm flipV="1">
            <a:off x="1236981" y="4223363"/>
            <a:ext cx="1804289" cy="854520"/>
          </a:xfrm>
          <a:prstGeom prst="straightConnector1">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4" name="Elbow Connector 128"/>
          <p:cNvCxnSpPr>
            <a:stCxn id="96" idx="2"/>
            <a:endCxn id="9" idx="6"/>
          </p:cNvCxnSpPr>
          <p:nvPr/>
        </p:nvCxnSpPr>
        <p:spPr>
          <a:xfrm>
            <a:off x="3834057" y="3947674"/>
            <a:ext cx="486782" cy="275689"/>
          </a:xfrm>
          <a:prstGeom prst="straightConnector1">
            <a:avLst/>
          </a:prstGeom>
          <a:ln w="31750">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35" name="Elbow Connector 128"/>
          <p:cNvCxnSpPr>
            <a:stCxn id="98" idx="3"/>
            <a:endCxn id="9" idx="6"/>
          </p:cNvCxnSpPr>
          <p:nvPr/>
        </p:nvCxnSpPr>
        <p:spPr>
          <a:xfrm flipV="1">
            <a:off x="3984291" y="4223363"/>
            <a:ext cx="336548" cy="283146"/>
          </a:xfrm>
          <a:prstGeom prst="straightConnector1">
            <a:avLst/>
          </a:prstGeom>
          <a:ln w="31750">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37725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Storage</a:t>
            </a:r>
            <a:endParaRPr lang="en-US" sz="8000" dirty="0"/>
          </a:p>
        </p:txBody>
      </p:sp>
    </p:spTree>
    <p:extLst>
      <p:ext uri="{BB962C8B-B14F-4D97-AF65-F5344CB8AC3E}">
        <p14:creationId xmlns:p14="http://schemas.microsoft.com/office/powerpoint/2010/main" val="9705980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8"/>
          <p:cNvSpPr>
            <a:spLocks noChangeAspect="1"/>
          </p:cNvSpPr>
          <p:nvPr/>
        </p:nvSpPr>
        <p:spPr bwMode="black">
          <a:xfrm>
            <a:off x="4744649" y="1560875"/>
            <a:ext cx="7414023" cy="408263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1" name="Freeform 128"/>
          <p:cNvSpPr>
            <a:spLocks noChangeAspect="1"/>
          </p:cNvSpPr>
          <p:nvPr/>
        </p:nvSpPr>
        <p:spPr bwMode="black">
          <a:xfrm>
            <a:off x="5073446" y="1791160"/>
            <a:ext cx="6803922" cy="374667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pattFill prst="ltUpDiag">
            <a:fgClr>
              <a:srgbClr val="CDCDCD"/>
            </a:fgClr>
            <a:bgClr>
              <a:srgbClr val="FFFFFF"/>
            </a:bgClr>
          </a:patt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a:gradFill>
                <a:gsLst>
                  <a:gs pos="36283">
                    <a:srgbClr val="505050"/>
                  </a:gs>
                  <a:gs pos="28000">
                    <a:srgbClr val="505050"/>
                  </a:gs>
                </a:gsLst>
                <a:lin ang="5400000" scaled="0"/>
              </a:gradFill>
            </a:endParaRPr>
          </a:p>
        </p:txBody>
      </p:sp>
      <p:sp>
        <p:nvSpPr>
          <p:cNvPr id="6" name="Freeform 79"/>
          <p:cNvSpPr>
            <a:spLocks noEditPoints="1"/>
          </p:cNvSpPr>
          <p:nvPr/>
        </p:nvSpPr>
        <p:spPr bwMode="black">
          <a:xfrm>
            <a:off x="7790054" y="2750285"/>
            <a:ext cx="1958183" cy="257956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1"/>
          </a:solidFill>
          <a:ln>
            <a:noFill/>
          </a:ln>
        </p:spPr>
        <p:txBody>
          <a:bodyPr vert="horz" wrap="square" lIns="82305" tIns="41153" rIns="82305" bIns="41153" numCol="1" anchor="t" anchorCtr="0" compatLnSpc="1">
            <a:prstTxWarp prst="textNoShape">
              <a:avLst/>
            </a:prstTxWarp>
          </a:bodyPr>
          <a:lstStyle/>
          <a:p>
            <a:pPr defTabSz="932503"/>
            <a:endParaRPr lang="en-US" sz="1600" dirty="0">
              <a:solidFill>
                <a:srgbClr val="505050"/>
              </a:solidFill>
            </a:endParaRPr>
          </a:p>
        </p:txBody>
      </p:sp>
      <p:sp>
        <p:nvSpPr>
          <p:cNvPr id="9" name="Title 1"/>
          <p:cNvSpPr txBox="1">
            <a:spLocks/>
          </p:cNvSpPr>
          <p:nvPr/>
        </p:nvSpPr>
        <p:spPr>
          <a:xfrm>
            <a:off x="274638" y="292082"/>
            <a:ext cx="11375536" cy="946413"/>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defTabSz="932503"/>
            <a:r>
              <a:rPr lang="en-US" dirty="0">
                <a:gradFill>
                  <a:gsLst>
                    <a:gs pos="2917">
                      <a:srgbClr val="00188F"/>
                    </a:gs>
                    <a:gs pos="30000">
                      <a:srgbClr val="00188F"/>
                    </a:gs>
                  </a:gsLst>
                  <a:lin ang="5400000" scaled="0"/>
                </a:gradFill>
              </a:rPr>
              <a:t>Windows Azure </a:t>
            </a:r>
            <a:r>
              <a:rPr lang="en-US" dirty="0" smtClean="0">
                <a:gradFill>
                  <a:gsLst>
                    <a:gs pos="2917">
                      <a:srgbClr val="00188F"/>
                    </a:gs>
                    <a:gs pos="30000">
                      <a:srgbClr val="00188F"/>
                    </a:gs>
                  </a:gsLst>
                  <a:lin ang="5400000" scaled="0"/>
                </a:gradFill>
              </a:rPr>
              <a:t>Storage: Durability</a:t>
            </a:r>
            <a:endParaRPr lang="en-US" dirty="0">
              <a:gradFill>
                <a:gsLst>
                  <a:gs pos="2917">
                    <a:srgbClr val="00188F"/>
                  </a:gs>
                  <a:gs pos="30000">
                    <a:srgbClr val="00188F"/>
                  </a:gs>
                </a:gsLst>
                <a:lin ang="5400000" scaled="0"/>
              </a:gradFill>
            </a:endParaRPr>
          </a:p>
        </p:txBody>
      </p:sp>
      <p:sp>
        <p:nvSpPr>
          <p:cNvPr id="14" name="Freeform 79"/>
          <p:cNvSpPr>
            <a:spLocks noEditPoints="1"/>
          </p:cNvSpPr>
          <p:nvPr/>
        </p:nvSpPr>
        <p:spPr bwMode="black">
          <a:xfrm>
            <a:off x="8260926" y="3050935"/>
            <a:ext cx="1468722" cy="193478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305" tIns="41153" rIns="82305" bIns="41153" numCol="1" anchor="t" anchorCtr="0" compatLnSpc="1">
            <a:prstTxWarp prst="textNoShape">
              <a:avLst/>
            </a:prstTxWarp>
          </a:bodyPr>
          <a:lstStyle/>
          <a:p>
            <a:pPr defTabSz="932503"/>
            <a:endParaRPr lang="en-US" sz="1600" dirty="0">
              <a:solidFill>
                <a:srgbClr val="505050"/>
              </a:solidFill>
            </a:endParaRPr>
          </a:p>
        </p:txBody>
      </p:sp>
      <p:sp>
        <p:nvSpPr>
          <p:cNvPr id="15" name="Freeform 79"/>
          <p:cNvSpPr>
            <a:spLocks noEditPoints="1"/>
          </p:cNvSpPr>
          <p:nvPr/>
        </p:nvSpPr>
        <p:spPr bwMode="black">
          <a:xfrm>
            <a:off x="9837927" y="3050935"/>
            <a:ext cx="1468722" cy="193478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305" tIns="41153" rIns="82305" bIns="41153" numCol="1" anchor="t" anchorCtr="0" compatLnSpc="1">
            <a:prstTxWarp prst="textNoShape">
              <a:avLst/>
            </a:prstTxWarp>
          </a:bodyPr>
          <a:lstStyle/>
          <a:p>
            <a:pPr defTabSz="932503"/>
            <a:endParaRPr lang="en-US" sz="1600" dirty="0">
              <a:solidFill>
                <a:srgbClr val="505050"/>
              </a:solidFill>
            </a:endParaRPr>
          </a:p>
        </p:txBody>
      </p:sp>
      <p:sp>
        <p:nvSpPr>
          <p:cNvPr id="7" name="Freeform 703"/>
          <p:cNvSpPr>
            <a:spLocks/>
          </p:cNvSpPr>
          <p:nvPr/>
        </p:nvSpPr>
        <p:spPr bwMode="auto">
          <a:xfrm>
            <a:off x="1696052" y="3543928"/>
            <a:ext cx="1261286" cy="948800"/>
          </a:xfrm>
          <a:custGeom>
            <a:avLst/>
            <a:gdLst>
              <a:gd name="T0" fmla="*/ 321 w 330"/>
              <a:gd name="T1" fmla="*/ 27 h 248"/>
              <a:gd name="T2" fmla="*/ 143 w 330"/>
              <a:gd name="T3" fmla="*/ 27 h 248"/>
              <a:gd name="T4" fmla="*/ 143 w 330"/>
              <a:gd name="T5" fmla="*/ 14 h 248"/>
              <a:gd name="T6" fmla="*/ 129 w 330"/>
              <a:gd name="T7" fmla="*/ 0 h 248"/>
              <a:gd name="T8" fmla="*/ 14 w 330"/>
              <a:gd name="T9" fmla="*/ 0 h 248"/>
              <a:gd name="T10" fmla="*/ 0 w 330"/>
              <a:gd name="T11" fmla="*/ 14 h 248"/>
              <a:gd name="T12" fmla="*/ 0 w 330"/>
              <a:gd name="T13" fmla="*/ 239 h 248"/>
              <a:gd name="T14" fmla="*/ 9 w 330"/>
              <a:gd name="T15" fmla="*/ 248 h 248"/>
              <a:gd name="T16" fmla="*/ 35 w 330"/>
              <a:gd name="T17" fmla="*/ 248 h 248"/>
              <a:gd name="T18" fmla="*/ 321 w 330"/>
              <a:gd name="T19" fmla="*/ 248 h 248"/>
              <a:gd name="T20" fmla="*/ 330 w 330"/>
              <a:gd name="T21" fmla="*/ 239 h 248"/>
              <a:gd name="T22" fmla="*/ 330 w 330"/>
              <a:gd name="T23" fmla="*/ 36 h 248"/>
              <a:gd name="T24" fmla="*/ 321 w 330"/>
              <a:gd name="T25" fmla="*/ 2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248">
                <a:moveTo>
                  <a:pt x="321" y="27"/>
                </a:moveTo>
                <a:cubicBezTo>
                  <a:pt x="143" y="27"/>
                  <a:pt x="143" y="27"/>
                  <a:pt x="143" y="27"/>
                </a:cubicBezTo>
                <a:cubicBezTo>
                  <a:pt x="143" y="14"/>
                  <a:pt x="143" y="14"/>
                  <a:pt x="143" y="14"/>
                </a:cubicBezTo>
                <a:cubicBezTo>
                  <a:pt x="143" y="6"/>
                  <a:pt x="137" y="0"/>
                  <a:pt x="129" y="0"/>
                </a:cubicBezTo>
                <a:cubicBezTo>
                  <a:pt x="14" y="0"/>
                  <a:pt x="14" y="0"/>
                  <a:pt x="14" y="0"/>
                </a:cubicBezTo>
                <a:cubicBezTo>
                  <a:pt x="6" y="0"/>
                  <a:pt x="0" y="7"/>
                  <a:pt x="0" y="14"/>
                </a:cubicBezTo>
                <a:cubicBezTo>
                  <a:pt x="0" y="239"/>
                  <a:pt x="0" y="239"/>
                  <a:pt x="0" y="239"/>
                </a:cubicBezTo>
                <a:cubicBezTo>
                  <a:pt x="0" y="244"/>
                  <a:pt x="4" y="248"/>
                  <a:pt x="9" y="248"/>
                </a:cubicBezTo>
                <a:cubicBezTo>
                  <a:pt x="35" y="248"/>
                  <a:pt x="35" y="248"/>
                  <a:pt x="35" y="248"/>
                </a:cubicBezTo>
                <a:cubicBezTo>
                  <a:pt x="321" y="248"/>
                  <a:pt x="321" y="248"/>
                  <a:pt x="321" y="248"/>
                </a:cubicBezTo>
                <a:cubicBezTo>
                  <a:pt x="326" y="248"/>
                  <a:pt x="330" y="244"/>
                  <a:pt x="330" y="239"/>
                </a:cubicBezTo>
                <a:cubicBezTo>
                  <a:pt x="330" y="36"/>
                  <a:pt x="330" y="36"/>
                  <a:pt x="330" y="36"/>
                </a:cubicBezTo>
                <a:cubicBezTo>
                  <a:pt x="330" y="31"/>
                  <a:pt x="326" y="27"/>
                  <a:pt x="321" y="27"/>
                </a:cubicBezTo>
                <a:close/>
              </a:path>
            </a:pathLst>
          </a:custGeom>
          <a:solidFill>
            <a:schemeClr val="tx2"/>
          </a:solidFill>
          <a:ln w="28575">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6" name="Freeform 703"/>
          <p:cNvSpPr>
            <a:spLocks/>
          </p:cNvSpPr>
          <p:nvPr/>
        </p:nvSpPr>
        <p:spPr bwMode="auto">
          <a:xfrm>
            <a:off x="6792362" y="3642251"/>
            <a:ext cx="1261286" cy="948800"/>
          </a:xfrm>
          <a:custGeom>
            <a:avLst/>
            <a:gdLst>
              <a:gd name="T0" fmla="*/ 321 w 330"/>
              <a:gd name="T1" fmla="*/ 27 h 248"/>
              <a:gd name="T2" fmla="*/ 143 w 330"/>
              <a:gd name="T3" fmla="*/ 27 h 248"/>
              <a:gd name="T4" fmla="*/ 143 w 330"/>
              <a:gd name="T5" fmla="*/ 14 h 248"/>
              <a:gd name="T6" fmla="*/ 129 w 330"/>
              <a:gd name="T7" fmla="*/ 0 h 248"/>
              <a:gd name="T8" fmla="*/ 14 w 330"/>
              <a:gd name="T9" fmla="*/ 0 h 248"/>
              <a:gd name="T10" fmla="*/ 0 w 330"/>
              <a:gd name="T11" fmla="*/ 14 h 248"/>
              <a:gd name="T12" fmla="*/ 0 w 330"/>
              <a:gd name="T13" fmla="*/ 239 h 248"/>
              <a:gd name="T14" fmla="*/ 9 w 330"/>
              <a:gd name="T15" fmla="*/ 248 h 248"/>
              <a:gd name="T16" fmla="*/ 35 w 330"/>
              <a:gd name="T17" fmla="*/ 248 h 248"/>
              <a:gd name="T18" fmla="*/ 321 w 330"/>
              <a:gd name="T19" fmla="*/ 248 h 248"/>
              <a:gd name="T20" fmla="*/ 330 w 330"/>
              <a:gd name="T21" fmla="*/ 239 h 248"/>
              <a:gd name="T22" fmla="*/ 330 w 330"/>
              <a:gd name="T23" fmla="*/ 36 h 248"/>
              <a:gd name="T24" fmla="*/ 321 w 330"/>
              <a:gd name="T25" fmla="*/ 2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248">
                <a:moveTo>
                  <a:pt x="321" y="27"/>
                </a:moveTo>
                <a:cubicBezTo>
                  <a:pt x="143" y="27"/>
                  <a:pt x="143" y="27"/>
                  <a:pt x="143" y="27"/>
                </a:cubicBezTo>
                <a:cubicBezTo>
                  <a:pt x="143" y="14"/>
                  <a:pt x="143" y="14"/>
                  <a:pt x="143" y="14"/>
                </a:cubicBezTo>
                <a:cubicBezTo>
                  <a:pt x="143" y="6"/>
                  <a:pt x="137" y="0"/>
                  <a:pt x="129" y="0"/>
                </a:cubicBezTo>
                <a:cubicBezTo>
                  <a:pt x="14" y="0"/>
                  <a:pt x="14" y="0"/>
                  <a:pt x="14" y="0"/>
                </a:cubicBezTo>
                <a:cubicBezTo>
                  <a:pt x="6" y="0"/>
                  <a:pt x="0" y="7"/>
                  <a:pt x="0" y="14"/>
                </a:cubicBezTo>
                <a:cubicBezTo>
                  <a:pt x="0" y="239"/>
                  <a:pt x="0" y="239"/>
                  <a:pt x="0" y="239"/>
                </a:cubicBezTo>
                <a:cubicBezTo>
                  <a:pt x="0" y="244"/>
                  <a:pt x="4" y="248"/>
                  <a:pt x="9" y="248"/>
                </a:cubicBezTo>
                <a:cubicBezTo>
                  <a:pt x="35" y="248"/>
                  <a:pt x="35" y="248"/>
                  <a:pt x="35" y="248"/>
                </a:cubicBezTo>
                <a:cubicBezTo>
                  <a:pt x="321" y="248"/>
                  <a:pt x="321" y="248"/>
                  <a:pt x="321" y="248"/>
                </a:cubicBezTo>
                <a:cubicBezTo>
                  <a:pt x="326" y="248"/>
                  <a:pt x="330" y="244"/>
                  <a:pt x="330" y="239"/>
                </a:cubicBezTo>
                <a:cubicBezTo>
                  <a:pt x="330" y="36"/>
                  <a:pt x="330" y="36"/>
                  <a:pt x="330" y="36"/>
                </a:cubicBezTo>
                <a:cubicBezTo>
                  <a:pt x="330" y="31"/>
                  <a:pt x="326" y="27"/>
                  <a:pt x="321" y="27"/>
                </a:cubicBezTo>
                <a:close/>
              </a:path>
            </a:pathLst>
          </a:custGeom>
          <a:solidFill>
            <a:schemeClr val="accent2"/>
          </a:solidFill>
          <a:ln w="28575">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7" name="Freeform 703"/>
          <p:cNvSpPr>
            <a:spLocks/>
          </p:cNvSpPr>
          <p:nvPr/>
        </p:nvSpPr>
        <p:spPr bwMode="auto">
          <a:xfrm>
            <a:off x="6792362" y="3642251"/>
            <a:ext cx="1261286" cy="948800"/>
          </a:xfrm>
          <a:custGeom>
            <a:avLst/>
            <a:gdLst>
              <a:gd name="T0" fmla="*/ 321 w 330"/>
              <a:gd name="T1" fmla="*/ 27 h 248"/>
              <a:gd name="T2" fmla="*/ 143 w 330"/>
              <a:gd name="T3" fmla="*/ 27 h 248"/>
              <a:gd name="T4" fmla="*/ 143 w 330"/>
              <a:gd name="T5" fmla="*/ 14 h 248"/>
              <a:gd name="T6" fmla="*/ 129 w 330"/>
              <a:gd name="T7" fmla="*/ 0 h 248"/>
              <a:gd name="T8" fmla="*/ 14 w 330"/>
              <a:gd name="T9" fmla="*/ 0 h 248"/>
              <a:gd name="T10" fmla="*/ 0 w 330"/>
              <a:gd name="T11" fmla="*/ 14 h 248"/>
              <a:gd name="T12" fmla="*/ 0 w 330"/>
              <a:gd name="T13" fmla="*/ 239 h 248"/>
              <a:gd name="T14" fmla="*/ 9 w 330"/>
              <a:gd name="T15" fmla="*/ 248 h 248"/>
              <a:gd name="T16" fmla="*/ 35 w 330"/>
              <a:gd name="T17" fmla="*/ 248 h 248"/>
              <a:gd name="T18" fmla="*/ 321 w 330"/>
              <a:gd name="T19" fmla="*/ 248 h 248"/>
              <a:gd name="T20" fmla="*/ 330 w 330"/>
              <a:gd name="T21" fmla="*/ 239 h 248"/>
              <a:gd name="T22" fmla="*/ 330 w 330"/>
              <a:gd name="T23" fmla="*/ 36 h 248"/>
              <a:gd name="T24" fmla="*/ 321 w 330"/>
              <a:gd name="T25" fmla="*/ 2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248">
                <a:moveTo>
                  <a:pt x="321" y="27"/>
                </a:moveTo>
                <a:cubicBezTo>
                  <a:pt x="143" y="27"/>
                  <a:pt x="143" y="27"/>
                  <a:pt x="143" y="27"/>
                </a:cubicBezTo>
                <a:cubicBezTo>
                  <a:pt x="143" y="14"/>
                  <a:pt x="143" y="14"/>
                  <a:pt x="143" y="14"/>
                </a:cubicBezTo>
                <a:cubicBezTo>
                  <a:pt x="143" y="6"/>
                  <a:pt x="137" y="0"/>
                  <a:pt x="129" y="0"/>
                </a:cubicBezTo>
                <a:cubicBezTo>
                  <a:pt x="14" y="0"/>
                  <a:pt x="14" y="0"/>
                  <a:pt x="14" y="0"/>
                </a:cubicBezTo>
                <a:cubicBezTo>
                  <a:pt x="6" y="0"/>
                  <a:pt x="0" y="7"/>
                  <a:pt x="0" y="14"/>
                </a:cubicBezTo>
                <a:cubicBezTo>
                  <a:pt x="0" y="239"/>
                  <a:pt x="0" y="239"/>
                  <a:pt x="0" y="239"/>
                </a:cubicBezTo>
                <a:cubicBezTo>
                  <a:pt x="0" y="244"/>
                  <a:pt x="4" y="248"/>
                  <a:pt x="9" y="248"/>
                </a:cubicBezTo>
                <a:cubicBezTo>
                  <a:pt x="35" y="248"/>
                  <a:pt x="35" y="248"/>
                  <a:pt x="35" y="248"/>
                </a:cubicBezTo>
                <a:cubicBezTo>
                  <a:pt x="321" y="248"/>
                  <a:pt x="321" y="248"/>
                  <a:pt x="321" y="248"/>
                </a:cubicBezTo>
                <a:cubicBezTo>
                  <a:pt x="326" y="248"/>
                  <a:pt x="330" y="244"/>
                  <a:pt x="330" y="239"/>
                </a:cubicBezTo>
                <a:cubicBezTo>
                  <a:pt x="330" y="36"/>
                  <a:pt x="330" y="36"/>
                  <a:pt x="330" y="36"/>
                </a:cubicBezTo>
                <a:cubicBezTo>
                  <a:pt x="330" y="31"/>
                  <a:pt x="326" y="27"/>
                  <a:pt x="321" y="27"/>
                </a:cubicBezTo>
                <a:close/>
              </a:path>
            </a:pathLst>
          </a:custGeom>
          <a:solidFill>
            <a:schemeClr val="accent2"/>
          </a:solidFill>
          <a:ln w="28575">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9" name="TextBox 18"/>
          <p:cNvSpPr txBox="1"/>
          <p:nvPr/>
        </p:nvSpPr>
        <p:spPr>
          <a:xfrm>
            <a:off x="494037" y="1454419"/>
            <a:ext cx="4926602" cy="1885644"/>
          </a:xfrm>
          <a:prstGeom prst="rect">
            <a:avLst/>
          </a:prstGeom>
          <a:noFill/>
        </p:spPr>
        <p:txBody>
          <a:bodyPr wrap="square" lIns="0" tIns="146304" rIns="0" bIns="146304"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algn="l" defTabSz="932503">
              <a:spcAft>
                <a:spcPts val="400"/>
              </a:spcAft>
            </a:pPr>
            <a:r>
              <a:rPr lang="en-US" sz="2000" b="0" dirty="0" smtClean="0">
                <a:solidFill>
                  <a:srgbClr val="EFEFEF">
                    <a:lumMod val="50000"/>
                  </a:srgbClr>
                </a:solidFill>
                <a:latin typeface="Segoe UI"/>
              </a:rPr>
              <a:t>Highly durable and scalable</a:t>
            </a:r>
          </a:p>
          <a:p>
            <a:pPr algn="l" defTabSz="932503">
              <a:spcAft>
                <a:spcPts val="400"/>
              </a:spcAft>
            </a:pPr>
            <a:r>
              <a:rPr lang="en-US" sz="2000" b="0" dirty="0">
                <a:solidFill>
                  <a:srgbClr val="EFEFEF">
                    <a:lumMod val="50000"/>
                  </a:srgbClr>
                </a:solidFill>
                <a:latin typeface="Segoe UI"/>
              </a:rPr>
              <a:t>Multiple copies of your </a:t>
            </a:r>
            <a:r>
              <a:rPr lang="en-US" sz="2000" b="0" dirty="0" smtClean="0">
                <a:solidFill>
                  <a:srgbClr val="EFEFEF">
                    <a:lumMod val="50000"/>
                  </a:srgbClr>
                </a:solidFill>
                <a:latin typeface="Segoe UI"/>
              </a:rPr>
              <a:t>data</a:t>
            </a:r>
            <a:endParaRPr lang="en-US" sz="2000" b="0" dirty="0">
              <a:solidFill>
                <a:srgbClr val="EFEFEF">
                  <a:lumMod val="50000"/>
                </a:srgbClr>
              </a:solidFill>
              <a:latin typeface="Segoe UI"/>
            </a:endParaRPr>
          </a:p>
          <a:p>
            <a:pPr algn="l" defTabSz="932503">
              <a:spcAft>
                <a:spcPts val="400"/>
              </a:spcAft>
            </a:pPr>
            <a:r>
              <a:rPr lang="en-US" sz="2000" b="0" dirty="0">
                <a:solidFill>
                  <a:srgbClr val="EFEFEF">
                    <a:lumMod val="50000"/>
                  </a:srgbClr>
                </a:solidFill>
                <a:latin typeface="Segoe UI"/>
              </a:rPr>
              <a:t>Financially backed  </a:t>
            </a:r>
            <a:r>
              <a:rPr lang="en-US" sz="2000" b="0" dirty="0" smtClean="0">
                <a:solidFill>
                  <a:srgbClr val="EFEFEF">
                    <a:lumMod val="50000"/>
                  </a:srgbClr>
                </a:solidFill>
                <a:latin typeface="Segoe UI"/>
              </a:rPr>
              <a:t>SLAs</a:t>
            </a:r>
            <a:endParaRPr lang="en-US" sz="2000" b="0" dirty="0">
              <a:solidFill>
                <a:srgbClr val="EFEFEF">
                  <a:lumMod val="50000"/>
                </a:srgbClr>
              </a:solidFill>
              <a:latin typeface="Segoe UI"/>
            </a:endParaRPr>
          </a:p>
          <a:p>
            <a:pPr algn="l" defTabSz="932503">
              <a:spcAft>
                <a:spcPts val="400"/>
              </a:spcAft>
            </a:pPr>
            <a:r>
              <a:rPr lang="en-US" sz="2000" b="0" dirty="0">
                <a:solidFill>
                  <a:srgbClr val="EFEFEF">
                    <a:lumMod val="50000"/>
                  </a:srgbClr>
                </a:solidFill>
                <a:latin typeface="Segoe UI"/>
              </a:rPr>
              <a:t>Storage for </a:t>
            </a:r>
            <a:r>
              <a:rPr lang="en-US" sz="2000" b="0" dirty="0" smtClean="0">
                <a:solidFill>
                  <a:srgbClr val="EFEFEF">
                    <a:lumMod val="50000"/>
                  </a:srgbClr>
                </a:solidFill>
                <a:latin typeface="Segoe UI"/>
              </a:rPr>
              <a:t>blobs, tables, VM disks</a:t>
            </a:r>
          </a:p>
          <a:p>
            <a:pPr algn="l" defTabSz="932503">
              <a:spcAft>
                <a:spcPts val="400"/>
              </a:spcAft>
            </a:pPr>
            <a:r>
              <a:rPr lang="en-US" sz="2000" b="0" dirty="0" smtClean="0">
                <a:solidFill>
                  <a:srgbClr val="EFEFEF">
                    <a:lumMod val="50000"/>
                  </a:srgbClr>
                </a:solidFill>
                <a:latin typeface="Segoe UI"/>
              </a:rPr>
              <a:t>Supports REST APIs</a:t>
            </a:r>
            <a:endParaRPr lang="en-US" sz="2000" b="0" dirty="0">
              <a:solidFill>
                <a:srgbClr val="EFEFEF">
                  <a:lumMod val="50000"/>
                </a:srgbClr>
              </a:solidFill>
              <a:latin typeface="Segoe UI"/>
            </a:endParaRPr>
          </a:p>
        </p:txBody>
      </p:sp>
    </p:spTree>
    <p:extLst>
      <p:ext uri="{BB962C8B-B14F-4D97-AF65-F5344CB8AC3E}">
        <p14:creationId xmlns:p14="http://schemas.microsoft.com/office/powerpoint/2010/main" val="926904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44000" decel="56000" fill="hold" grpId="0" nodeType="afterEffect">
                                  <p:stCondLst>
                                    <p:cond delay="0"/>
                                  </p:stCondLst>
                                  <p:childTnLst>
                                    <p:animMotion origin="layout" path="M -1.47817E-6 -4.4621E-6 L -0.10862 -0.00295 " pathEditMode="relative" rAng="0" ptsTypes="AA">
                                      <p:cBhvr>
                                        <p:cTn id="6" dur="500" fill="hold"/>
                                        <p:tgtEl>
                                          <p:spTgt spid="6"/>
                                        </p:tgtEl>
                                        <p:attrNameLst>
                                          <p:attrName>ppt_x</p:attrName>
                                          <p:attrName>ppt_y</p:attrName>
                                        </p:attrNameLst>
                                      </p:cBhvr>
                                      <p:rCtr x="-5412" y="-136"/>
                                    </p:animMotion>
                                  </p:childTnLst>
                                </p:cTn>
                              </p:par>
                              <p:par>
                                <p:cTn id="7" presetID="6" presetClass="emph" presetSubtype="0" accel="44000" decel="56000" fill="hold" grpId="1" nodeType="withEffect">
                                  <p:stCondLst>
                                    <p:cond delay="0"/>
                                  </p:stCondLst>
                                  <p:childTnLst>
                                    <p:animScale>
                                      <p:cBhvr>
                                        <p:cTn id="8" dur="500" fill="hold"/>
                                        <p:tgtEl>
                                          <p:spTgt spid="6"/>
                                        </p:tgtEl>
                                      </p:cBhvr>
                                      <p:by x="75180" y="75180"/>
                                    </p:animScale>
                                  </p:childTnLst>
                                </p:cTn>
                              </p:par>
                              <p:par>
                                <p:cTn id="9" presetID="19" presetClass="emph" presetSubtype="0" fill="hold" grpId="2" nodeType="withEffect">
                                  <p:stCondLst>
                                    <p:cond delay="0"/>
                                  </p:stCondLst>
                                  <p:childTnLst>
                                    <p:animClr clrSpc="rgb" dir="cw">
                                      <p:cBhvr override="childStyle">
                                        <p:cTn id="10" dur="500" fill="hold"/>
                                        <p:tgtEl>
                                          <p:spTgt spid="6"/>
                                        </p:tgtEl>
                                        <p:attrNameLst>
                                          <p:attrName>style.color</p:attrName>
                                        </p:attrNameLst>
                                      </p:cBhvr>
                                      <p:to>
                                        <a:schemeClr val="tx1"/>
                                      </p:to>
                                    </p:animClr>
                                    <p:animClr clrSpc="rgb" dir="cw">
                                      <p:cBhvr>
                                        <p:cTn id="11" dur="500" fill="hold"/>
                                        <p:tgtEl>
                                          <p:spTgt spid="6"/>
                                        </p:tgtEl>
                                        <p:attrNameLst>
                                          <p:attrName>fillcolor</p:attrName>
                                        </p:attrNameLst>
                                      </p:cBhvr>
                                      <p:to>
                                        <a:schemeClr val="tx1"/>
                                      </p:to>
                                    </p:animClr>
                                    <p:set>
                                      <p:cBhvr>
                                        <p:cTn id="12" dur="500" fill="hold"/>
                                        <p:tgtEl>
                                          <p:spTgt spid="6"/>
                                        </p:tgtEl>
                                        <p:attrNameLst>
                                          <p:attrName>fill.type</p:attrName>
                                        </p:attrNameLst>
                                      </p:cBhvr>
                                      <p:to>
                                        <p:strVal val="solid"/>
                                      </p:to>
                                    </p:set>
                                    <p:set>
                                      <p:cBhvr>
                                        <p:cTn id="13" dur="500" fill="hold"/>
                                        <p:tgtEl>
                                          <p:spTgt spid="6"/>
                                        </p:tgtEl>
                                        <p:attrNameLst>
                                          <p:attrName>fill.on</p:attrName>
                                        </p:attrNameLst>
                                      </p:cBhvr>
                                      <p:to>
                                        <p:strVal val="true"/>
                                      </p:to>
                                    </p:se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600"/>
                                        <p:tgtEl>
                                          <p:spTgt spid="19"/>
                                        </p:tgtEl>
                                      </p:cBhvr>
                                    </p:animEffect>
                                  </p:childTnLst>
                                </p:cTn>
                              </p:par>
                              <p:par>
                                <p:cTn id="27" presetID="35" presetClass="path" presetSubtype="0" decel="100000" fill="hold" grpId="1" nodeType="withEffect">
                                  <p:stCondLst>
                                    <p:cond delay="50"/>
                                  </p:stCondLst>
                                  <p:childTnLst>
                                    <p:animMotion origin="layout" path="M -0.05553 0.00023 L 4.35793E-6 0.00023 " pathEditMode="relative" rAng="0" ptsTypes="AA">
                                      <p:cBhvr>
                                        <p:cTn id="28" dur="800" fill="hold"/>
                                        <p:tgtEl>
                                          <p:spTgt spid="19"/>
                                        </p:tgtEl>
                                        <p:attrNameLst>
                                          <p:attrName>ppt_x</p:attrName>
                                          <p:attrName>ppt_y</p:attrName>
                                        </p:attrNameLst>
                                      </p:cBhvr>
                                      <p:rCtr x="2770" y="0"/>
                                    </p:animMotion>
                                  </p:childTnLst>
                                </p:cTn>
                              </p:par>
                            </p:childTnLst>
                          </p:cTn>
                        </p:par>
                      </p:childTnLst>
                    </p:cTn>
                  </p:par>
                  <p:par>
                    <p:cTn id="29" fill="hold">
                      <p:stCondLst>
                        <p:cond delay="indefinite"/>
                      </p:stCondLst>
                      <p:childTnLst>
                        <p:par>
                          <p:cTn id="30" fill="hold">
                            <p:stCondLst>
                              <p:cond delay="0"/>
                            </p:stCondLst>
                            <p:childTnLst>
                              <p:par>
                                <p:cTn id="31" presetID="2" presetClass="entr" presetSubtype="8" decel="100000" fill="hold" grpId="1"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63" presetClass="path" presetSubtype="0" accel="34667" decel="65333" fill="hold" grpId="0" nodeType="afterEffect">
                                  <p:stCondLst>
                                    <p:cond delay="0"/>
                                  </p:stCondLst>
                                  <p:childTnLst>
                                    <p:animMotion origin="layout" path="M -6.58667E-7 4.33954E-6 L 0.40886 4.33954E-6 " pathEditMode="relative" rAng="0" ptsTypes="AA">
                                      <p:cBhvr>
                                        <p:cTn id="37" dur="500" fill="hold"/>
                                        <p:tgtEl>
                                          <p:spTgt spid="7"/>
                                        </p:tgtEl>
                                        <p:attrNameLst>
                                          <p:attrName>ppt_x</p:attrName>
                                          <p:attrName>ppt_y</p:attrName>
                                        </p:attrNameLst>
                                      </p:cBhvr>
                                      <p:rCtr x="20437" y="0"/>
                                    </p:animMotion>
                                  </p:childTnLst>
                                </p:cTn>
                              </p:par>
                              <p:par>
                                <p:cTn id="38" presetID="19" presetClass="emph" presetSubtype="0" fill="hold" grpId="2" nodeType="withEffect">
                                  <p:stCondLst>
                                    <p:cond delay="0"/>
                                  </p:stCondLst>
                                  <p:childTnLst>
                                    <p:animClr clrSpc="rgb" dir="cw">
                                      <p:cBhvr override="childStyle">
                                        <p:cTn id="39" dur="500" fill="hold"/>
                                        <p:tgtEl>
                                          <p:spTgt spid="7"/>
                                        </p:tgtEl>
                                        <p:attrNameLst>
                                          <p:attrName>style.color</p:attrName>
                                        </p:attrNameLst>
                                      </p:cBhvr>
                                      <p:to>
                                        <a:schemeClr val="accent2"/>
                                      </p:to>
                                    </p:animClr>
                                    <p:animClr clrSpc="rgb" dir="cw">
                                      <p:cBhvr>
                                        <p:cTn id="40" dur="500" fill="hold"/>
                                        <p:tgtEl>
                                          <p:spTgt spid="7"/>
                                        </p:tgtEl>
                                        <p:attrNameLst>
                                          <p:attrName>fillcolor</p:attrName>
                                        </p:attrNameLst>
                                      </p:cBhvr>
                                      <p:to>
                                        <a:schemeClr val="accent2"/>
                                      </p:to>
                                    </p:animClr>
                                    <p:set>
                                      <p:cBhvr>
                                        <p:cTn id="41" dur="500" fill="hold"/>
                                        <p:tgtEl>
                                          <p:spTgt spid="7"/>
                                        </p:tgtEl>
                                        <p:attrNameLst>
                                          <p:attrName>fill.type</p:attrName>
                                        </p:attrNameLst>
                                      </p:cBhvr>
                                      <p:to>
                                        <p:strVal val="solid"/>
                                      </p:to>
                                    </p:set>
                                    <p:set>
                                      <p:cBhvr>
                                        <p:cTn id="42" dur="500" fill="hold"/>
                                        <p:tgtEl>
                                          <p:spTgt spid="7"/>
                                        </p:tgtEl>
                                        <p:attrNameLst>
                                          <p:attrName>fill.on</p:attrName>
                                        </p:attrNameLst>
                                      </p:cBhvr>
                                      <p:to>
                                        <p:strVal val="true"/>
                                      </p:to>
                                    </p:set>
                                  </p:childTnLst>
                                </p:cTn>
                              </p:par>
                              <p:par>
                                <p:cTn id="43" presetID="1" presetClass="entr" presetSubtype="0" fill="hold" grpId="1" nodeType="withEffect">
                                  <p:stCondLst>
                                    <p:cond delay="50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1" nodeType="withEffect">
                                  <p:stCondLst>
                                    <p:cond delay="500"/>
                                  </p:stCondLst>
                                  <p:childTnLst>
                                    <p:set>
                                      <p:cBhvr>
                                        <p:cTn id="46" dur="1" fill="hold">
                                          <p:stCondLst>
                                            <p:cond delay="0"/>
                                          </p:stCondLst>
                                        </p:cTn>
                                        <p:tgtEl>
                                          <p:spTgt spid="17"/>
                                        </p:tgtEl>
                                        <p:attrNameLst>
                                          <p:attrName>style.visibility</p:attrName>
                                        </p:attrNameLst>
                                      </p:cBhvr>
                                      <p:to>
                                        <p:strVal val="visible"/>
                                      </p:to>
                                    </p:set>
                                  </p:childTnLst>
                                </p:cTn>
                              </p:par>
                            </p:childTnLst>
                          </p:cTn>
                        </p:par>
                        <p:par>
                          <p:cTn id="47" fill="hold">
                            <p:stCondLst>
                              <p:cond delay="1000"/>
                            </p:stCondLst>
                            <p:childTnLst>
                              <p:par>
                                <p:cTn id="48" presetID="63" presetClass="path" presetSubtype="0" accel="34667" decel="65333" fill="hold" grpId="0" nodeType="afterEffect">
                                  <p:stCondLst>
                                    <p:cond delay="0"/>
                                  </p:stCondLst>
                                  <p:childTnLst>
                                    <p:animMotion origin="layout" path="M 4.62854E-6 4.33954E-6 L 0.12637 4.33954E-6 " pathEditMode="relative" rAng="0" ptsTypes="AA">
                                      <p:cBhvr>
                                        <p:cTn id="49" dur="500" fill="hold"/>
                                        <p:tgtEl>
                                          <p:spTgt spid="16"/>
                                        </p:tgtEl>
                                        <p:attrNameLst>
                                          <p:attrName>ppt_x</p:attrName>
                                          <p:attrName>ppt_y</p:attrName>
                                        </p:attrNameLst>
                                      </p:cBhvr>
                                      <p:rCtr x="6319" y="0"/>
                                    </p:animMotion>
                                  </p:childTnLst>
                                </p:cTn>
                              </p:par>
                              <p:par>
                                <p:cTn id="50" presetID="63" presetClass="path" presetSubtype="0" accel="34667" decel="65333" fill="hold" grpId="0" nodeType="withEffect">
                                  <p:stCondLst>
                                    <p:cond delay="0"/>
                                  </p:stCondLst>
                                  <p:childTnLst>
                                    <p:animMotion origin="layout" path="M 4.62854E-6 4.33954E-6 L 0.25325 4.33954E-6 " pathEditMode="relative" rAng="0" ptsTypes="AA">
                                      <p:cBhvr>
                                        <p:cTn id="51" dur="500" fill="hold"/>
                                        <p:tgtEl>
                                          <p:spTgt spid="17"/>
                                        </p:tgtEl>
                                        <p:attrNameLst>
                                          <p:attrName>ppt_x</p:attrName>
                                          <p:attrName>ppt_y</p:attrName>
                                        </p:attrNameLst>
                                      </p:cBhvr>
                                      <p:rCtr x="12663" y="0"/>
                                    </p:animMotion>
                                  </p:childTnLst>
                                </p:cTn>
                              </p:par>
                            </p:childTnLst>
                          </p:cTn>
                        </p:par>
                        <p:par>
                          <p:cTn id="52" fill="hold">
                            <p:stCondLst>
                              <p:cond delay="1500"/>
                            </p:stCondLst>
                            <p:childTnLst>
                              <p:par>
                                <p:cTn id="53" presetID="6" presetClass="emph" presetSubtype="0" fill="hold" grpId="3" nodeType="afterEffect">
                                  <p:stCondLst>
                                    <p:cond delay="0"/>
                                  </p:stCondLst>
                                  <p:childTnLst>
                                    <p:animScale>
                                      <p:cBhvr>
                                        <p:cTn id="54" dur="250" fill="hold"/>
                                        <p:tgtEl>
                                          <p:spTgt spid="7"/>
                                        </p:tgtEl>
                                      </p:cBhvr>
                                      <p:by x="0" y="0"/>
                                    </p:animScale>
                                  </p:childTnLst>
                                </p:cTn>
                              </p:par>
                              <p:par>
                                <p:cTn id="55" presetID="6" presetClass="emph" presetSubtype="0" fill="hold" grpId="2" nodeType="withEffect">
                                  <p:stCondLst>
                                    <p:cond delay="100"/>
                                  </p:stCondLst>
                                  <p:childTnLst>
                                    <p:animScale>
                                      <p:cBhvr>
                                        <p:cTn id="56" dur="250" fill="hold"/>
                                        <p:tgtEl>
                                          <p:spTgt spid="16"/>
                                        </p:tgtEl>
                                      </p:cBhvr>
                                      <p:by x="0" y="0"/>
                                    </p:animScale>
                                  </p:childTnLst>
                                </p:cTn>
                              </p:par>
                              <p:par>
                                <p:cTn id="57" presetID="6" presetClass="emph" presetSubtype="0" fill="hold" grpId="2" nodeType="withEffect">
                                  <p:stCondLst>
                                    <p:cond delay="200"/>
                                  </p:stCondLst>
                                  <p:childTnLst>
                                    <p:animScale>
                                      <p:cBhvr>
                                        <p:cTn id="58" dur="250" fill="hold"/>
                                        <p:tgtEl>
                                          <p:spTgt spid="17"/>
                                        </p:tgtEl>
                                      </p:cBhvr>
                                      <p:by x="0" y="0"/>
                                    </p:animScale>
                                  </p:childTnLst>
                                </p:cTn>
                              </p:par>
                            </p:childTnLst>
                          </p:cTn>
                        </p:par>
                        <p:par>
                          <p:cTn id="59" fill="hold">
                            <p:stCondLst>
                              <p:cond delay="1950"/>
                            </p:stCondLst>
                            <p:childTnLst>
                              <p:par>
                                <p:cTn id="60" presetID="19" presetClass="emph" presetSubtype="0" fill="hold" grpId="3" nodeType="afterEffect">
                                  <p:stCondLst>
                                    <p:cond delay="0"/>
                                  </p:stCondLst>
                                  <p:childTnLst>
                                    <p:animClr clrSpc="rgb" dir="cw">
                                      <p:cBhvr override="childStyle">
                                        <p:cTn id="61" dur="500" fill="hold"/>
                                        <p:tgtEl>
                                          <p:spTgt spid="6"/>
                                        </p:tgtEl>
                                        <p:attrNameLst>
                                          <p:attrName>style.color</p:attrName>
                                        </p:attrNameLst>
                                      </p:cBhvr>
                                      <p:to>
                                        <a:schemeClr val="accent2"/>
                                      </p:to>
                                    </p:animClr>
                                    <p:animClr clrSpc="rgb" dir="cw">
                                      <p:cBhvr>
                                        <p:cTn id="62" dur="500" fill="hold"/>
                                        <p:tgtEl>
                                          <p:spTgt spid="6"/>
                                        </p:tgtEl>
                                        <p:attrNameLst>
                                          <p:attrName>fillcolor</p:attrName>
                                        </p:attrNameLst>
                                      </p:cBhvr>
                                      <p:to>
                                        <a:schemeClr val="accent2"/>
                                      </p:to>
                                    </p:animClr>
                                    <p:set>
                                      <p:cBhvr>
                                        <p:cTn id="63" dur="500" fill="hold"/>
                                        <p:tgtEl>
                                          <p:spTgt spid="6"/>
                                        </p:tgtEl>
                                        <p:attrNameLst>
                                          <p:attrName>fill.type</p:attrName>
                                        </p:attrNameLst>
                                      </p:cBhvr>
                                      <p:to>
                                        <p:strVal val="solid"/>
                                      </p:to>
                                    </p:set>
                                    <p:set>
                                      <p:cBhvr>
                                        <p:cTn id="64" dur="500" fill="hold"/>
                                        <p:tgtEl>
                                          <p:spTgt spid="6"/>
                                        </p:tgtEl>
                                        <p:attrNameLst>
                                          <p:attrName>fill.on</p:attrName>
                                        </p:attrNameLst>
                                      </p:cBhvr>
                                      <p:to>
                                        <p:strVal val="true"/>
                                      </p:to>
                                    </p:set>
                                  </p:childTnLst>
                                </p:cTn>
                              </p:par>
                              <p:par>
                                <p:cTn id="65" presetID="19" presetClass="emph" presetSubtype="0" fill="hold" grpId="1" nodeType="withEffect">
                                  <p:stCondLst>
                                    <p:cond delay="0"/>
                                  </p:stCondLst>
                                  <p:childTnLst>
                                    <p:animClr clrSpc="rgb" dir="cw">
                                      <p:cBhvr override="childStyle">
                                        <p:cTn id="66" dur="500" fill="hold"/>
                                        <p:tgtEl>
                                          <p:spTgt spid="14"/>
                                        </p:tgtEl>
                                        <p:attrNameLst>
                                          <p:attrName>style.color</p:attrName>
                                        </p:attrNameLst>
                                      </p:cBhvr>
                                      <p:to>
                                        <a:schemeClr val="accent2"/>
                                      </p:to>
                                    </p:animClr>
                                    <p:animClr clrSpc="rgb" dir="cw">
                                      <p:cBhvr>
                                        <p:cTn id="67" dur="500" fill="hold"/>
                                        <p:tgtEl>
                                          <p:spTgt spid="14"/>
                                        </p:tgtEl>
                                        <p:attrNameLst>
                                          <p:attrName>fillcolor</p:attrName>
                                        </p:attrNameLst>
                                      </p:cBhvr>
                                      <p:to>
                                        <a:schemeClr val="accent2"/>
                                      </p:to>
                                    </p:animClr>
                                    <p:set>
                                      <p:cBhvr>
                                        <p:cTn id="68" dur="500" fill="hold"/>
                                        <p:tgtEl>
                                          <p:spTgt spid="14"/>
                                        </p:tgtEl>
                                        <p:attrNameLst>
                                          <p:attrName>fill.type</p:attrName>
                                        </p:attrNameLst>
                                      </p:cBhvr>
                                      <p:to>
                                        <p:strVal val="solid"/>
                                      </p:to>
                                    </p:set>
                                    <p:set>
                                      <p:cBhvr>
                                        <p:cTn id="69" dur="500" fill="hold"/>
                                        <p:tgtEl>
                                          <p:spTgt spid="14"/>
                                        </p:tgtEl>
                                        <p:attrNameLst>
                                          <p:attrName>fill.on</p:attrName>
                                        </p:attrNameLst>
                                      </p:cBhvr>
                                      <p:to>
                                        <p:strVal val="true"/>
                                      </p:to>
                                    </p:set>
                                  </p:childTnLst>
                                </p:cTn>
                              </p:par>
                              <p:par>
                                <p:cTn id="70" presetID="19" presetClass="emph" presetSubtype="0" fill="hold" grpId="1" nodeType="withEffect">
                                  <p:stCondLst>
                                    <p:cond delay="0"/>
                                  </p:stCondLst>
                                  <p:childTnLst>
                                    <p:animClr clrSpc="rgb" dir="cw">
                                      <p:cBhvr override="childStyle">
                                        <p:cTn id="71" dur="500" fill="hold"/>
                                        <p:tgtEl>
                                          <p:spTgt spid="15"/>
                                        </p:tgtEl>
                                        <p:attrNameLst>
                                          <p:attrName>style.color</p:attrName>
                                        </p:attrNameLst>
                                      </p:cBhvr>
                                      <p:to>
                                        <a:schemeClr val="accent2"/>
                                      </p:to>
                                    </p:animClr>
                                    <p:animClr clrSpc="rgb" dir="cw">
                                      <p:cBhvr>
                                        <p:cTn id="72" dur="500" fill="hold"/>
                                        <p:tgtEl>
                                          <p:spTgt spid="15"/>
                                        </p:tgtEl>
                                        <p:attrNameLst>
                                          <p:attrName>fillcolor</p:attrName>
                                        </p:attrNameLst>
                                      </p:cBhvr>
                                      <p:to>
                                        <a:schemeClr val="accent2"/>
                                      </p:to>
                                    </p:animClr>
                                    <p:set>
                                      <p:cBhvr>
                                        <p:cTn id="73" dur="500" fill="hold"/>
                                        <p:tgtEl>
                                          <p:spTgt spid="15"/>
                                        </p:tgtEl>
                                        <p:attrNameLst>
                                          <p:attrName>fill.type</p:attrName>
                                        </p:attrNameLst>
                                      </p:cBhvr>
                                      <p:to>
                                        <p:strVal val="solid"/>
                                      </p:to>
                                    </p:set>
                                    <p:set>
                                      <p:cBhvr>
                                        <p:cTn id="74" dur="5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6" grpId="1" animBg="1"/>
      <p:bldP spid="6" grpId="2" animBg="1"/>
      <p:bldP spid="6" grpId="3" animBg="1"/>
      <p:bldP spid="14" grpId="0" animBg="1"/>
      <p:bldP spid="14" grpId="1" animBg="1"/>
      <p:bldP spid="15" grpId="0" animBg="1"/>
      <p:bldP spid="15" grpId="1" animBg="1"/>
      <p:bldP spid="7" grpId="0" animBg="1"/>
      <p:bldP spid="7" grpId="1" animBg="1"/>
      <p:bldP spid="7" grpId="2" animBg="1"/>
      <p:bldP spid="7" grpId="3" animBg="1"/>
      <p:bldP spid="16" grpId="0" animBg="1"/>
      <p:bldP spid="16" grpId="1" animBg="1"/>
      <p:bldP spid="16" grpId="2" animBg="1"/>
      <p:bldP spid="17" grpId="0" animBg="1"/>
      <p:bldP spid="17" grpId="1" animBg="1"/>
      <p:bldP spid="17" grpId="2" animBg="1"/>
      <p:bldP spid="19" grpId="0"/>
      <p:bldP spid="1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28"/>
          <p:cNvSpPr>
            <a:spLocks noChangeAspect="1"/>
          </p:cNvSpPr>
          <p:nvPr/>
        </p:nvSpPr>
        <p:spPr bwMode="black">
          <a:xfrm>
            <a:off x="4744649" y="1560875"/>
            <a:ext cx="7414023" cy="408263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3" name="Title 1"/>
          <p:cNvSpPr txBox="1">
            <a:spLocks/>
          </p:cNvSpPr>
          <p:nvPr/>
        </p:nvSpPr>
        <p:spPr>
          <a:xfrm>
            <a:off x="274638" y="292082"/>
            <a:ext cx="11375536" cy="946413"/>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defTabSz="932503"/>
            <a:r>
              <a:rPr lang="en-US" dirty="0">
                <a:gradFill>
                  <a:gsLst>
                    <a:gs pos="2917">
                      <a:srgbClr val="00188F"/>
                    </a:gs>
                    <a:gs pos="30000">
                      <a:srgbClr val="00188F"/>
                    </a:gs>
                  </a:gsLst>
                  <a:lin ang="5400000" scaled="0"/>
                </a:gradFill>
              </a:rPr>
              <a:t>Windows Azure Storage: </a:t>
            </a:r>
            <a:r>
              <a:rPr lang="en-US" dirty="0" smtClean="0">
                <a:gradFill>
                  <a:gsLst>
                    <a:gs pos="2917">
                      <a:srgbClr val="00188F"/>
                    </a:gs>
                    <a:gs pos="30000">
                      <a:srgbClr val="00188F"/>
                    </a:gs>
                  </a:gsLst>
                  <a:lin ang="5400000" scaled="0"/>
                </a:gradFill>
              </a:rPr>
              <a:t>DR</a:t>
            </a:r>
            <a:endParaRPr lang="en-US" dirty="0">
              <a:gradFill>
                <a:gsLst>
                  <a:gs pos="2917">
                    <a:srgbClr val="00188F"/>
                  </a:gs>
                  <a:gs pos="30000">
                    <a:srgbClr val="00188F"/>
                  </a:gs>
                </a:gsLst>
                <a:lin ang="5400000" scaled="0"/>
              </a:gradFill>
            </a:endParaRPr>
          </a:p>
        </p:txBody>
      </p:sp>
      <p:grpSp>
        <p:nvGrpSpPr>
          <p:cNvPr id="10" name="Group 9"/>
          <p:cNvGrpSpPr/>
          <p:nvPr/>
        </p:nvGrpSpPr>
        <p:grpSpPr>
          <a:xfrm>
            <a:off x="5073446" y="1791160"/>
            <a:ext cx="6803922" cy="3746674"/>
            <a:chOff x="5073446" y="1791160"/>
            <a:chExt cx="6803922" cy="3746674"/>
          </a:xfrm>
        </p:grpSpPr>
        <p:sp>
          <p:nvSpPr>
            <p:cNvPr id="5" name="Freeform 128"/>
            <p:cNvSpPr>
              <a:spLocks noChangeAspect="1"/>
            </p:cNvSpPr>
            <p:nvPr/>
          </p:nvSpPr>
          <p:spPr bwMode="black">
            <a:xfrm>
              <a:off x="5073446" y="1791160"/>
              <a:ext cx="6803922" cy="374667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pattFill prst="ltUpDiag">
              <a:fgClr>
                <a:srgbClr val="CDCDCD"/>
              </a:fgClr>
              <a:bgClr>
                <a:srgbClr val="FFFFFF"/>
              </a:bgClr>
            </a:patt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a:gradFill>
                  <a:gsLst>
                    <a:gs pos="36283">
                      <a:srgbClr val="505050"/>
                    </a:gs>
                    <a:gs pos="28000">
                      <a:srgbClr val="505050"/>
                    </a:gs>
                  </a:gsLst>
                  <a:lin ang="5400000" scaled="0"/>
                </a:gradFill>
              </a:endParaRPr>
            </a:p>
          </p:txBody>
        </p:sp>
        <p:sp>
          <p:nvSpPr>
            <p:cNvPr id="6" name="Freeform 79"/>
            <p:cNvSpPr>
              <a:spLocks noEditPoints="1"/>
            </p:cNvSpPr>
            <p:nvPr/>
          </p:nvSpPr>
          <p:spPr bwMode="black">
            <a:xfrm>
              <a:off x="8260926" y="3050935"/>
              <a:ext cx="1468722" cy="193478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2"/>
            </a:solidFill>
            <a:ln>
              <a:noFill/>
            </a:ln>
          </p:spPr>
          <p:txBody>
            <a:bodyPr vert="horz" wrap="square" lIns="82305" tIns="41153" rIns="82305" bIns="41153" numCol="1" anchor="t" anchorCtr="0" compatLnSpc="1">
              <a:prstTxWarp prst="textNoShape">
                <a:avLst/>
              </a:prstTxWarp>
            </a:bodyPr>
            <a:lstStyle/>
            <a:p>
              <a:pPr defTabSz="932503"/>
              <a:endParaRPr lang="en-US" sz="1600" dirty="0">
                <a:solidFill>
                  <a:srgbClr val="505050"/>
                </a:solidFill>
              </a:endParaRPr>
            </a:p>
          </p:txBody>
        </p:sp>
        <p:sp>
          <p:nvSpPr>
            <p:cNvPr id="7" name="Freeform 79"/>
            <p:cNvSpPr>
              <a:spLocks noEditPoints="1"/>
            </p:cNvSpPr>
            <p:nvPr/>
          </p:nvSpPr>
          <p:spPr bwMode="black">
            <a:xfrm>
              <a:off x="9837927" y="3050935"/>
              <a:ext cx="1468722" cy="193478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2"/>
            </a:solidFill>
            <a:ln>
              <a:noFill/>
            </a:ln>
          </p:spPr>
          <p:txBody>
            <a:bodyPr vert="horz" wrap="square" lIns="82305" tIns="41153" rIns="82305" bIns="41153" numCol="1" anchor="t" anchorCtr="0" compatLnSpc="1">
              <a:prstTxWarp prst="textNoShape">
                <a:avLst/>
              </a:prstTxWarp>
            </a:bodyPr>
            <a:lstStyle/>
            <a:p>
              <a:pPr defTabSz="932503"/>
              <a:endParaRPr lang="en-US" sz="1600" dirty="0">
                <a:solidFill>
                  <a:srgbClr val="505050"/>
                </a:solidFill>
              </a:endParaRPr>
            </a:p>
          </p:txBody>
        </p:sp>
        <p:sp>
          <p:nvSpPr>
            <p:cNvPr id="9" name="Freeform 79"/>
            <p:cNvSpPr>
              <a:spLocks noEditPoints="1"/>
            </p:cNvSpPr>
            <p:nvPr/>
          </p:nvSpPr>
          <p:spPr bwMode="black">
            <a:xfrm>
              <a:off x="6683925" y="3050935"/>
              <a:ext cx="1468722" cy="193478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2"/>
            </a:solidFill>
            <a:ln>
              <a:noFill/>
            </a:ln>
          </p:spPr>
          <p:txBody>
            <a:bodyPr vert="horz" wrap="square" lIns="82305" tIns="41153" rIns="82305" bIns="41153" numCol="1" anchor="t" anchorCtr="0" compatLnSpc="1">
              <a:prstTxWarp prst="textNoShape">
                <a:avLst/>
              </a:prstTxWarp>
            </a:bodyPr>
            <a:lstStyle/>
            <a:p>
              <a:pPr defTabSz="932503"/>
              <a:endParaRPr lang="en-US" sz="1600" dirty="0">
                <a:solidFill>
                  <a:srgbClr val="505050"/>
                </a:solidFill>
              </a:endParaRPr>
            </a:p>
          </p:txBody>
        </p:sp>
      </p:grpSp>
      <p:sp>
        <p:nvSpPr>
          <p:cNvPr id="16" name="Freeform 128"/>
          <p:cNvSpPr>
            <a:spLocks noChangeAspect="1"/>
          </p:cNvSpPr>
          <p:nvPr/>
        </p:nvSpPr>
        <p:spPr bwMode="black">
          <a:xfrm>
            <a:off x="863600" y="2251978"/>
            <a:ext cx="3914468" cy="215555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pattFill prst="ltUpDiag">
            <a:fgClr>
              <a:srgbClr val="CDCDCD"/>
            </a:fgClr>
            <a:bgClr>
              <a:srgbClr val="FFFFFF"/>
            </a:bgClr>
          </a:patt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a:gradFill>
                <a:gsLst>
                  <a:gs pos="36283">
                    <a:srgbClr val="505050"/>
                  </a:gs>
                  <a:gs pos="28000">
                    <a:srgbClr val="505050"/>
                  </a:gs>
                </a:gsLst>
                <a:lin ang="5400000" scaled="0"/>
              </a:gradFill>
            </a:endParaRPr>
          </a:p>
        </p:txBody>
      </p:sp>
      <p:sp>
        <p:nvSpPr>
          <p:cNvPr id="17" name="Freeform 79"/>
          <p:cNvSpPr>
            <a:spLocks noEditPoints="1"/>
          </p:cNvSpPr>
          <p:nvPr/>
        </p:nvSpPr>
        <p:spPr bwMode="black">
          <a:xfrm>
            <a:off x="2697438" y="2976758"/>
            <a:ext cx="844993" cy="111313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305" tIns="41153" rIns="82305" bIns="41153" numCol="1" anchor="t" anchorCtr="0" compatLnSpc="1">
            <a:prstTxWarp prst="textNoShape">
              <a:avLst/>
            </a:prstTxWarp>
          </a:bodyPr>
          <a:lstStyle/>
          <a:p>
            <a:pPr defTabSz="932503"/>
            <a:endParaRPr lang="en-US" sz="1600" dirty="0">
              <a:solidFill>
                <a:srgbClr val="505050"/>
              </a:solidFill>
            </a:endParaRPr>
          </a:p>
        </p:txBody>
      </p:sp>
      <p:sp>
        <p:nvSpPr>
          <p:cNvPr id="18" name="Freeform 79"/>
          <p:cNvSpPr>
            <a:spLocks noEditPoints="1"/>
          </p:cNvSpPr>
          <p:nvPr/>
        </p:nvSpPr>
        <p:spPr bwMode="black">
          <a:xfrm>
            <a:off x="3604726" y="2976758"/>
            <a:ext cx="844993" cy="111313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305" tIns="41153" rIns="82305" bIns="41153" numCol="1" anchor="t" anchorCtr="0" compatLnSpc="1">
            <a:prstTxWarp prst="textNoShape">
              <a:avLst/>
            </a:prstTxWarp>
          </a:bodyPr>
          <a:lstStyle/>
          <a:p>
            <a:pPr defTabSz="932503"/>
            <a:endParaRPr lang="en-US" sz="1600" dirty="0">
              <a:solidFill>
                <a:srgbClr val="505050"/>
              </a:solidFill>
            </a:endParaRPr>
          </a:p>
        </p:txBody>
      </p:sp>
      <p:sp>
        <p:nvSpPr>
          <p:cNvPr id="19" name="Freeform 79"/>
          <p:cNvSpPr>
            <a:spLocks noEditPoints="1"/>
          </p:cNvSpPr>
          <p:nvPr/>
        </p:nvSpPr>
        <p:spPr bwMode="black">
          <a:xfrm>
            <a:off x="1790149" y="2976758"/>
            <a:ext cx="844993" cy="111313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2305" tIns="41153" rIns="82305" bIns="41153" numCol="1" anchor="t" anchorCtr="0" compatLnSpc="1">
            <a:prstTxWarp prst="textNoShape">
              <a:avLst/>
            </a:prstTxWarp>
          </a:bodyPr>
          <a:lstStyle/>
          <a:p>
            <a:pPr defTabSz="932503"/>
            <a:endParaRPr lang="en-US" sz="1600" dirty="0">
              <a:solidFill>
                <a:srgbClr val="505050"/>
              </a:solidFill>
            </a:endParaRPr>
          </a:p>
        </p:txBody>
      </p:sp>
      <p:cxnSp>
        <p:nvCxnSpPr>
          <p:cNvPr id="20" name="Straight Connector 19"/>
          <p:cNvCxnSpPr/>
          <p:nvPr/>
        </p:nvCxnSpPr>
        <p:spPr>
          <a:xfrm>
            <a:off x="2635142" y="5191306"/>
            <a:ext cx="7161596" cy="0"/>
          </a:xfrm>
          <a:prstGeom prst="line">
            <a:avLst/>
          </a:prstGeom>
          <a:ln w="476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1" name="Oval 20"/>
          <p:cNvSpPr/>
          <p:nvPr/>
        </p:nvSpPr>
        <p:spPr bwMode="auto">
          <a:xfrm>
            <a:off x="9804173" y="5075345"/>
            <a:ext cx="231922" cy="231922"/>
          </a:xfrm>
          <a:prstGeom prst="ellipse">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5" tIns="62161" rIns="124325" bIns="62161" numCol="1" rtlCol="0" anchor="ctr" anchorCtr="0" compatLnSpc="1">
            <a:prstTxWarp prst="textNoShape">
              <a:avLst/>
            </a:prstTxWarp>
          </a:bodyPr>
          <a:lstStyle/>
          <a:p>
            <a:pPr algn="ctr" defTabSz="1242782" fontAlgn="base">
              <a:spcBef>
                <a:spcPct val="0"/>
              </a:spcBef>
              <a:spcAft>
                <a:spcPct val="0"/>
              </a:spcAft>
            </a:pPr>
            <a:endParaRPr lang="en-US" sz="2990" dirty="0">
              <a:gradFill>
                <a:gsLst>
                  <a:gs pos="0">
                    <a:srgbClr val="FFFFFF"/>
                  </a:gs>
                  <a:gs pos="100000">
                    <a:srgbClr val="FFFFFF"/>
                  </a:gs>
                </a:gsLst>
                <a:lin ang="5400000" scaled="0"/>
              </a:gradFill>
            </a:endParaRPr>
          </a:p>
        </p:txBody>
      </p:sp>
      <p:sp>
        <p:nvSpPr>
          <p:cNvPr id="22" name="TextBox 21"/>
          <p:cNvSpPr txBox="1"/>
          <p:nvPr/>
        </p:nvSpPr>
        <p:spPr>
          <a:xfrm>
            <a:off x="9360907" y="4520756"/>
            <a:ext cx="1118454" cy="627864"/>
          </a:xfrm>
          <a:prstGeom prst="rect">
            <a:avLst/>
          </a:prstGeom>
          <a:noFill/>
        </p:spPr>
        <p:txBody>
          <a:bodyPr wrap="square" lIns="0" tIns="146304" rIns="0" bIns="146304"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defTabSz="932503"/>
            <a:r>
              <a:rPr lang="en-US" dirty="0">
                <a:gradFill>
                  <a:gsLst>
                    <a:gs pos="61947">
                      <a:srgbClr val="FFFFFF"/>
                    </a:gs>
                    <a:gs pos="44000">
                      <a:srgbClr val="FFFFFF"/>
                    </a:gs>
                  </a:gsLst>
                  <a:lin ang="5400000" scaled="0"/>
                </a:gradFill>
              </a:rPr>
              <a:t>West DC</a:t>
            </a:r>
          </a:p>
        </p:txBody>
      </p:sp>
      <p:sp>
        <p:nvSpPr>
          <p:cNvPr id="23" name="Oval 22"/>
          <p:cNvSpPr/>
          <p:nvPr/>
        </p:nvSpPr>
        <p:spPr bwMode="auto">
          <a:xfrm>
            <a:off x="2479656" y="5075345"/>
            <a:ext cx="231922" cy="231922"/>
          </a:xfrm>
          <a:prstGeom prst="ellipse">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5" tIns="62161" rIns="124325" bIns="62161" numCol="1" rtlCol="0" anchor="ctr" anchorCtr="0" compatLnSpc="1">
            <a:prstTxWarp prst="textNoShape">
              <a:avLst/>
            </a:prstTxWarp>
          </a:bodyPr>
          <a:lstStyle/>
          <a:p>
            <a:pPr algn="ctr" defTabSz="1242782" fontAlgn="base">
              <a:spcBef>
                <a:spcPct val="0"/>
              </a:spcBef>
              <a:spcAft>
                <a:spcPct val="0"/>
              </a:spcAft>
            </a:pPr>
            <a:endParaRPr lang="en-US" sz="2990" dirty="0">
              <a:gradFill>
                <a:gsLst>
                  <a:gs pos="0">
                    <a:srgbClr val="FFFFFF"/>
                  </a:gs>
                  <a:gs pos="100000">
                    <a:srgbClr val="FFFFFF"/>
                  </a:gs>
                </a:gsLst>
                <a:lin ang="5400000" scaled="0"/>
              </a:gradFill>
            </a:endParaRPr>
          </a:p>
        </p:txBody>
      </p:sp>
      <p:sp>
        <p:nvSpPr>
          <p:cNvPr id="24" name="TextBox 23"/>
          <p:cNvSpPr txBox="1"/>
          <p:nvPr/>
        </p:nvSpPr>
        <p:spPr>
          <a:xfrm>
            <a:off x="2107167" y="4520756"/>
            <a:ext cx="976901" cy="627864"/>
          </a:xfrm>
          <a:prstGeom prst="rect">
            <a:avLst/>
          </a:prstGeom>
          <a:noFill/>
        </p:spPr>
        <p:txBody>
          <a:bodyPr wrap="square" lIns="0" tIns="146304" rIns="0" bIns="146304" rtlCol="0">
            <a:spAutoFit/>
          </a:bodyPr>
          <a:lstStyle/>
          <a:p>
            <a:pPr algn="ctr" defTabSz="932503">
              <a:lnSpc>
                <a:spcPct val="90000"/>
              </a:lnSpc>
            </a:pPr>
            <a:r>
              <a:rPr lang="en-US" sz="2400" b="1" spc="-50" dirty="0" smtClean="0">
                <a:gradFill>
                  <a:gsLst>
                    <a:gs pos="61947">
                      <a:srgbClr val="FFFFFF"/>
                    </a:gs>
                    <a:gs pos="44000">
                      <a:srgbClr val="FFFFFF"/>
                    </a:gs>
                  </a:gsLst>
                  <a:lin ang="5400000" scaled="0"/>
                </a:gradFill>
                <a:latin typeface="Segoe UI Light"/>
              </a:rPr>
              <a:t>East DC</a:t>
            </a:r>
          </a:p>
        </p:txBody>
      </p:sp>
      <p:sp>
        <p:nvSpPr>
          <p:cNvPr id="25" name="TextBox 24"/>
          <p:cNvSpPr txBox="1"/>
          <p:nvPr/>
        </p:nvSpPr>
        <p:spPr>
          <a:xfrm>
            <a:off x="5174435" y="4557107"/>
            <a:ext cx="1768562" cy="572464"/>
          </a:xfrm>
          <a:prstGeom prst="rect">
            <a:avLst/>
          </a:prstGeom>
          <a:noFill/>
        </p:spPr>
        <p:txBody>
          <a:bodyPr wrap="square" lIns="0" tIns="146304" rIns="0" bIns="146304"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defTabSz="932503"/>
            <a:r>
              <a:rPr lang="en-US" sz="2000" dirty="0" smtClean="0">
                <a:gradFill>
                  <a:gsLst>
                    <a:gs pos="61947">
                      <a:srgbClr val="FFFFFF"/>
                    </a:gs>
                    <a:gs pos="44000">
                      <a:srgbClr val="FFFFFF"/>
                    </a:gs>
                  </a:gsLst>
                  <a:lin ang="5400000" scaled="0"/>
                </a:gradFill>
              </a:rPr>
              <a:t>&gt; 400 miles</a:t>
            </a:r>
            <a:endParaRPr lang="en-US" sz="2000" dirty="0">
              <a:gradFill>
                <a:gsLst>
                  <a:gs pos="61947">
                    <a:srgbClr val="FFFFFF"/>
                  </a:gs>
                  <a:gs pos="44000">
                    <a:srgbClr val="FFFFFF"/>
                  </a:gs>
                </a:gsLst>
                <a:lin ang="5400000" scaled="0"/>
              </a:gradFill>
            </a:endParaRPr>
          </a:p>
        </p:txBody>
      </p:sp>
      <p:sp>
        <p:nvSpPr>
          <p:cNvPr id="26" name="TextBox 25"/>
          <p:cNvSpPr txBox="1"/>
          <p:nvPr/>
        </p:nvSpPr>
        <p:spPr>
          <a:xfrm>
            <a:off x="4066365" y="1560875"/>
            <a:ext cx="4928922" cy="1071062"/>
          </a:xfrm>
          <a:prstGeom prst="rect">
            <a:avLst/>
          </a:prstGeom>
          <a:noFill/>
        </p:spPr>
        <p:txBody>
          <a:bodyPr wrap="square" lIns="0" tIns="146304" rIns="0" bIns="146304"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defTabSz="932503"/>
            <a:r>
              <a:rPr lang="en-US" sz="2800" b="0" dirty="0" smtClean="0">
                <a:solidFill>
                  <a:srgbClr val="FFFFFF"/>
                </a:solidFill>
              </a:rPr>
              <a:t>Windows Azure Storage</a:t>
            </a:r>
          </a:p>
          <a:p>
            <a:pPr defTabSz="932503"/>
            <a:r>
              <a:rPr lang="en-US" sz="2800" b="0" dirty="0" smtClean="0">
                <a:solidFill>
                  <a:srgbClr val="FFFFFF"/>
                </a:solidFill>
              </a:rPr>
              <a:t>Defend against regional disasters</a:t>
            </a:r>
            <a:endParaRPr lang="en-US" sz="2800" b="0" dirty="0">
              <a:solidFill>
                <a:srgbClr val="FFFFFF"/>
              </a:solidFill>
            </a:endParaRPr>
          </a:p>
        </p:txBody>
      </p:sp>
      <p:sp>
        <p:nvSpPr>
          <p:cNvPr id="27" name="TextBox 26"/>
          <p:cNvSpPr txBox="1"/>
          <p:nvPr/>
        </p:nvSpPr>
        <p:spPr>
          <a:xfrm>
            <a:off x="3119934" y="5808629"/>
            <a:ext cx="5690559" cy="683264"/>
          </a:xfrm>
          <a:prstGeom prst="rect">
            <a:avLst/>
          </a:prstGeom>
          <a:noFill/>
        </p:spPr>
        <p:txBody>
          <a:bodyPr wrap="square" lIns="0" tIns="146304" rIns="0" bIns="146304"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defTabSz="932503"/>
            <a:r>
              <a:rPr lang="en-US" sz="2800" b="0" dirty="0">
                <a:solidFill>
                  <a:schemeClr val="bg1"/>
                </a:solidFill>
              </a:rPr>
              <a:t>a</a:t>
            </a:r>
            <a:r>
              <a:rPr lang="en-US" sz="2800" b="0" dirty="0" smtClean="0">
                <a:solidFill>
                  <a:schemeClr val="bg1"/>
                </a:solidFill>
              </a:rPr>
              <a:t>synchronous  geo-replication</a:t>
            </a:r>
            <a:endParaRPr lang="en-US" sz="2800" b="0" dirty="0">
              <a:solidFill>
                <a:schemeClr val="bg1"/>
              </a:solidFill>
            </a:endParaRPr>
          </a:p>
        </p:txBody>
      </p:sp>
      <p:sp>
        <p:nvSpPr>
          <p:cNvPr id="28" name="Oval 27"/>
          <p:cNvSpPr/>
          <p:nvPr/>
        </p:nvSpPr>
        <p:spPr bwMode="auto">
          <a:xfrm>
            <a:off x="9842303" y="5113475"/>
            <a:ext cx="155662" cy="155662"/>
          </a:xfrm>
          <a:prstGeom prst="ellipse">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25" tIns="62161" rIns="124325" bIns="62161" numCol="1" rtlCol="0" anchor="ctr" anchorCtr="0" compatLnSpc="1">
            <a:prstTxWarp prst="textNoShape">
              <a:avLst/>
            </a:prstTxWarp>
          </a:bodyPr>
          <a:lstStyle/>
          <a:p>
            <a:pPr algn="ctr" defTabSz="1242782" fontAlgn="base">
              <a:spcBef>
                <a:spcPct val="0"/>
              </a:spcBef>
              <a:spcAft>
                <a:spcPct val="0"/>
              </a:spcAft>
            </a:pPr>
            <a:endParaRPr lang="en-US" sz="299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58277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33333" decel="66667" fill="hold" grpId="0" nodeType="afterEffect">
                                  <p:stCondLst>
                                    <p:cond delay="0"/>
                                  </p:stCondLst>
                                  <p:childTnLst>
                                    <p:animScale>
                                      <p:cBhvr>
                                        <p:cTn id="6" dur="750" fill="hold"/>
                                        <p:tgtEl>
                                          <p:spTgt spid="4"/>
                                        </p:tgtEl>
                                      </p:cBhvr>
                                      <p:by x="1000000" y="1000000"/>
                                    </p:animScale>
                                  </p:childTnLst>
                                </p:cTn>
                              </p:par>
                              <p:par>
                                <p:cTn id="7" presetID="3" presetClass="emph" presetSubtype="2" fill="hold" grpId="0" nodeType="withEffect">
                                  <p:stCondLst>
                                    <p:cond delay="150"/>
                                  </p:stCondLst>
                                  <p:childTnLst>
                                    <p:animClr clrSpc="rgb" dir="cw">
                                      <p:cBhvr override="childStyle">
                                        <p:cTn id="8" dur="250" fill="hold"/>
                                        <p:tgtEl>
                                          <p:spTgt spid="3"/>
                                        </p:tgtEl>
                                        <p:attrNameLst>
                                          <p:attrName>style.color</p:attrName>
                                        </p:attrNameLst>
                                      </p:cBhvr>
                                      <p:to>
                                        <a:srgbClr val="FFFFFF"/>
                                      </p:to>
                                    </p:animClr>
                                  </p:childTnLst>
                                </p:cTn>
                              </p:par>
                              <p:par>
                                <p:cTn id="9" presetID="63" presetClass="path" presetSubtype="0" accel="38000" decel="62000" fill="hold" nodeType="withEffect">
                                  <p:stCondLst>
                                    <p:cond delay="500"/>
                                  </p:stCondLst>
                                  <p:childTnLst>
                                    <p:animMotion origin="layout" path="M 3.53332E-6 -1.13936E-6 L 0.11616 -0.04789 " pathEditMode="relative" rAng="0" ptsTypes="AA">
                                      <p:cBhvr>
                                        <p:cTn id="10" dur="500" fill="hold"/>
                                        <p:tgtEl>
                                          <p:spTgt spid="10"/>
                                        </p:tgtEl>
                                        <p:attrNameLst>
                                          <p:attrName>ppt_x</p:attrName>
                                          <p:attrName>ppt_y</p:attrName>
                                        </p:attrNameLst>
                                      </p:cBhvr>
                                      <p:rCtr x="5808" y="-2292"/>
                                    </p:animMotion>
                                  </p:childTnLst>
                                </p:cTn>
                              </p:par>
                              <p:par>
                                <p:cTn id="11" presetID="6" presetClass="emph" presetSubtype="0" accel="38000" decel="62000" fill="hold" nodeType="withEffect">
                                  <p:stCondLst>
                                    <p:cond delay="500"/>
                                  </p:stCondLst>
                                  <p:childTnLst>
                                    <p:animScale>
                                      <p:cBhvr>
                                        <p:cTn id="12" dur="500" fill="hold"/>
                                        <p:tgtEl>
                                          <p:spTgt spid="10"/>
                                        </p:tgtEl>
                                      </p:cBhvr>
                                      <p:by x="57560" y="5756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22" presetClass="entr" presetSubtype="2"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1250"/>
                                        <p:tgtEl>
                                          <p:spTgt spid="20"/>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600"/>
                                        <p:tgtEl>
                                          <p:spTgt spid="25"/>
                                        </p:tgtEl>
                                      </p:cBhvr>
                                    </p:animEffect>
                                  </p:childTnLst>
                                </p:cTn>
                              </p:par>
                              <p:par>
                                <p:cTn id="26" presetID="35" presetClass="path" presetSubtype="0" decel="100000" fill="hold" grpId="1" nodeType="withEffect">
                                  <p:stCondLst>
                                    <p:cond delay="250"/>
                                  </p:stCondLst>
                                  <p:childTnLst>
                                    <p:animMotion origin="layout" path="M -0.05553 0.00023 L 2.51979E-6 0.00023 " pathEditMode="relative" rAng="0" ptsTypes="AA">
                                      <p:cBhvr>
                                        <p:cTn id="27" dur="800" fill="hold"/>
                                        <p:tgtEl>
                                          <p:spTgt spid="25"/>
                                        </p:tgtEl>
                                        <p:attrNameLst>
                                          <p:attrName>ppt_x</p:attrName>
                                          <p:attrName>ppt_y</p:attrName>
                                        </p:attrNameLst>
                                      </p:cBhvr>
                                      <p:rCtr x="2770" y="0"/>
                                    </p:animMotion>
                                  </p:childTnLst>
                                </p:cTn>
                              </p:par>
                              <p:par>
                                <p:cTn id="28" presetID="10" presetClass="entr" presetSubtype="0" fill="hold" grpId="0" nodeType="withEffect">
                                  <p:stCondLst>
                                    <p:cond delay="25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600"/>
                                        <p:tgtEl>
                                          <p:spTgt spid="26"/>
                                        </p:tgtEl>
                                      </p:cBhvr>
                                    </p:animEffect>
                                  </p:childTnLst>
                                </p:cTn>
                              </p:par>
                              <p:par>
                                <p:cTn id="31" presetID="35" presetClass="path" presetSubtype="0" decel="100000" fill="hold" grpId="1" nodeType="withEffect">
                                  <p:stCondLst>
                                    <p:cond delay="50"/>
                                  </p:stCondLst>
                                  <p:childTnLst>
                                    <p:animMotion origin="layout" path="M -0.05553 0.00023 L -1.72836E-6 0.00023 " pathEditMode="relative" rAng="0" ptsTypes="AA">
                                      <p:cBhvr>
                                        <p:cTn id="32" dur="800" fill="hold"/>
                                        <p:tgtEl>
                                          <p:spTgt spid="26"/>
                                        </p:tgtEl>
                                        <p:attrNameLst>
                                          <p:attrName>ppt_x</p:attrName>
                                          <p:attrName>ppt_y</p:attrName>
                                        </p:attrNameLst>
                                      </p:cBhvr>
                                      <p:rCtr x="2770" y="0"/>
                                    </p:animMotion>
                                  </p:childTnLst>
                                </p:cTn>
                              </p:par>
                              <p:par>
                                <p:cTn id="33" presetID="10" presetClass="entr" presetSubtype="0" fill="hold" grpId="0" nodeType="withEffect">
                                  <p:stCondLst>
                                    <p:cond delay="55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600"/>
                                        <p:tgtEl>
                                          <p:spTgt spid="27"/>
                                        </p:tgtEl>
                                      </p:cBhvr>
                                    </p:animEffect>
                                  </p:childTnLst>
                                </p:cTn>
                              </p:par>
                              <p:par>
                                <p:cTn id="36" presetID="35" presetClass="path" presetSubtype="0" decel="100000" fill="hold" grpId="1" nodeType="withEffect">
                                  <p:stCondLst>
                                    <p:cond delay="450"/>
                                  </p:stCondLst>
                                  <p:childTnLst>
                                    <p:animMotion origin="layout" path="M -0.05553 0.00023 L -1.72836E-6 0.00023 " pathEditMode="relative" rAng="0" ptsTypes="AA">
                                      <p:cBhvr>
                                        <p:cTn id="37" dur="800" fill="hold"/>
                                        <p:tgtEl>
                                          <p:spTgt spid="27"/>
                                        </p:tgtEl>
                                        <p:attrNameLst>
                                          <p:attrName>ppt_x</p:attrName>
                                          <p:attrName>ppt_y</p:attrName>
                                        </p:attrNameLst>
                                      </p:cBhvr>
                                      <p:rCtr x="2770" y="0"/>
                                    </p:animMotion>
                                  </p:childTnLst>
                                </p:cTn>
                              </p:par>
                              <p:par>
                                <p:cTn id="38" presetID="10" presetClass="entr" presetSubtype="0" fill="hold" grpId="0" nodeType="withEffect">
                                  <p:stCondLst>
                                    <p:cond delay="125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35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45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3700"/>
                            </p:stCondLst>
                            <p:childTnLst>
                              <p:par>
                                <p:cTn id="61" presetID="35" presetClass="path" presetSubtype="0" repeatCount="4000" accel="50000" decel="50000" autoRev="1" fill="hold" grpId="1" nodeType="afterEffect">
                                  <p:stCondLst>
                                    <p:cond delay="0"/>
                                  </p:stCondLst>
                                  <p:childTnLst>
                                    <p:animMotion origin="layout" path="M 3.20654E-6 2.31502E-7 L -0.58897 2.31502E-7 " pathEditMode="relative" rAng="0" ptsTypes="AA">
                                      <p:cBhvr>
                                        <p:cTn id="62" dur="500" fill="hold"/>
                                        <p:tgtEl>
                                          <p:spTgt spid="28"/>
                                        </p:tgtEl>
                                        <p:attrNameLst>
                                          <p:attrName>ppt_x</p:attrName>
                                          <p:attrName>ppt_y</p:attrName>
                                        </p:attrNameLst>
                                      </p:cBhvr>
                                      <p:rCtr x="-29449" y="0"/>
                                    </p:animMotion>
                                  </p:childTnLst>
                                </p:cTn>
                              </p:par>
                              <p:par>
                                <p:cTn id="63" presetID="19" presetClass="emph" presetSubtype="0" fill="hold" grpId="1" nodeType="withEffect">
                                  <p:stCondLst>
                                    <p:cond delay="1000"/>
                                  </p:stCondLst>
                                  <p:childTnLst>
                                    <p:animClr clrSpc="rgb" dir="cw">
                                      <p:cBhvr override="childStyle">
                                        <p:cTn id="64" dur="500" fill="hold"/>
                                        <p:tgtEl>
                                          <p:spTgt spid="19"/>
                                        </p:tgtEl>
                                        <p:attrNameLst>
                                          <p:attrName>style.color</p:attrName>
                                        </p:attrNameLst>
                                      </p:cBhvr>
                                      <p:to>
                                        <a:schemeClr val="accent2"/>
                                      </p:to>
                                    </p:animClr>
                                    <p:animClr clrSpc="rgb" dir="cw">
                                      <p:cBhvr>
                                        <p:cTn id="65" dur="500" fill="hold"/>
                                        <p:tgtEl>
                                          <p:spTgt spid="19"/>
                                        </p:tgtEl>
                                        <p:attrNameLst>
                                          <p:attrName>fillcolor</p:attrName>
                                        </p:attrNameLst>
                                      </p:cBhvr>
                                      <p:to>
                                        <a:schemeClr val="accent2"/>
                                      </p:to>
                                    </p:animClr>
                                    <p:set>
                                      <p:cBhvr>
                                        <p:cTn id="66" dur="500" fill="hold"/>
                                        <p:tgtEl>
                                          <p:spTgt spid="19"/>
                                        </p:tgtEl>
                                        <p:attrNameLst>
                                          <p:attrName>fill.type</p:attrName>
                                        </p:attrNameLst>
                                      </p:cBhvr>
                                      <p:to>
                                        <p:strVal val="solid"/>
                                      </p:to>
                                    </p:set>
                                    <p:set>
                                      <p:cBhvr>
                                        <p:cTn id="67" dur="500" fill="hold"/>
                                        <p:tgtEl>
                                          <p:spTgt spid="19"/>
                                        </p:tgtEl>
                                        <p:attrNameLst>
                                          <p:attrName>fill.on</p:attrName>
                                        </p:attrNameLst>
                                      </p:cBhvr>
                                      <p:to>
                                        <p:strVal val="true"/>
                                      </p:to>
                                    </p:set>
                                  </p:childTnLst>
                                </p:cTn>
                              </p:par>
                              <p:par>
                                <p:cTn id="68" presetID="19" presetClass="emph" presetSubtype="0" fill="hold" grpId="1" nodeType="withEffect">
                                  <p:stCondLst>
                                    <p:cond delay="1500"/>
                                  </p:stCondLst>
                                  <p:childTnLst>
                                    <p:animClr clrSpc="rgb" dir="cw">
                                      <p:cBhvr override="childStyle">
                                        <p:cTn id="69" dur="500" fill="hold"/>
                                        <p:tgtEl>
                                          <p:spTgt spid="17"/>
                                        </p:tgtEl>
                                        <p:attrNameLst>
                                          <p:attrName>style.color</p:attrName>
                                        </p:attrNameLst>
                                      </p:cBhvr>
                                      <p:to>
                                        <a:schemeClr val="accent2"/>
                                      </p:to>
                                    </p:animClr>
                                    <p:animClr clrSpc="rgb" dir="cw">
                                      <p:cBhvr>
                                        <p:cTn id="70" dur="500" fill="hold"/>
                                        <p:tgtEl>
                                          <p:spTgt spid="17"/>
                                        </p:tgtEl>
                                        <p:attrNameLst>
                                          <p:attrName>fillcolor</p:attrName>
                                        </p:attrNameLst>
                                      </p:cBhvr>
                                      <p:to>
                                        <a:schemeClr val="accent2"/>
                                      </p:to>
                                    </p:animClr>
                                    <p:set>
                                      <p:cBhvr>
                                        <p:cTn id="71" dur="500" fill="hold"/>
                                        <p:tgtEl>
                                          <p:spTgt spid="17"/>
                                        </p:tgtEl>
                                        <p:attrNameLst>
                                          <p:attrName>fill.type</p:attrName>
                                        </p:attrNameLst>
                                      </p:cBhvr>
                                      <p:to>
                                        <p:strVal val="solid"/>
                                      </p:to>
                                    </p:set>
                                    <p:set>
                                      <p:cBhvr>
                                        <p:cTn id="72" dur="500" fill="hold"/>
                                        <p:tgtEl>
                                          <p:spTgt spid="17"/>
                                        </p:tgtEl>
                                        <p:attrNameLst>
                                          <p:attrName>fill.on</p:attrName>
                                        </p:attrNameLst>
                                      </p:cBhvr>
                                      <p:to>
                                        <p:strVal val="true"/>
                                      </p:to>
                                    </p:set>
                                  </p:childTnLst>
                                </p:cTn>
                              </p:par>
                              <p:par>
                                <p:cTn id="73" presetID="19" presetClass="emph" presetSubtype="0" fill="hold" grpId="1" nodeType="withEffect">
                                  <p:stCondLst>
                                    <p:cond delay="2000"/>
                                  </p:stCondLst>
                                  <p:childTnLst>
                                    <p:animClr clrSpc="rgb" dir="cw">
                                      <p:cBhvr override="childStyle">
                                        <p:cTn id="74" dur="500" fill="hold"/>
                                        <p:tgtEl>
                                          <p:spTgt spid="18"/>
                                        </p:tgtEl>
                                        <p:attrNameLst>
                                          <p:attrName>style.color</p:attrName>
                                        </p:attrNameLst>
                                      </p:cBhvr>
                                      <p:to>
                                        <a:schemeClr val="accent2"/>
                                      </p:to>
                                    </p:animClr>
                                    <p:animClr clrSpc="rgb" dir="cw">
                                      <p:cBhvr>
                                        <p:cTn id="75" dur="500" fill="hold"/>
                                        <p:tgtEl>
                                          <p:spTgt spid="18"/>
                                        </p:tgtEl>
                                        <p:attrNameLst>
                                          <p:attrName>fillcolor</p:attrName>
                                        </p:attrNameLst>
                                      </p:cBhvr>
                                      <p:to>
                                        <a:schemeClr val="accent2"/>
                                      </p:to>
                                    </p:animClr>
                                    <p:set>
                                      <p:cBhvr>
                                        <p:cTn id="76" dur="500" fill="hold"/>
                                        <p:tgtEl>
                                          <p:spTgt spid="18"/>
                                        </p:tgtEl>
                                        <p:attrNameLst>
                                          <p:attrName>fill.type</p:attrName>
                                        </p:attrNameLst>
                                      </p:cBhvr>
                                      <p:to>
                                        <p:strVal val="solid"/>
                                      </p:to>
                                    </p:set>
                                    <p:set>
                                      <p:cBhvr>
                                        <p:cTn id="77" dur="5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16" grpId="0" animBg="1"/>
      <p:bldP spid="17" grpId="0" animBg="1"/>
      <p:bldP spid="17" grpId="1" animBg="1"/>
      <p:bldP spid="18" grpId="0" animBg="1"/>
      <p:bldP spid="18" grpId="1" animBg="1"/>
      <p:bldP spid="19" grpId="0" animBg="1"/>
      <p:bldP spid="19" grpId="1" animBg="1"/>
      <p:bldP spid="21" grpId="0" animBg="1"/>
      <p:bldP spid="22" grpId="0"/>
      <p:bldP spid="23" grpId="0" animBg="1"/>
      <p:bldP spid="24" grpId="0"/>
      <p:bldP spid="25" grpId="0"/>
      <p:bldP spid="25" grpId="1"/>
      <p:bldP spid="26" grpId="0"/>
      <p:bldP spid="26" grpId="1"/>
      <p:bldP spid="27" grpId="0"/>
      <p:bldP spid="27" grpId="1"/>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7" y="205002"/>
            <a:ext cx="11375537" cy="793928"/>
          </a:xfrm>
        </p:spPr>
        <p:txBody>
          <a:bodyPr/>
          <a:lstStyle/>
          <a:p>
            <a:r>
              <a:rPr lang="en-US" sz="4400" b="1" dirty="0" smtClean="0"/>
              <a:t>VM Disks: Built on Windows Azure Storage</a:t>
            </a:r>
            <a:endParaRPr lang="en-US" sz="4400" b="1" dirty="0"/>
          </a:p>
        </p:txBody>
      </p:sp>
      <p:sp>
        <p:nvSpPr>
          <p:cNvPr id="4" name="Freeform 128"/>
          <p:cNvSpPr>
            <a:spLocks noChangeAspect="1"/>
          </p:cNvSpPr>
          <p:nvPr/>
        </p:nvSpPr>
        <p:spPr bwMode="black">
          <a:xfrm>
            <a:off x="6300316" y="1809117"/>
            <a:ext cx="5874903" cy="323509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91440" tIns="45720" rIns="91440" bIns="45720" numCol="1" anchor="t" anchorCtr="0" compatLnSpc="1">
            <a:prstTxWarp prst="textNoShape">
              <a:avLst/>
            </a:prstTxWarp>
          </a:bodyPr>
          <a:lstStyle/>
          <a:p>
            <a:endParaRPr lang="en-US"/>
          </a:p>
        </p:txBody>
      </p:sp>
      <p:sp>
        <p:nvSpPr>
          <p:cNvPr id="5" name="Rounded Rectangle 4"/>
          <p:cNvSpPr/>
          <p:nvPr/>
        </p:nvSpPr>
        <p:spPr bwMode="auto">
          <a:xfrm>
            <a:off x="7727133" y="2692414"/>
            <a:ext cx="3818926" cy="2125259"/>
          </a:xfrm>
          <a:prstGeom prst="roundRect">
            <a:avLst>
              <a:gd name="adj" fmla="val 8795"/>
            </a:avLst>
          </a:prstGeom>
          <a:pattFill prst="ltUpDiag">
            <a:fgClr>
              <a:srgbClr val="CDCDCD"/>
            </a:fgClr>
            <a:bgClr>
              <a:srgbClr val="FFFFFF"/>
            </a:bgClr>
          </a:pattFill>
          <a:ln w="571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dirty="0">
              <a:gradFill>
                <a:gsLst>
                  <a:gs pos="36283">
                    <a:schemeClr val="tx1"/>
                  </a:gs>
                  <a:gs pos="28000">
                    <a:schemeClr val="tx1"/>
                  </a:gs>
                </a:gsLst>
                <a:lin ang="5400000" scaled="0"/>
              </a:gradFill>
            </a:endParaRPr>
          </a:p>
        </p:txBody>
      </p:sp>
      <p:grpSp>
        <p:nvGrpSpPr>
          <p:cNvPr id="16" name="Group 15"/>
          <p:cNvGrpSpPr/>
          <p:nvPr/>
        </p:nvGrpSpPr>
        <p:grpSpPr>
          <a:xfrm>
            <a:off x="7927756" y="2760229"/>
            <a:ext cx="1088731" cy="1902208"/>
            <a:chOff x="3857138" y="-151910"/>
            <a:chExt cx="1671976" cy="2950074"/>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b="26017"/>
            <a:stretch/>
          </p:blipFill>
          <p:spPr>
            <a:xfrm>
              <a:off x="3857140" y="-151910"/>
              <a:ext cx="1671974" cy="303820"/>
            </a:xfrm>
            <a:prstGeom prst="rect">
              <a:avLst/>
            </a:prstGeom>
          </p:spPr>
        </p:pic>
        <p:sp>
          <p:nvSpPr>
            <p:cNvPr id="18" name="Rectangle 17"/>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932024"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73983"/>
            <a:stretch/>
          </p:blipFill>
          <p:spPr>
            <a:xfrm>
              <a:off x="3857140" y="2691324"/>
              <a:ext cx="1671974" cy="106840"/>
            </a:xfrm>
            <a:prstGeom prst="rect">
              <a:avLst/>
            </a:prstGeom>
          </p:spPr>
        </p:pic>
      </p:grpSp>
      <p:grpSp>
        <p:nvGrpSpPr>
          <p:cNvPr id="27" name="Group 26"/>
          <p:cNvGrpSpPr/>
          <p:nvPr/>
        </p:nvGrpSpPr>
        <p:grpSpPr>
          <a:xfrm>
            <a:off x="9092275" y="2760229"/>
            <a:ext cx="1088731" cy="1902208"/>
            <a:chOff x="3857138" y="-151910"/>
            <a:chExt cx="1671976" cy="2950074"/>
          </a:xfrm>
        </p:grpSpPr>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b="26017"/>
            <a:stretch/>
          </p:blipFill>
          <p:spPr>
            <a:xfrm>
              <a:off x="3857140" y="-151910"/>
              <a:ext cx="1671974" cy="303820"/>
            </a:xfrm>
            <a:prstGeom prst="rect">
              <a:avLst/>
            </a:prstGeom>
          </p:spPr>
        </p:pic>
        <p:sp>
          <p:nvSpPr>
            <p:cNvPr id="29" name="Rectangle 28"/>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932024"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t="73983"/>
            <a:stretch/>
          </p:blipFill>
          <p:spPr>
            <a:xfrm>
              <a:off x="3857140" y="2691324"/>
              <a:ext cx="1671974" cy="106840"/>
            </a:xfrm>
            <a:prstGeom prst="rect">
              <a:avLst/>
            </a:prstGeom>
          </p:spPr>
        </p:pic>
      </p:grpSp>
      <p:grpSp>
        <p:nvGrpSpPr>
          <p:cNvPr id="38" name="Group 37"/>
          <p:cNvGrpSpPr/>
          <p:nvPr/>
        </p:nvGrpSpPr>
        <p:grpSpPr>
          <a:xfrm>
            <a:off x="10256705" y="2760229"/>
            <a:ext cx="1088731" cy="1902208"/>
            <a:chOff x="3857138" y="-151910"/>
            <a:chExt cx="1671976" cy="2950074"/>
          </a:xfrm>
        </p:grpSpPr>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b="26017"/>
            <a:stretch/>
          </p:blipFill>
          <p:spPr>
            <a:xfrm>
              <a:off x="3857140" y="-151910"/>
              <a:ext cx="1671974" cy="303820"/>
            </a:xfrm>
            <a:prstGeom prst="rect">
              <a:avLst/>
            </a:prstGeom>
          </p:spPr>
        </p:pic>
        <p:sp>
          <p:nvSpPr>
            <p:cNvPr id="40" name="Rectangle 39"/>
            <p:cNvSpPr/>
            <p:nvPr/>
          </p:nvSpPr>
          <p:spPr bwMode="auto">
            <a:xfrm>
              <a:off x="3857138" y="151910"/>
              <a:ext cx="1671975" cy="2541479"/>
            </a:xfrm>
            <a:prstGeom prst="rect">
              <a:avLst/>
            </a:prstGeom>
            <a:gradFill>
              <a:gsLst>
                <a:gs pos="0">
                  <a:schemeClr val="bg2">
                    <a:lumMod val="16000"/>
                  </a:schemeClr>
                </a:gs>
                <a:gs pos="100000">
                  <a:schemeClr val="bg2">
                    <a:lumMod val="19000"/>
                  </a:schemeClr>
                </a:gs>
                <a:gs pos="86000">
                  <a:srgbClr val="434343"/>
                </a:gs>
                <a:gs pos="18000">
                  <a:schemeClr val="bg2">
                    <a:lumMod val="2700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932024"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t="73983"/>
            <a:stretch/>
          </p:blipFill>
          <p:spPr>
            <a:xfrm>
              <a:off x="3857140" y="2691324"/>
              <a:ext cx="1671974" cy="106840"/>
            </a:xfrm>
            <a:prstGeom prst="rect">
              <a:avLst/>
            </a:prstGeom>
          </p:spPr>
        </p:pic>
      </p:grpSp>
      <p:sp>
        <p:nvSpPr>
          <p:cNvPr id="53" name="TextBox 52"/>
          <p:cNvSpPr txBox="1"/>
          <p:nvPr/>
        </p:nvSpPr>
        <p:spPr>
          <a:xfrm>
            <a:off x="6300316" y="5127567"/>
            <a:ext cx="5861522"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31520" tIns="62136" rIns="182880" bIns="62136" numCol="1" rtlCol="0" anchor="ctr" anchorCtr="0" compatLnSpc="1">
            <a:prstTxWarp prst="textNoShape">
              <a:avLst/>
            </a:prstTxWarp>
          </a:bodyPr>
          <a:lstStyle>
            <a:defPPr>
              <a:defRPr lang="en-US"/>
            </a:defPPr>
            <a:lvl1pPr defTabSz="1242387" fontAlgn="base">
              <a:spcBef>
                <a:spcPct val="0"/>
              </a:spcBef>
              <a:spcAft>
                <a:spcPct val="0"/>
              </a:spcAft>
              <a:defRPr sz="3000">
                <a:gradFill>
                  <a:gsLst>
                    <a:gs pos="1250">
                      <a:schemeClr val="bg1"/>
                    </a:gs>
                    <a:gs pos="100000">
                      <a:schemeClr val="bg1"/>
                    </a:gs>
                  </a:gsLst>
                  <a:lin ang="5400000" scaled="0"/>
                </a:gra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gradFill>
                  <a:gsLst>
                    <a:gs pos="1250">
                      <a:schemeClr val="accent1"/>
                    </a:gs>
                    <a:gs pos="100000">
                      <a:schemeClr val="accent1"/>
                    </a:gs>
                  </a:gsLst>
                  <a:lin ang="5400000" scaled="0"/>
                </a:gradFill>
              </a:rPr>
              <a:t>Windows Azure Storage</a:t>
            </a:r>
          </a:p>
        </p:txBody>
      </p:sp>
      <p:sp>
        <p:nvSpPr>
          <p:cNvPr id="55" name="Rounded Rectangle 54"/>
          <p:cNvSpPr/>
          <p:nvPr/>
        </p:nvSpPr>
        <p:spPr bwMode="auto">
          <a:xfrm>
            <a:off x="8001724" y="3058751"/>
            <a:ext cx="414631" cy="491822"/>
          </a:xfrm>
          <a:prstGeom prst="roundRect">
            <a:avLst>
              <a:gd name="adj" fmla="val 8915"/>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5" rIns="93228" bIns="46615" numCol="1" rtlCol="0" anchor="ctr" anchorCtr="0" compatLnSpc="1">
            <a:prstTxWarp prst="textNoShape">
              <a:avLst/>
            </a:prstTxWarp>
          </a:bodyPr>
          <a:lstStyle/>
          <a:p>
            <a:pPr algn="ctr" defTabSz="932024"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6" name="Rounded Rectangle 55"/>
          <p:cNvSpPr/>
          <p:nvPr/>
        </p:nvSpPr>
        <p:spPr bwMode="auto">
          <a:xfrm>
            <a:off x="10841017" y="3069071"/>
            <a:ext cx="414631" cy="491822"/>
          </a:xfrm>
          <a:prstGeom prst="roundRect">
            <a:avLst>
              <a:gd name="adj" fmla="val 8915"/>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5" rIns="93228" bIns="46615" numCol="1" rtlCol="0" anchor="ctr" anchorCtr="0" compatLnSpc="1">
            <a:prstTxWarp prst="textNoShape">
              <a:avLst/>
            </a:prstTxWarp>
          </a:bodyPr>
          <a:lstStyle/>
          <a:p>
            <a:pPr algn="ctr" defTabSz="932024"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7" name="Rounded Rectangle 56"/>
          <p:cNvSpPr/>
          <p:nvPr/>
        </p:nvSpPr>
        <p:spPr bwMode="auto">
          <a:xfrm>
            <a:off x="9163912" y="3637080"/>
            <a:ext cx="414631" cy="491822"/>
          </a:xfrm>
          <a:prstGeom prst="roundRect">
            <a:avLst>
              <a:gd name="adj" fmla="val 8915"/>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5" rIns="93228" bIns="46615" numCol="1" rtlCol="0" anchor="ctr" anchorCtr="0" compatLnSpc="1">
            <a:prstTxWarp prst="textNoShape">
              <a:avLst/>
            </a:prstTxWarp>
          </a:bodyPr>
          <a:lstStyle/>
          <a:p>
            <a:pPr algn="ctr" defTabSz="932024"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20" name="Group 19"/>
          <p:cNvGrpSpPr/>
          <p:nvPr/>
        </p:nvGrpSpPr>
        <p:grpSpPr>
          <a:xfrm>
            <a:off x="8001724" y="3055151"/>
            <a:ext cx="929576" cy="1538092"/>
            <a:chOff x="6371150" y="2709450"/>
            <a:chExt cx="1427560" cy="2385378"/>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p:blipFill>
          <p:spPr>
            <a:xfrm>
              <a:off x="6371150" y="4461376"/>
              <a:ext cx="636754" cy="633452"/>
            </a:xfrm>
            <a:prstGeom prst="rect">
              <a:avLst/>
            </a:prstGeom>
          </p:spPr>
        </p:pic>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p:blipFill>
          <p:spPr>
            <a:xfrm>
              <a:off x="7161956" y="4461376"/>
              <a:ext cx="636754" cy="633452"/>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42" name="Group 41"/>
          <p:cNvGrpSpPr/>
          <p:nvPr/>
        </p:nvGrpSpPr>
        <p:grpSpPr>
          <a:xfrm>
            <a:off x="10330671" y="3055151"/>
            <a:ext cx="929576" cy="1538092"/>
            <a:chOff x="6371150" y="2709450"/>
            <a:chExt cx="1427560" cy="2385378"/>
          </a:xfrm>
        </p:grpSpPr>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p:blipFill>
          <p:spPr>
            <a:xfrm>
              <a:off x="6371150" y="4461376"/>
              <a:ext cx="636754" cy="633452"/>
            </a:xfrm>
            <a:prstGeom prst="rect">
              <a:avLst/>
            </a:prstGeom>
          </p:spPr>
        </p:pic>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p:blipFill>
          <p:spPr>
            <a:xfrm>
              <a:off x="7161956" y="4461376"/>
              <a:ext cx="636754" cy="633452"/>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sp>
        <p:nvSpPr>
          <p:cNvPr id="62" name="Rounded Rectangle 61"/>
          <p:cNvSpPr/>
          <p:nvPr/>
        </p:nvSpPr>
        <p:spPr bwMode="auto">
          <a:xfrm>
            <a:off x="9678857" y="3624196"/>
            <a:ext cx="414631" cy="491822"/>
          </a:xfrm>
          <a:prstGeom prst="roundRect">
            <a:avLst>
              <a:gd name="adj" fmla="val 8915"/>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5" rIns="93228" bIns="46615" numCol="1" rtlCol="0" anchor="ctr" anchorCtr="0" compatLnSpc="1">
            <a:prstTxWarp prst="textNoShape">
              <a:avLst/>
            </a:prstTxWarp>
          </a:bodyPr>
          <a:lstStyle/>
          <a:p>
            <a:pPr algn="ctr" defTabSz="932024"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31" name="Group 30"/>
          <p:cNvGrpSpPr/>
          <p:nvPr/>
        </p:nvGrpSpPr>
        <p:grpSpPr>
          <a:xfrm>
            <a:off x="9166242" y="3055151"/>
            <a:ext cx="929576" cy="1538092"/>
            <a:chOff x="6371150" y="2709450"/>
            <a:chExt cx="1427560" cy="2385378"/>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2709450"/>
              <a:ext cx="636754" cy="790047"/>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3582559"/>
              <a:ext cx="636754" cy="790047"/>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1956" y="3582559"/>
              <a:ext cx="636754" cy="790047"/>
            </a:xfrm>
            <a:prstGeom prst="rect">
              <a:avLst/>
            </a:prstGeom>
          </p:spPr>
        </p:pic>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p:blipFill>
          <p:spPr>
            <a:xfrm>
              <a:off x="6371150" y="4461376"/>
              <a:ext cx="636754" cy="633452"/>
            </a:xfrm>
            <a:prstGeom prst="rect">
              <a:avLst/>
            </a:prstGeom>
          </p:spPr>
        </p:pic>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b="19821"/>
            <a:stretch/>
          </p:blipFill>
          <p:spPr>
            <a:xfrm>
              <a:off x="7161956" y="4461376"/>
              <a:ext cx="636754" cy="633452"/>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150" y="2709450"/>
              <a:ext cx="636754" cy="790047"/>
            </a:xfrm>
            <a:prstGeom prst="rect">
              <a:avLst/>
            </a:prstGeom>
          </p:spPr>
        </p:pic>
      </p:grpSp>
      <p:grpSp>
        <p:nvGrpSpPr>
          <p:cNvPr id="63" name="Group 62"/>
          <p:cNvGrpSpPr/>
          <p:nvPr/>
        </p:nvGrpSpPr>
        <p:grpSpPr>
          <a:xfrm>
            <a:off x="9194374" y="3629915"/>
            <a:ext cx="375501" cy="487540"/>
            <a:chOff x="8173259" y="3602456"/>
            <a:chExt cx="600626" cy="752080"/>
          </a:xfrm>
        </p:grpSpPr>
        <p:sp>
          <p:nvSpPr>
            <p:cNvPr id="64" name="Rounded Rectangle 63"/>
            <p:cNvSpPr/>
            <p:nvPr/>
          </p:nvSpPr>
          <p:spPr bwMode="auto">
            <a:xfrm>
              <a:off x="8173259" y="3602456"/>
              <a:ext cx="600626" cy="752080"/>
            </a:xfrm>
            <a:prstGeom prst="roundRect">
              <a:avLst>
                <a:gd name="adj" fmla="val 10276"/>
              </a:avLst>
            </a:prstGeom>
            <a:solidFill>
              <a:srgbClr val="ED1E79"/>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932024"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65" name="Picture 6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262809" y="3757835"/>
              <a:ext cx="434829" cy="434829"/>
            </a:xfrm>
            <a:prstGeom prst="rect">
              <a:avLst/>
            </a:prstGeom>
          </p:spPr>
        </p:pic>
      </p:grpSp>
      <p:sp>
        <p:nvSpPr>
          <p:cNvPr id="50" name="Rounded Rectangle 49"/>
          <p:cNvSpPr/>
          <p:nvPr/>
        </p:nvSpPr>
        <p:spPr bwMode="auto">
          <a:xfrm>
            <a:off x="9163912" y="3609633"/>
            <a:ext cx="429757" cy="525554"/>
          </a:xfrm>
          <a:prstGeom prst="roundRect">
            <a:avLst>
              <a:gd name="adj" fmla="val 8320"/>
            </a:avLst>
          </a:prstGeom>
          <a:solidFill>
            <a:srgbClr val="5959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5" rIns="93228" bIns="46615" numCol="1" rtlCol="0" anchor="ctr" anchorCtr="0" compatLnSpc="1">
            <a:prstTxWarp prst="textNoShape">
              <a:avLst/>
            </a:prstTxWarp>
          </a:bodyPr>
          <a:lstStyle/>
          <a:p>
            <a:pPr algn="ctr" defTabSz="932024"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1" name="Oval 50"/>
          <p:cNvSpPr/>
          <p:nvPr/>
        </p:nvSpPr>
        <p:spPr bwMode="auto">
          <a:xfrm>
            <a:off x="875710" y="4271755"/>
            <a:ext cx="509943" cy="509871"/>
          </a:xfrm>
          <a:prstGeom prst="ellipse">
            <a:avLst/>
          </a:prstGeom>
          <a:solidFill>
            <a:srgbClr val="92D050">
              <a:alpha val="50196"/>
            </a:srgb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5" rIns="93228" bIns="46615" numCol="1" rtlCol="0" anchor="ctr" anchorCtr="0" compatLnSpc="1">
            <a:prstTxWarp prst="textNoShape">
              <a:avLst/>
            </a:prstTxWarp>
          </a:bodyPr>
          <a:lstStyle/>
          <a:p>
            <a:pPr algn="ctr" defTabSz="932024" fontAlgn="base">
              <a:spcBef>
                <a:spcPct val="0"/>
              </a:spcBef>
              <a:spcAft>
                <a:spcPct val="0"/>
              </a:spcAft>
            </a:pPr>
            <a:endParaRPr lang="en-US" sz="2200" dirty="0">
              <a:solidFill>
                <a:schemeClr val="tx1"/>
              </a:solidFill>
            </a:endParaRPr>
          </a:p>
        </p:txBody>
      </p:sp>
      <p:sp>
        <p:nvSpPr>
          <p:cNvPr id="52" name="Oval 51"/>
          <p:cNvSpPr/>
          <p:nvPr/>
        </p:nvSpPr>
        <p:spPr bwMode="auto">
          <a:xfrm>
            <a:off x="4585956" y="4271755"/>
            <a:ext cx="509943" cy="509871"/>
          </a:xfrm>
          <a:prstGeom prst="ellipse">
            <a:avLst/>
          </a:prstGeom>
          <a:solidFill>
            <a:srgbClr val="92D050">
              <a:alpha val="50196"/>
            </a:srgbClr>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5" rIns="93228" bIns="46615" numCol="1" rtlCol="0" anchor="ctr" anchorCtr="0" compatLnSpc="1">
            <a:prstTxWarp prst="textNoShape">
              <a:avLst/>
            </a:prstTxWarp>
          </a:bodyPr>
          <a:lstStyle/>
          <a:p>
            <a:pPr algn="ctr" defTabSz="932024" fontAlgn="base">
              <a:spcBef>
                <a:spcPct val="0"/>
              </a:spcBef>
              <a:spcAft>
                <a:spcPct val="0"/>
              </a:spcAft>
            </a:pPr>
            <a:endParaRPr lang="en-US" sz="2200" dirty="0">
              <a:solidFill>
                <a:schemeClr val="tx1"/>
              </a:solidFill>
            </a:endParaRPr>
          </a:p>
        </p:txBody>
      </p:sp>
      <p:grpSp>
        <p:nvGrpSpPr>
          <p:cNvPr id="54" name="Group 53"/>
          <p:cNvGrpSpPr/>
          <p:nvPr/>
        </p:nvGrpSpPr>
        <p:grpSpPr>
          <a:xfrm>
            <a:off x="495420" y="2235599"/>
            <a:ext cx="4970931" cy="2804226"/>
            <a:chOff x="484093" y="1352838"/>
            <a:chExt cx="4873213" cy="2749491"/>
          </a:xfrm>
        </p:grpSpPr>
        <p:cxnSp>
          <p:nvCxnSpPr>
            <p:cNvPr id="61" name="Straight Connector 60"/>
            <p:cNvCxnSpPr/>
            <p:nvPr/>
          </p:nvCxnSpPr>
          <p:spPr>
            <a:xfrm rot="5400000">
              <a:off x="2920700" y="-1083769"/>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920700" y="-167272"/>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920700" y="749226"/>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920700" y="1665722"/>
              <a:ext cx="0" cy="4873213"/>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grpSp>
      <p:sp>
        <p:nvSpPr>
          <p:cNvPr id="69" name="Title 3"/>
          <p:cNvSpPr txBox="1">
            <a:spLocks/>
          </p:cNvSpPr>
          <p:nvPr/>
        </p:nvSpPr>
        <p:spPr>
          <a:xfrm>
            <a:off x="642227" y="5262952"/>
            <a:ext cx="467803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r>
              <a:rPr lang="en-US" sz="3200" dirty="0" smtClean="0">
                <a:gradFill>
                  <a:gsLst>
                    <a:gs pos="0">
                      <a:schemeClr val="tx1">
                        <a:lumMod val="50000"/>
                      </a:schemeClr>
                    </a:gs>
                    <a:gs pos="100000">
                      <a:schemeClr val="tx1">
                        <a:lumMod val="50000"/>
                      </a:schemeClr>
                    </a:gs>
                  </a:gsLst>
                  <a:lin ang="5400000" scaled="1"/>
                </a:gradFill>
              </a:rPr>
              <a:t>asynchronous geo-replication</a:t>
            </a:r>
            <a:endParaRPr lang="en-US" sz="3200" dirty="0">
              <a:gradFill>
                <a:gsLst>
                  <a:gs pos="0">
                    <a:schemeClr val="tx1">
                      <a:lumMod val="50000"/>
                    </a:schemeClr>
                  </a:gs>
                  <a:gs pos="100000">
                    <a:schemeClr val="tx1">
                      <a:lumMod val="50000"/>
                    </a:schemeClr>
                  </a:gs>
                </a:gsLst>
                <a:lin ang="5400000" scaled="1"/>
              </a:gradFill>
            </a:endParaRPr>
          </a:p>
        </p:txBody>
      </p:sp>
      <p:sp>
        <p:nvSpPr>
          <p:cNvPr id="70" name="Oval 536"/>
          <p:cNvSpPr>
            <a:spLocks noChangeAspect="1" noChangeArrowheads="1"/>
          </p:cNvSpPr>
          <p:nvPr/>
        </p:nvSpPr>
        <p:spPr bwMode="auto">
          <a:xfrm>
            <a:off x="1076667" y="4478338"/>
            <a:ext cx="108018" cy="108003"/>
          </a:xfrm>
          <a:prstGeom prst="ellipse">
            <a:avLst/>
          </a:prstGeom>
          <a:solidFill>
            <a:srgbClr val="92D05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4309" tIns="62155" rIns="124309" bIns="62155" anchor="ctr"/>
          <a:lstStyle/>
          <a:p>
            <a:endParaRPr lang="en-US"/>
          </a:p>
        </p:txBody>
      </p:sp>
      <p:grpSp>
        <p:nvGrpSpPr>
          <p:cNvPr id="71" name="Group 70"/>
          <p:cNvGrpSpPr/>
          <p:nvPr/>
        </p:nvGrpSpPr>
        <p:grpSpPr>
          <a:xfrm>
            <a:off x="642227" y="2099300"/>
            <a:ext cx="4674375" cy="3000440"/>
            <a:chOff x="628009" y="1463040"/>
            <a:chExt cx="4582487" cy="2460962"/>
          </a:xfrm>
        </p:grpSpPr>
        <p:cxnSp>
          <p:nvCxnSpPr>
            <p:cNvPr id="72" name="Straight Connector 71"/>
            <p:cNvCxnSpPr/>
            <p:nvPr/>
          </p:nvCxnSpPr>
          <p:spPr>
            <a:xfrm>
              <a:off x="628009"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544506"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461003"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377500"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293997"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210496" y="1463040"/>
              <a:ext cx="0" cy="2460962"/>
            </a:xfrm>
            <a:prstGeom prst="line">
              <a:avLst/>
            </a:prstGeom>
            <a:ln>
              <a:solidFill>
                <a:srgbClr val="A6A6A6"/>
              </a:solidFill>
              <a:prstDash val="sysDash"/>
            </a:ln>
          </p:spPr>
          <p:style>
            <a:lnRef idx="1">
              <a:schemeClr val="accent1"/>
            </a:lnRef>
            <a:fillRef idx="0">
              <a:schemeClr val="accent1"/>
            </a:fillRef>
            <a:effectRef idx="0">
              <a:schemeClr val="accent1"/>
            </a:effectRef>
            <a:fontRef idx="minor">
              <a:schemeClr val="tx1"/>
            </a:fontRef>
          </p:style>
        </p:cxnSp>
      </p:grpSp>
      <p:sp>
        <p:nvSpPr>
          <p:cNvPr id="78" name="Pentagon 77"/>
          <p:cNvSpPr/>
          <p:nvPr/>
        </p:nvSpPr>
        <p:spPr bwMode="auto">
          <a:xfrm rot="5400000">
            <a:off x="398620" y="2861915"/>
            <a:ext cx="1464121" cy="798951"/>
          </a:xfrm>
          <a:prstGeom prst="homePlat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3228" tIns="46615" rIns="93228" bIns="46615" numCol="1" rtlCol="0" anchor="ctr" anchorCtr="0" compatLnSpc="1">
            <a:prstTxWarp prst="textNoShape">
              <a:avLst/>
            </a:prstTxWarp>
          </a:bodyPr>
          <a:lstStyle/>
          <a:p>
            <a:pPr algn="ctr" defTabSz="932024" fontAlgn="base">
              <a:spcBef>
                <a:spcPct val="0"/>
              </a:spcBef>
              <a:spcAft>
                <a:spcPct val="0"/>
              </a:spcAft>
            </a:pPr>
            <a:r>
              <a:rPr lang="en-US" b="1" dirty="0">
                <a:gradFill>
                  <a:gsLst>
                    <a:gs pos="0">
                      <a:schemeClr val="tx1">
                        <a:lumMod val="50000"/>
                      </a:schemeClr>
                    </a:gs>
                    <a:gs pos="100000">
                      <a:schemeClr val="tx1">
                        <a:lumMod val="50000"/>
                      </a:schemeClr>
                    </a:gs>
                  </a:gsLst>
                  <a:lin ang="5400000" scaled="1"/>
                </a:gradFill>
                <a:latin typeface="+mj-lt"/>
              </a:rPr>
              <a:t>WEST</a:t>
            </a:r>
          </a:p>
          <a:p>
            <a:pPr algn="ctr" defTabSz="932024" fontAlgn="base">
              <a:spcBef>
                <a:spcPct val="0"/>
              </a:spcBef>
              <a:spcAft>
                <a:spcPct val="0"/>
              </a:spcAft>
            </a:pPr>
            <a:r>
              <a:rPr lang="en-US" b="1" dirty="0">
                <a:gradFill>
                  <a:gsLst>
                    <a:gs pos="0">
                      <a:schemeClr val="tx1">
                        <a:lumMod val="50000"/>
                      </a:schemeClr>
                    </a:gs>
                    <a:gs pos="100000">
                      <a:schemeClr val="tx1">
                        <a:lumMod val="50000"/>
                      </a:schemeClr>
                    </a:gs>
                  </a:gsLst>
                  <a:lin ang="5400000" scaled="1"/>
                </a:gradFill>
                <a:latin typeface="+mj-lt"/>
              </a:rPr>
              <a:t>DC</a:t>
            </a:r>
          </a:p>
        </p:txBody>
      </p:sp>
      <p:sp>
        <p:nvSpPr>
          <p:cNvPr id="79" name="Pentagon 78"/>
          <p:cNvSpPr/>
          <p:nvPr/>
        </p:nvSpPr>
        <p:spPr bwMode="auto">
          <a:xfrm rot="5400000">
            <a:off x="4120773" y="2861915"/>
            <a:ext cx="1464121" cy="798951"/>
          </a:xfrm>
          <a:prstGeom prst="homePlat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3228" tIns="46615" rIns="93228" bIns="46615" numCol="1" rtlCol="0" anchor="ctr" anchorCtr="0" compatLnSpc="1">
            <a:prstTxWarp prst="textNoShape">
              <a:avLst/>
            </a:prstTxWarp>
          </a:bodyPr>
          <a:lstStyle/>
          <a:p>
            <a:pPr algn="ctr" defTabSz="932024" fontAlgn="base">
              <a:spcBef>
                <a:spcPct val="0"/>
              </a:spcBef>
              <a:spcAft>
                <a:spcPct val="0"/>
              </a:spcAft>
            </a:pPr>
            <a:r>
              <a:rPr lang="en-US" b="1" dirty="0">
                <a:gradFill>
                  <a:gsLst>
                    <a:gs pos="0">
                      <a:schemeClr val="tx1">
                        <a:lumMod val="50000"/>
                      </a:schemeClr>
                    </a:gs>
                    <a:gs pos="100000">
                      <a:schemeClr val="tx1">
                        <a:lumMod val="50000"/>
                      </a:schemeClr>
                    </a:gs>
                  </a:gsLst>
                  <a:lin ang="5400000" scaled="1"/>
                </a:gradFill>
                <a:latin typeface="+mj-lt"/>
              </a:rPr>
              <a:t>EAST</a:t>
            </a:r>
          </a:p>
          <a:p>
            <a:pPr algn="ctr" defTabSz="932024" fontAlgn="base">
              <a:spcBef>
                <a:spcPct val="0"/>
              </a:spcBef>
              <a:spcAft>
                <a:spcPct val="0"/>
              </a:spcAft>
            </a:pPr>
            <a:r>
              <a:rPr lang="en-US" b="1" dirty="0">
                <a:gradFill>
                  <a:gsLst>
                    <a:gs pos="0">
                      <a:schemeClr val="tx1">
                        <a:lumMod val="50000"/>
                      </a:schemeClr>
                    </a:gs>
                    <a:gs pos="100000">
                      <a:schemeClr val="tx1">
                        <a:lumMod val="50000"/>
                      </a:schemeClr>
                    </a:gs>
                  </a:gsLst>
                  <a:lin ang="5400000" scaled="1"/>
                </a:gradFill>
                <a:latin typeface="+mj-lt"/>
              </a:rPr>
              <a:t>DC</a:t>
            </a:r>
          </a:p>
        </p:txBody>
      </p:sp>
      <p:sp>
        <p:nvSpPr>
          <p:cNvPr id="80" name="Oval 536"/>
          <p:cNvSpPr>
            <a:spLocks noChangeAspect="1" noChangeArrowheads="1"/>
          </p:cNvSpPr>
          <p:nvPr/>
        </p:nvSpPr>
        <p:spPr bwMode="auto">
          <a:xfrm>
            <a:off x="4786913" y="4478338"/>
            <a:ext cx="108018" cy="108003"/>
          </a:xfrm>
          <a:prstGeom prst="ellipse">
            <a:avLst/>
          </a:prstGeom>
          <a:solidFill>
            <a:srgbClr val="92D05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4309" tIns="62155" rIns="124309" bIns="62155" anchor="ctr"/>
          <a:lstStyle/>
          <a:p>
            <a:endParaRPr lang="en-US"/>
          </a:p>
        </p:txBody>
      </p:sp>
      <p:sp>
        <p:nvSpPr>
          <p:cNvPr id="81" name="TextBox 80"/>
          <p:cNvSpPr txBox="1"/>
          <p:nvPr/>
        </p:nvSpPr>
        <p:spPr>
          <a:xfrm>
            <a:off x="2294153" y="4685150"/>
            <a:ext cx="1118896" cy="249299"/>
          </a:xfrm>
          <a:prstGeom prst="rect">
            <a:avLst/>
          </a:prstGeom>
          <a:noFill/>
        </p:spPr>
        <p:txBody>
          <a:bodyPr wrap="none" lIns="0" tIns="0" rIns="0" bIns="0" rtlCol="0">
            <a:spAutoFit/>
          </a:bodyPr>
          <a:lstStyle/>
          <a:p>
            <a:pPr>
              <a:lnSpc>
                <a:spcPct val="90000"/>
              </a:lnSpc>
              <a:spcBef>
                <a:spcPct val="20000"/>
              </a:spcBef>
              <a:buSzPct val="80000"/>
            </a:pPr>
            <a:r>
              <a:rPr lang="en-US" i="1" dirty="0">
                <a:gradFill>
                  <a:gsLst>
                    <a:gs pos="0">
                      <a:schemeClr val="tx1">
                        <a:lumMod val="50000"/>
                      </a:schemeClr>
                    </a:gs>
                    <a:gs pos="100000">
                      <a:schemeClr val="tx1">
                        <a:lumMod val="50000"/>
                      </a:schemeClr>
                    </a:gs>
                  </a:gsLst>
                  <a:lin ang="5400000" scaled="1"/>
                </a:gradFill>
                <a:latin typeface="+mj-lt"/>
              </a:rPr>
              <a:t>&gt; </a:t>
            </a:r>
            <a:r>
              <a:rPr lang="en-US" i="1" dirty="0" smtClean="0">
                <a:gradFill>
                  <a:gsLst>
                    <a:gs pos="0">
                      <a:schemeClr val="tx1">
                        <a:lumMod val="50000"/>
                      </a:schemeClr>
                    </a:gs>
                    <a:gs pos="100000">
                      <a:schemeClr val="tx1">
                        <a:lumMod val="50000"/>
                      </a:schemeClr>
                    </a:gs>
                  </a:gsLst>
                  <a:lin ang="5400000" scaled="1"/>
                </a:gradFill>
                <a:latin typeface="+mj-lt"/>
              </a:rPr>
              <a:t>400 miles</a:t>
            </a:r>
            <a:endParaRPr lang="en-US" i="1" dirty="0">
              <a:gradFill>
                <a:gsLst>
                  <a:gs pos="0">
                    <a:schemeClr val="tx1">
                      <a:lumMod val="50000"/>
                    </a:schemeClr>
                  </a:gs>
                  <a:gs pos="100000">
                    <a:schemeClr val="tx1">
                      <a:lumMod val="50000"/>
                    </a:schemeClr>
                  </a:gs>
                </a:gsLst>
                <a:lin ang="5400000" scaled="1"/>
              </a:gradFill>
              <a:latin typeface="+mj-lt"/>
            </a:endParaRPr>
          </a:p>
        </p:txBody>
      </p:sp>
      <p:cxnSp>
        <p:nvCxnSpPr>
          <p:cNvPr id="82" name="Straight Connector 81"/>
          <p:cNvCxnSpPr/>
          <p:nvPr/>
        </p:nvCxnSpPr>
        <p:spPr>
          <a:xfrm>
            <a:off x="1130676" y="4532335"/>
            <a:ext cx="3656237" cy="0"/>
          </a:xfrm>
          <a:prstGeom prst="line">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83" name="Oval 82"/>
          <p:cNvSpPr/>
          <p:nvPr/>
        </p:nvSpPr>
        <p:spPr bwMode="auto">
          <a:xfrm>
            <a:off x="1038631" y="4439089"/>
            <a:ext cx="184092" cy="184066"/>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5" rIns="93228" bIns="46615" numCol="1" rtlCol="0" anchor="ctr" anchorCtr="0" compatLnSpc="1">
            <a:prstTxWarp prst="textNoShape">
              <a:avLst/>
            </a:prstTxWarp>
          </a:bodyPr>
          <a:lstStyle/>
          <a:p>
            <a:pPr algn="ctr" defTabSz="932024" fontAlgn="base">
              <a:spcBef>
                <a:spcPct val="0"/>
              </a:spcBef>
              <a:spcAft>
                <a:spcPct val="0"/>
              </a:spcAft>
            </a:pPr>
            <a:r>
              <a:rPr lang="en-US" sz="2200" dirty="0">
                <a:solidFill>
                  <a:schemeClr val="tx1"/>
                </a:solidFill>
              </a:rPr>
              <a:t> </a:t>
            </a:r>
          </a:p>
        </p:txBody>
      </p:sp>
      <p:sp>
        <p:nvSpPr>
          <p:cNvPr id="84" name="Oval 83"/>
          <p:cNvSpPr/>
          <p:nvPr/>
        </p:nvSpPr>
        <p:spPr bwMode="auto">
          <a:xfrm>
            <a:off x="1036889" y="4437343"/>
            <a:ext cx="184092" cy="184066"/>
          </a:xfrm>
          <a:prstGeom prst="ellipse">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5" rIns="93228" bIns="46615" numCol="1" rtlCol="0" anchor="ctr" anchorCtr="0" compatLnSpc="1">
            <a:prstTxWarp prst="textNoShape">
              <a:avLst/>
            </a:prstTxWarp>
          </a:bodyPr>
          <a:lstStyle/>
          <a:p>
            <a:pPr algn="ctr" defTabSz="932024" fontAlgn="base">
              <a:spcBef>
                <a:spcPct val="0"/>
              </a:spcBef>
              <a:spcAft>
                <a:spcPct val="0"/>
              </a:spcAft>
            </a:pPr>
            <a:r>
              <a:rPr lang="en-US" sz="2200" dirty="0">
                <a:solidFill>
                  <a:schemeClr val="tx1"/>
                </a:solidFill>
              </a:rPr>
              <a:t> </a:t>
            </a:r>
          </a:p>
        </p:txBody>
      </p:sp>
    </p:spTree>
    <p:extLst>
      <p:ext uri="{BB962C8B-B14F-4D97-AF65-F5344CB8AC3E}">
        <p14:creationId xmlns:p14="http://schemas.microsoft.com/office/powerpoint/2010/main" val="1689293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up)">
                                      <p:cBhvr>
                                        <p:cTn id="11" dur="1000"/>
                                        <p:tgtEl>
                                          <p:spTgt spid="71"/>
                                        </p:tgtEl>
                                      </p:cBhvr>
                                    </p:animEffect>
                                  </p:childTnLst>
                                </p:cTn>
                              </p:par>
                              <p:par>
                                <p:cTn id="12" presetID="22" presetClass="entr" presetSubtype="8" fill="hold"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1000"/>
                                        <p:tgtEl>
                                          <p:spTgt spid="54"/>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fade">
                                      <p:cBhvr>
                                        <p:cTn id="18" dur="500"/>
                                        <p:tgtEl>
                                          <p:spTgt spid="69"/>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down)">
                                      <p:cBhvr>
                                        <p:cTn id="22" dur="1000"/>
                                        <p:tgtEl>
                                          <p:spTgt spid="78"/>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par>
                          <p:cTn id="27" fill="hold">
                            <p:stCondLst>
                              <p:cond delay="4000"/>
                            </p:stCondLst>
                            <p:childTnLst>
                              <p:par>
                                <p:cTn id="28" presetID="22" presetClass="entr" presetSubtype="4" fill="hold" grpId="0" nodeType="after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wipe(down)">
                                      <p:cBhvr>
                                        <p:cTn id="30" dur="1000"/>
                                        <p:tgtEl>
                                          <p:spTgt spid="79"/>
                                        </p:tgtEl>
                                      </p:cBhvr>
                                    </p:animEffect>
                                  </p:childTnLst>
                                </p:cTn>
                              </p:par>
                            </p:childTnLst>
                          </p:cTn>
                        </p:par>
                        <p:par>
                          <p:cTn id="31" fill="hold">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childTnLst>
                          </p:cTn>
                        </p:par>
                        <p:par>
                          <p:cTn id="35" fill="hold">
                            <p:stCondLst>
                              <p:cond delay="5500"/>
                            </p:stCondLst>
                            <p:childTnLst>
                              <p:par>
                                <p:cTn id="36" presetID="10" presetClass="entr" presetSubtype="0" fill="hold" grpId="0" nodeType="afterEffect">
                                  <p:stCondLst>
                                    <p:cond delay="100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250"/>
                                        <p:tgtEl>
                                          <p:spTgt spid="51"/>
                                        </p:tgtEl>
                                      </p:cBhvr>
                                    </p:animEffect>
                                  </p:childTnLst>
                                </p:cTn>
                              </p:par>
                              <p:par>
                                <p:cTn id="39" presetID="22" presetClass="entr" presetSubtype="8" fill="hold" nodeType="withEffect">
                                  <p:stCondLst>
                                    <p:cond delay="1000"/>
                                  </p:stCondLst>
                                  <p:childTnLst>
                                    <p:set>
                                      <p:cBhvr>
                                        <p:cTn id="40" dur="1" fill="hold">
                                          <p:stCondLst>
                                            <p:cond delay="0"/>
                                          </p:stCondLst>
                                        </p:cTn>
                                        <p:tgtEl>
                                          <p:spTgt spid="82"/>
                                        </p:tgtEl>
                                        <p:attrNameLst>
                                          <p:attrName>style.visibility</p:attrName>
                                        </p:attrNameLst>
                                      </p:cBhvr>
                                      <p:to>
                                        <p:strVal val="visible"/>
                                      </p:to>
                                    </p:set>
                                    <p:animEffect transition="in" filter="wipe(left)">
                                      <p:cBhvr>
                                        <p:cTn id="41" dur="1000"/>
                                        <p:tgtEl>
                                          <p:spTgt spid="82"/>
                                        </p:tgtEl>
                                      </p:cBhvr>
                                    </p:animEffect>
                                  </p:childTnLst>
                                </p:cTn>
                              </p:par>
                            </p:childTnLst>
                          </p:cTn>
                        </p:par>
                        <p:par>
                          <p:cTn id="42" fill="hold">
                            <p:stCondLst>
                              <p:cond delay="7500"/>
                            </p:stCondLst>
                            <p:childTnLst>
                              <p:par>
                                <p:cTn id="43" presetID="10" presetClass="entr" presetSubtype="0" fill="hold" grpId="0"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250"/>
                                        <p:tgtEl>
                                          <p:spTgt spid="52"/>
                                        </p:tgtEl>
                                      </p:cBhvr>
                                    </p:animEffect>
                                  </p:childTnLst>
                                </p:cTn>
                              </p:par>
                            </p:childTnLst>
                          </p:cTn>
                        </p:par>
                        <p:par>
                          <p:cTn id="46" fill="hold">
                            <p:stCondLst>
                              <p:cond delay="7750"/>
                            </p:stCondLst>
                            <p:childTnLst>
                              <p:par>
                                <p:cTn id="47" presetID="10" presetClass="entr" presetSubtype="0"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500"/>
                                        <p:tgtEl>
                                          <p:spTgt spid="83"/>
                                        </p:tgtEl>
                                      </p:cBhvr>
                                    </p:animEffect>
                                  </p:childTnLst>
                                </p:cTn>
                              </p:par>
                              <p:par>
                                <p:cTn id="50" presetID="63" presetClass="path" presetSubtype="0" repeatCount="indefinite" accel="50000" decel="50000" fill="hold" grpId="1" nodeType="withEffect">
                                  <p:stCondLst>
                                    <p:cond delay="0"/>
                                  </p:stCondLst>
                                  <p:childTnLst>
                                    <p:animMotion origin="layout" path="M -2.5013E-6 4.28406E-6 L 0.29886 4.28406E-6 " pathEditMode="relative" rAng="0" ptsTypes="AA">
                                      <p:cBhvr>
                                        <p:cTn id="51" dur="2000" fill="hold"/>
                                        <p:tgtEl>
                                          <p:spTgt spid="83"/>
                                        </p:tgtEl>
                                        <p:attrNameLst>
                                          <p:attrName>ppt_x</p:attrName>
                                          <p:attrName>ppt_y</p:attrName>
                                        </p:attrNameLst>
                                      </p:cBhvr>
                                      <p:rCtr x="14943" y="0"/>
                                    </p:animMotion>
                                  </p:childTnLst>
                                </p:cTn>
                              </p:par>
                              <p:par>
                                <p:cTn id="52" presetID="10" presetClass="entr" presetSubtype="0" fill="hold" grpId="0" nodeType="withEffect">
                                  <p:stCondLst>
                                    <p:cond delay="50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childTnLst>
                                </p:cTn>
                              </p:par>
                              <p:par>
                                <p:cTn id="55" presetID="63" presetClass="path" presetSubtype="0" repeatCount="indefinite" accel="50000" decel="50000" fill="hold" grpId="1" nodeType="withEffect">
                                  <p:stCondLst>
                                    <p:cond delay="500"/>
                                  </p:stCondLst>
                                  <p:childTnLst>
                                    <p:animMotion origin="layout" path="M -2.5013E-6 4.28406E-6 L 0.29886 4.28406E-6 " pathEditMode="relative" rAng="0" ptsTypes="AA">
                                      <p:cBhvr>
                                        <p:cTn id="56" dur="2000" fill="hold"/>
                                        <p:tgtEl>
                                          <p:spTgt spid="84"/>
                                        </p:tgtEl>
                                        <p:attrNameLst>
                                          <p:attrName>ppt_x</p:attrName>
                                          <p:attrName>ppt_y</p:attrName>
                                        </p:attrNameLst>
                                      </p:cBhvr>
                                      <p:rCtr x="14943" y="0"/>
                                    </p:animMotion>
                                  </p:childTnLst>
                                </p:cTn>
                              </p:par>
                            </p:childTnLst>
                          </p:cTn>
                        </p:par>
                        <p:par>
                          <p:cTn id="57" fill="hold">
                            <p:stCondLst>
                              <p:cond delay="10250"/>
                            </p:stCondLst>
                            <p:childTnLst>
                              <p:par>
                                <p:cTn id="58" presetID="10" presetClass="entr" presetSubtype="0"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fade">
                                      <p:cBhvr>
                                        <p:cTn id="6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69" grpId="0"/>
      <p:bldP spid="70" grpId="0" animBg="1"/>
      <p:bldP spid="78" grpId="0" animBg="1"/>
      <p:bldP spid="79" grpId="0" animBg="1"/>
      <p:bldP spid="80" grpId="0" animBg="1"/>
      <p:bldP spid="81" grpId="0"/>
      <p:bldP spid="83" grpId="0" animBg="1"/>
      <p:bldP spid="83" grpId="1" animBg="1"/>
      <p:bldP spid="84" grpId="0" animBg="1"/>
      <p:bldP spid="8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ectangle 209"/>
          <p:cNvSpPr/>
          <p:nvPr/>
        </p:nvSpPr>
        <p:spPr>
          <a:xfrm>
            <a:off x="467183" y="3327517"/>
            <a:ext cx="11364960" cy="3261253"/>
          </a:xfrm>
          <a:prstGeom prst="rect">
            <a:avLst/>
          </a:prstGeom>
          <a:solidFill>
            <a:srgbClr val="FFFFFF"/>
          </a:solidFill>
          <a:ln w="9525" cap="flat" cmpd="sng" algn="ctr">
            <a:solidFill>
              <a:srgbClr val="5A5A5A">
                <a:lumMod val="75000"/>
              </a:srgbClr>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932597">
              <a:defRPr/>
            </a:pPr>
            <a:endParaRPr lang="en-US" sz="1836" kern="0" dirty="0">
              <a:solidFill>
                <a:srgbClr val="A2C02F"/>
              </a:solidFill>
              <a:latin typeface="Arial"/>
            </a:endParaRPr>
          </a:p>
        </p:txBody>
      </p:sp>
      <p:sp>
        <p:nvSpPr>
          <p:cNvPr id="2" name="Title 1"/>
          <p:cNvSpPr>
            <a:spLocks noGrp="1"/>
          </p:cNvSpPr>
          <p:nvPr>
            <p:ph type="title"/>
          </p:nvPr>
        </p:nvSpPr>
        <p:spPr>
          <a:xfrm>
            <a:off x="169101" y="102049"/>
            <a:ext cx="11680049" cy="597638"/>
          </a:xfrm>
        </p:spPr>
        <p:txBody>
          <a:bodyPr>
            <a:noAutofit/>
          </a:bodyPr>
          <a:lstStyle/>
          <a:p>
            <a:r>
              <a:rPr lang="en-US" sz="4000" dirty="0" err="1" smtClean="0"/>
              <a:t>StorSimple</a:t>
            </a:r>
            <a:r>
              <a:rPr lang="en-US" sz="4000" dirty="0" smtClean="0"/>
              <a:t>: Extend your storage to Azure</a:t>
            </a:r>
            <a:endParaRPr lang="en-US" sz="3200" dirty="0"/>
          </a:p>
        </p:txBody>
      </p:sp>
      <p:sp>
        <p:nvSpPr>
          <p:cNvPr id="3" name="Slide Number Placeholder 2"/>
          <p:cNvSpPr>
            <a:spLocks noGrp="1"/>
          </p:cNvSpPr>
          <p:nvPr>
            <p:ph type="sldNum" sz="quarter" idx="4294967295"/>
          </p:nvPr>
        </p:nvSpPr>
        <p:spPr>
          <a:xfrm>
            <a:off x="11019670" y="6656630"/>
            <a:ext cx="1448096" cy="352186"/>
          </a:xfrm>
          <a:prstGeom prst="rect">
            <a:avLst/>
          </a:prstGeom>
        </p:spPr>
        <p:txBody>
          <a:bodyPr/>
          <a:lstStyle/>
          <a:p>
            <a:fld id="{DD53BE6A-7BDB-4323-860B-549AC1612108}" type="slidenum">
              <a:rPr lang="en-US" smtClean="0"/>
              <a:pPr/>
              <a:t>15</a:t>
            </a:fld>
            <a:endParaRPr lang="en-US" dirty="0"/>
          </a:p>
        </p:txBody>
      </p:sp>
      <p:sp>
        <p:nvSpPr>
          <p:cNvPr id="10" name="Right Arrow 9"/>
          <p:cNvSpPr/>
          <p:nvPr/>
        </p:nvSpPr>
        <p:spPr bwMode="auto">
          <a:xfrm rot="20088804">
            <a:off x="2953483" y="4445180"/>
            <a:ext cx="498135" cy="478258"/>
          </a:xfrm>
          <a:prstGeom prst="rightArrow">
            <a:avLst/>
          </a:prstGeom>
          <a:gradFill rotWithShape="1">
            <a:gsLst>
              <a:gs pos="0">
                <a:schemeClr val="accent1">
                  <a:lumMod val="60000"/>
                  <a:lumOff val="40000"/>
                </a:schemeClr>
              </a:gs>
              <a:gs pos="35000">
                <a:schemeClr val="accent1">
                  <a:lumMod val="40000"/>
                  <a:lumOff val="60000"/>
                </a:schemeClr>
              </a:gs>
              <a:gs pos="100000">
                <a:schemeClr val="accent1">
                  <a:lumMod val="20000"/>
                  <a:lumOff val="80000"/>
                </a:schemeClr>
              </a:gs>
            </a:gsLst>
            <a:lin ang="16200000" scaled="1"/>
          </a:gradFill>
          <a:ln w="9525" cap="flat" cmpd="sng" algn="ctr">
            <a:solidFill>
              <a:schemeClr val="accent1"/>
            </a:solidFill>
            <a:prstDash val="solid"/>
            <a:headEnd type="none" w="med" len="med"/>
            <a:tailEnd type="none" w="med" len="med"/>
          </a:ln>
          <a:effectLst>
            <a:outerShdw blurRad="40000" dist="20000" dir="5400000" rotWithShape="0">
              <a:srgbClr val="000000">
                <a:alpha val="38000"/>
              </a:srgbClr>
            </a:outerShdw>
          </a:effectLst>
        </p:spPr>
        <p:txBody>
          <a:bodyPr/>
          <a:lstStyle/>
          <a:p>
            <a:endParaRPr lang="en-US" sz="1836" kern="0" dirty="0">
              <a:solidFill>
                <a:srgbClr val="5F9632"/>
              </a:solidFill>
              <a:latin typeface="Arial"/>
            </a:endParaRPr>
          </a:p>
        </p:txBody>
      </p:sp>
      <p:sp>
        <p:nvSpPr>
          <p:cNvPr id="11" name="TextBox 10"/>
          <p:cNvSpPr txBox="1"/>
          <p:nvPr/>
        </p:nvSpPr>
        <p:spPr>
          <a:xfrm>
            <a:off x="1931603" y="4209660"/>
            <a:ext cx="963763" cy="478442"/>
          </a:xfrm>
          <a:prstGeom prst="rect">
            <a:avLst/>
          </a:prstGeom>
          <a:noFill/>
        </p:spPr>
        <p:txBody>
          <a:bodyPr wrap="square" rtlCol="0" anchor="ctr">
            <a:spAutoFit/>
          </a:bodyPr>
          <a:lstStyle/>
          <a:p>
            <a:pPr algn="ctr" defTabSz="932597">
              <a:defRPr/>
            </a:pPr>
            <a:r>
              <a:rPr lang="en-US" sz="1224" kern="0" dirty="0">
                <a:solidFill>
                  <a:sysClr val="windowText" lastClr="000000">
                    <a:lumMod val="75000"/>
                    <a:lumOff val="25000"/>
                  </a:sysClr>
                </a:solidFill>
                <a:latin typeface="Segoe UI" pitchFamily="34" charset="0"/>
                <a:ea typeface="Segoe UI" pitchFamily="34" charset="0"/>
                <a:cs typeface="Segoe UI" pitchFamily="34" charset="0"/>
              </a:rPr>
              <a:t>Primary</a:t>
            </a:r>
            <a:br>
              <a:rPr lang="en-US" sz="1224" kern="0" dirty="0">
                <a:solidFill>
                  <a:sysClr val="windowText" lastClr="000000">
                    <a:lumMod val="75000"/>
                    <a:lumOff val="25000"/>
                  </a:sysClr>
                </a:solidFill>
                <a:latin typeface="Segoe UI" pitchFamily="34" charset="0"/>
                <a:ea typeface="Segoe UI" pitchFamily="34" charset="0"/>
                <a:cs typeface="Segoe UI" pitchFamily="34" charset="0"/>
              </a:rPr>
            </a:br>
            <a:r>
              <a:rPr lang="en-US" sz="1224" kern="0" dirty="0">
                <a:solidFill>
                  <a:sysClr val="windowText" lastClr="000000">
                    <a:lumMod val="75000"/>
                    <a:lumOff val="25000"/>
                  </a:sysClr>
                </a:solidFill>
                <a:latin typeface="Segoe UI" pitchFamily="34" charset="0"/>
                <a:ea typeface="Segoe UI" pitchFamily="34" charset="0"/>
                <a:cs typeface="Segoe UI" pitchFamily="34" charset="0"/>
              </a:rPr>
              <a:t>Volume</a:t>
            </a:r>
          </a:p>
        </p:txBody>
      </p:sp>
      <p:sp>
        <p:nvSpPr>
          <p:cNvPr id="12" name="TextBox 11"/>
          <p:cNvSpPr txBox="1"/>
          <p:nvPr/>
        </p:nvSpPr>
        <p:spPr>
          <a:xfrm>
            <a:off x="3624330" y="3771078"/>
            <a:ext cx="1067157" cy="286306"/>
          </a:xfrm>
          <a:prstGeom prst="rect">
            <a:avLst/>
          </a:prstGeom>
          <a:noFill/>
        </p:spPr>
        <p:txBody>
          <a:bodyPr wrap="square" rtlCol="0">
            <a:spAutoFit/>
          </a:bodyPr>
          <a:lstStyle/>
          <a:p>
            <a:pPr algn="ctr" defTabSz="932597">
              <a:defRPr/>
            </a:pPr>
            <a:r>
              <a:rPr lang="en-US" sz="1224" kern="0" dirty="0">
                <a:solidFill>
                  <a:sysClr val="windowText" lastClr="000000">
                    <a:lumMod val="75000"/>
                    <a:lumOff val="25000"/>
                  </a:sysClr>
                </a:solidFill>
              </a:rPr>
              <a:t>Snapshots</a:t>
            </a:r>
          </a:p>
        </p:txBody>
      </p:sp>
      <p:sp>
        <p:nvSpPr>
          <p:cNvPr id="13" name="TextBox 12"/>
          <p:cNvSpPr txBox="1"/>
          <p:nvPr/>
        </p:nvSpPr>
        <p:spPr>
          <a:xfrm>
            <a:off x="1943758" y="3305135"/>
            <a:ext cx="8561911" cy="382308"/>
          </a:xfrm>
          <a:prstGeom prst="rect">
            <a:avLst/>
          </a:prstGeom>
          <a:noFill/>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kern="0" cap="none" spc="0" normalizeH="0" baseline="0">
                <a:ln>
                  <a:noFill/>
                </a:ln>
                <a:solidFill>
                  <a:srgbClr val="5A5A5A"/>
                </a:solidFill>
                <a:effectLst/>
                <a:uLnTx/>
                <a:uFillTx/>
                <a:latin typeface="Segoe UI" pitchFamily="34" charset="0"/>
                <a:ea typeface="Segoe UI" pitchFamily="34" charset="0"/>
                <a:cs typeface="Segoe UI" pitchFamily="34" charset="0"/>
              </a:defRPr>
            </a:lvl1pPr>
          </a:lstStyle>
          <a:p>
            <a:r>
              <a:rPr lang="en-US" sz="1836" dirty="0"/>
              <a:t>Backup, Restore &amp; DR with StorSimple: Automated, Optimized, Reliable   </a:t>
            </a:r>
          </a:p>
        </p:txBody>
      </p:sp>
      <p:sp>
        <p:nvSpPr>
          <p:cNvPr id="14" name="Right Arrow 13"/>
          <p:cNvSpPr/>
          <p:nvPr/>
        </p:nvSpPr>
        <p:spPr bwMode="auto">
          <a:xfrm rot="1427660">
            <a:off x="2953483" y="5224712"/>
            <a:ext cx="498135" cy="478258"/>
          </a:xfrm>
          <a:prstGeom prst="rightArrow">
            <a:avLst/>
          </a:prstGeom>
          <a:gradFill rotWithShape="1">
            <a:gsLst>
              <a:gs pos="0">
                <a:schemeClr val="accent1">
                  <a:lumMod val="60000"/>
                  <a:lumOff val="40000"/>
                </a:schemeClr>
              </a:gs>
              <a:gs pos="35000">
                <a:schemeClr val="accent1">
                  <a:lumMod val="40000"/>
                  <a:lumOff val="60000"/>
                </a:schemeClr>
              </a:gs>
              <a:gs pos="100000">
                <a:schemeClr val="accent1">
                  <a:lumMod val="20000"/>
                  <a:lumOff val="80000"/>
                </a:schemeClr>
              </a:gs>
            </a:gsLst>
            <a:lin ang="16200000" scaled="1"/>
          </a:gradFill>
          <a:ln w="9525" cap="flat" cmpd="sng" algn="ctr">
            <a:solidFill>
              <a:schemeClr val="accent1"/>
            </a:solidFill>
            <a:prstDash val="solid"/>
            <a:headEnd type="none" w="med" len="med"/>
            <a:tailEnd type="none" w="med" len="med"/>
          </a:ln>
          <a:effectLst>
            <a:outerShdw blurRad="40000" dist="20000" dir="5400000" rotWithShape="0">
              <a:srgbClr val="000000">
                <a:alpha val="38000"/>
              </a:srgbClr>
            </a:outerShdw>
          </a:effectLst>
        </p:spPr>
        <p:txBody>
          <a:bodyPr/>
          <a:lstStyle/>
          <a:p>
            <a:endParaRPr lang="en-US" sz="1836" kern="0" dirty="0">
              <a:solidFill>
                <a:srgbClr val="5F9632"/>
              </a:solidFill>
              <a:latin typeface="Arial"/>
            </a:endParaRPr>
          </a:p>
        </p:txBody>
      </p:sp>
      <p:sp>
        <p:nvSpPr>
          <p:cNvPr id="19" name="TextBox 18"/>
          <p:cNvSpPr txBox="1"/>
          <p:nvPr/>
        </p:nvSpPr>
        <p:spPr>
          <a:xfrm>
            <a:off x="3204812" y="6033511"/>
            <a:ext cx="1906191" cy="302263"/>
          </a:xfrm>
          <a:prstGeom prst="rect">
            <a:avLst/>
          </a:prstGeom>
          <a:noFill/>
        </p:spPr>
        <p:txBody>
          <a:bodyPr anchor="ctr">
            <a:spAutoFit/>
          </a:bodyPr>
          <a:lstStyle>
            <a:defPPr>
              <a:defRPr lang="en-US"/>
            </a:defPPr>
            <a:lvl1pPr marR="0" lvl="0" indent="0" algn="ctr" fontAlgn="auto">
              <a:lnSpc>
                <a:spcPct val="100000"/>
              </a:lnSpc>
              <a:spcBef>
                <a:spcPts val="0"/>
              </a:spcBef>
              <a:spcAft>
                <a:spcPts val="0"/>
              </a:spcAft>
              <a:buClrTx/>
              <a:buSzTx/>
              <a:buFontTx/>
              <a:buNone/>
              <a:tabLst/>
              <a:defRPr kumimoji="0" sz="1300" b="1" i="0" u="none" strike="noStrike" kern="0" cap="none" spc="0" normalizeH="0" baseline="0">
                <a:ln>
                  <a:noFill/>
                </a:ln>
                <a:solidFill>
                  <a:sysClr val="windowText" lastClr="000000"/>
                </a:solidFill>
                <a:effectLst/>
                <a:uLnTx/>
                <a:uFillTx/>
                <a:latin typeface="Segoe UI"/>
              </a:defRPr>
            </a:lvl1pPr>
          </a:lstStyle>
          <a:p>
            <a:r>
              <a:rPr lang="en-US" sz="1326" dirty="0"/>
              <a:t>Cloud Snapshots</a:t>
            </a:r>
          </a:p>
        </p:txBody>
      </p:sp>
      <p:sp>
        <p:nvSpPr>
          <p:cNvPr id="71" name="TextBox 70"/>
          <p:cNvSpPr txBox="1"/>
          <p:nvPr/>
        </p:nvSpPr>
        <p:spPr>
          <a:xfrm>
            <a:off x="5699270" y="3810076"/>
            <a:ext cx="5832559" cy="967281"/>
          </a:xfrm>
          <a:prstGeom prst="rect">
            <a:avLst/>
          </a:prstGeom>
          <a:noFill/>
        </p:spPr>
        <p:txBody>
          <a:bodyPr wrap="square" rtlCol="0">
            <a:spAutoFit/>
          </a:bodyPr>
          <a:lstStyle/>
          <a:p>
            <a:pPr marL="349724" indent="-349724" defTabSz="932597">
              <a:spcBef>
                <a:spcPts val="408"/>
              </a:spcBef>
              <a:buClr>
                <a:srgbClr val="567EBB"/>
              </a:buClr>
              <a:buFont typeface="Arial" panose="020B0604020202020204" pitchFamily="34" charset="0"/>
              <a:buChar char="•"/>
              <a:defRPr/>
            </a:pPr>
            <a:r>
              <a:rPr lang="en-US" sz="1632" kern="0" dirty="0">
                <a:solidFill>
                  <a:sysClr val="windowText" lastClr="000000">
                    <a:lumMod val="75000"/>
                    <a:lumOff val="25000"/>
                  </a:sysClr>
                </a:solidFill>
                <a:latin typeface="Segoe UI" pitchFamily="34" charset="0"/>
                <a:ea typeface="Segoe UI" pitchFamily="34" charset="0"/>
                <a:cs typeface="Segoe UI" pitchFamily="34" charset="0"/>
              </a:rPr>
              <a:t>Backup copy of data volume created in cloud</a:t>
            </a:r>
          </a:p>
          <a:p>
            <a:pPr marL="349724" indent="-349724" defTabSz="932597">
              <a:spcBef>
                <a:spcPts val="408"/>
              </a:spcBef>
              <a:buClr>
                <a:srgbClr val="567EBB"/>
              </a:buClr>
              <a:buFont typeface="Arial" panose="020B0604020202020204" pitchFamily="34" charset="0"/>
              <a:buChar char="•"/>
              <a:defRPr/>
            </a:pPr>
            <a:r>
              <a:rPr lang="en-US" sz="1632" kern="0" dirty="0">
                <a:solidFill>
                  <a:sysClr val="windowText" lastClr="000000">
                    <a:lumMod val="75000"/>
                    <a:lumOff val="25000"/>
                  </a:sysClr>
                </a:solidFill>
                <a:latin typeface="Segoe UI" pitchFamily="34" charset="0"/>
                <a:ea typeface="Segoe UI" pitchFamily="34" charset="0"/>
                <a:cs typeface="Segoe UI" pitchFamily="34" charset="0"/>
              </a:rPr>
              <a:t>Changes to local volume automatically transferred</a:t>
            </a:r>
          </a:p>
          <a:p>
            <a:pPr marL="349724" indent="-349724" defTabSz="932597">
              <a:spcBef>
                <a:spcPts val="408"/>
              </a:spcBef>
              <a:buClr>
                <a:srgbClr val="567EBB"/>
              </a:buClr>
              <a:buFont typeface="Arial" panose="020B0604020202020204" pitchFamily="34" charset="0"/>
              <a:buChar char="•"/>
              <a:defRPr/>
            </a:pPr>
            <a:r>
              <a:rPr lang="en-US" sz="1632" kern="0" dirty="0">
                <a:solidFill>
                  <a:sysClr val="windowText" lastClr="000000">
                    <a:lumMod val="75000"/>
                    <a:lumOff val="25000"/>
                  </a:sysClr>
                </a:solidFill>
                <a:latin typeface="Segoe UI" pitchFamily="34" charset="0"/>
                <a:ea typeface="Segoe UI" pitchFamily="34" charset="0"/>
                <a:cs typeface="Segoe UI" pitchFamily="34" charset="0"/>
              </a:rPr>
              <a:t>Cloud snapshots  mountable for restore</a:t>
            </a:r>
          </a:p>
        </p:txBody>
      </p:sp>
      <p:sp>
        <p:nvSpPr>
          <p:cNvPr id="72" name="TextBox 71"/>
          <p:cNvSpPr txBox="1"/>
          <p:nvPr/>
        </p:nvSpPr>
        <p:spPr>
          <a:xfrm>
            <a:off x="5699271" y="4807458"/>
            <a:ext cx="4310470" cy="1584232"/>
          </a:xfrm>
          <a:prstGeom prst="rect">
            <a:avLst/>
          </a:prstGeom>
          <a:noFill/>
        </p:spPr>
        <p:txBody>
          <a:bodyPr wrap="square" rtlCol="0">
            <a:spAutoFit/>
          </a:bodyPr>
          <a:lstStyle>
            <a:defPPr>
              <a:defRPr lang="en-US"/>
            </a:defPPr>
            <a:lvl1pPr marL="114300" indent="-114300" defTabSz="914400">
              <a:spcAft>
                <a:spcPts val="600"/>
              </a:spcAft>
              <a:buFont typeface="Arial" pitchFamily="34" charset="0"/>
              <a:buChar char="•"/>
              <a:defRPr sz="1200" kern="0">
                <a:solidFill>
                  <a:sysClr val="windowText" lastClr="000000">
                    <a:lumMod val="75000"/>
                    <a:lumOff val="25000"/>
                  </a:sysClr>
                </a:solidFill>
              </a:defRPr>
            </a:lvl1pPr>
          </a:lstStyle>
          <a:p>
            <a:pPr marL="0" indent="0" defTabSz="932597">
              <a:spcBef>
                <a:spcPts val="408"/>
              </a:spcBef>
              <a:spcAft>
                <a:spcPts val="0"/>
              </a:spcAft>
              <a:buNone/>
              <a:defRPr/>
            </a:pPr>
            <a:r>
              <a:rPr lang="en-US" sz="1632" b="1" dirty="0">
                <a:solidFill>
                  <a:schemeClr val="accent1"/>
                </a:solidFill>
                <a:latin typeface="Segoe UI" pitchFamily="34" charset="0"/>
                <a:ea typeface="Segoe UI" pitchFamily="34" charset="0"/>
                <a:cs typeface="Segoe UI" pitchFamily="34" charset="0"/>
              </a:rPr>
              <a:t>Benefits</a:t>
            </a:r>
          </a:p>
          <a:p>
            <a:pPr marL="297913" indent="-297913" defTabSz="932597">
              <a:spcBef>
                <a:spcPts val="408"/>
              </a:spcBef>
              <a:spcAft>
                <a:spcPts val="0"/>
              </a:spcAft>
              <a:buClr>
                <a:srgbClr val="567EBB"/>
              </a:buClr>
              <a:defRPr/>
            </a:pPr>
            <a:r>
              <a:rPr lang="en-US" sz="1632" dirty="0">
                <a:latin typeface="Segoe UI" pitchFamily="34" charset="0"/>
                <a:ea typeface="Segoe UI" pitchFamily="34" charset="0"/>
                <a:cs typeface="Segoe UI" pitchFamily="34" charset="0"/>
              </a:rPr>
              <a:t>Backup now as easy as snapshots</a:t>
            </a:r>
          </a:p>
          <a:p>
            <a:pPr marL="297913" indent="-297913" defTabSz="932597">
              <a:spcBef>
                <a:spcPts val="408"/>
              </a:spcBef>
              <a:spcAft>
                <a:spcPts val="0"/>
              </a:spcAft>
              <a:buClr>
                <a:srgbClr val="567EBB"/>
              </a:buClr>
              <a:defRPr/>
            </a:pPr>
            <a:r>
              <a:rPr lang="en-US" sz="1632" dirty="0">
                <a:latin typeface="Segoe UI" pitchFamily="34" charset="0"/>
                <a:ea typeface="Segoe UI" pitchFamily="34" charset="0"/>
                <a:cs typeface="Segoe UI" pitchFamily="34" charset="0"/>
              </a:rPr>
              <a:t>F</a:t>
            </a:r>
            <a:r>
              <a:rPr lang="en-US" sz="1632" dirty="0" smtClean="0">
                <a:latin typeface="Segoe UI" pitchFamily="34" charset="0"/>
                <a:ea typeface="Segoe UI" pitchFamily="34" charset="0"/>
                <a:cs typeface="Segoe UI" pitchFamily="34" charset="0"/>
              </a:rPr>
              <a:t>ast </a:t>
            </a:r>
            <a:r>
              <a:rPr lang="en-US" sz="1632" dirty="0">
                <a:latin typeface="Segoe UI" pitchFamily="34" charset="0"/>
                <a:ea typeface="Segoe UI" pitchFamily="34" charset="0"/>
                <a:cs typeface="Segoe UI" pitchFamily="34" charset="0"/>
              </a:rPr>
              <a:t>restores from off-site backups</a:t>
            </a:r>
          </a:p>
          <a:p>
            <a:pPr marL="297913" indent="-297913" defTabSz="932597">
              <a:spcBef>
                <a:spcPts val="408"/>
              </a:spcBef>
              <a:spcAft>
                <a:spcPts val="0"/>
              </a:spcAft>
              <a:buClr>
                <a:srgbClr val="567EBB"/>
              </a:buClr>
              <a:defRPr/>
            </a:pPr>
            <a:r>
              <a:rPr lang="en-US" sz="1632" dirty="0">
                <a:latin typeface="Segoe UI" pitchFamily="34" charset="0"/>
                <a:ea typeface="Segoe UI" pitchFamily="34" charset="0"/>
                <a:cs typeface="Segoe UI" pitchFamily="34" charset="0"/>
              </a:rPr>
              <a:t>Integrated, easy to test disaster recovery</a:t>
            </a:r>
          </a:p>
          <a:p>
            <a:pPr marL="297913" indent="-297913" defTabSz="932597">
              <a:spcBef>
                <a:spcPts val="408"/>
              </a:spcBef>
              <a:spcAft>
                <a:spcPts val="0"/>
              </a:spcAft>
              <a:buClr>
                <a:srgbClr val="567EBB"/>
              </a:buClr>
              <a:defRPr/>
            </a:pPr>
            <a:r>
              <a:rPr lang="en-US" sz="1632" dirty="0" smtClean="0">
                <a:latin typeface="Segoe UI" pitchFamily="34" charset="0"/>
                <a:ea typeface="Segoe UI" pitchFamily="34" charset="0"/>
                <a:cs typeface="Segoe UI" pitchFamily="34" charset="0"/>
              </a:rPr>
              <a:t>Eliminates </a:t>
            </a:r>
            <a:r>
              <a:rPr lang="en-US" sz="1632" dirty="0">
                <a:latin typeface="Segoe UI" pitchFamily="34" charset="0"/>
                <a:ea typeface="Segoe UI" pitchFamily="34" charset="0"/>
                <a:cs typeface="Segoe UI" pitchFamily="34" charset="0"/>
              </a:rPr>
              <a:t>tape</a:t>
            </a:r>
          </a:p>
        </p:txBody>
      </p:sp>
      <p:sp>
        <p:nvSpPr>
          <p:cNvPr id="176" name="Rectangle 175"/>
          <p:cNvSpPr/>
          <p:nvPr/>
        </p:nvSpPr>
        <p:spPr>
          <a:xfrm>
            <a:off x="484190" y="1021773"/>
            <a:ext cx="11364960" cy="2007689"/>
          </a:xfrm>
          <a:prstGeom prst="rect">
            <a:avLst/>
          </a:prstGeom>
          <a:solidFill>
            <a:srgbClr val="FFFFFF"/>
          </a:solidFill>
          <a:ln w="9525" cap="flat" cmpd="sng" algn="ctr">
            <a:solidFill>
              <a:srgbClr val="5A5A5A">
                <a:lumMod val="75000"/>
              </a:srgbClr>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932597">
              <a:defRPr/>
            </a:pPr>
            <a:endParaRPr lang="en-US" sz="1836" kern="0" dirty="0">
              <a:solidFill>
                <a:srgbClr val="A2C02F"/>
              </a:solidFill>
              <a:latin typeface="Arial"/>
            </a:endParaRPr>
          </a:p>
        </p:txBody>
      </p:sp>
      <p:cxnSp>
        <p:nvCxnSpPr>
          <p:cNvPr id="177" name="Straight Arrow Connector 176"/>
          <p:cNvCxnSpPr/>
          <p:nvPr/>
        </p:nvCxnSpPr>
        <p:spPr>
          <a:xfrm>
            <a:off x="1511010" y="2555869"/>
            <a:ext cx="8660008" cy="0"/>
          </a:xfrm>
          <a:prstGeom prst="straightConnector1">
            <a:avLst/>
          </a:prstGeom>
          <a:noFill/>
          <a:ln w="25400" cap="flat" cmpd="sng" algn="ctr">
            <a:solidFill>
              <a:srgbClr val="7D7D7D">
                <a:lumMod val="75000"/>
              </a:srgbClr>
            </a:solidFill>
            <a:prstDash val="solid"/>
            <a:tailEnd type="arrow"/>
          </a:ln>
          <a:effectLst>
            <a:outerShdw blurRad="40000" dist="20000" dir="5400000" rotWithShape="0">
              <a:srgbClr val="000000">
                <a:alpha val="38000"/>
              </a:srgbClr>
            </a:outerShdw>
          </a:effectLst>
        </p:spPr>
      </p:cxnSp>
      <p:sp>
        <p:nvSpPr>
          <p:cNvPr id="178" name="TextBox 177"/>
          <p:cNvSpPr txBox="1"/>
          <p:nvPr/>
        </p:nvSpPr>
        <p:spPr>
          <a:xfrm>
            <a:off x="1114580" y="1632110"/>
            <a:ext cx="1278773" cy="502246"/>
          </a:xfrm>
          <a:prstGeom prst="rect">
            <a:avLst/>
          </a:prstGeom>
          <a:noFill/>
        </p:spPr>
        <p:txBody>
          <a:bodyPr anchor="ctr">
            <a:noAutofit/>
          </a:bodyPr>
          <a:lstStyle/>
          <a:p>
            <a:pPr algn="ctr" defTabSz="932597">
              <a:defRPr/>
            </a:pPr>
            <a:r>
              <a:rPr lang="en-US" sz="1326" b="1" kern="0" dirty="0">
                <a:solidFill>
                  <a:sysClr val="windowText" lastClr="000000"/>
                </a:solidFill>
                <a:latin typeface="Segoe UI"/>
              </a:rPr>
              <a:t>Primary </a:t>
            </a:r>
          </a:p>
          <a:p>
            <a:pPr algn="ctr" defTabSz="932597">
              <a:defRPr/>
            </a:pPr>
            <a:r>
              <a:rPr lang="en-US" sz="1326" b="1" kern="0" dirty="0">
                <a:solidFill>
                  <a:sysClr val="windowText" lastClr="000000"/>
                </a:solidFill>
                <a:latin typeface="Segoe UI"/>
              </a:rPr>
              <a:t>Volume</a:t>
            </a:r>
          </a:p>
        </p:txBody>
      </p:sp>
      <p:sp>
        <p:nvSpPr>
          <p:cNvPr id="179" name="TextBox 178"/>
          <p:cNvSpPr txBox="1"/>
          <p:nvPr/>
        </p:nvSpPr>
        <p:spPr>
          <a:xfrm>
            <a:off x="5375516" y="1628056"/>
            <a:ext cx="1586350" cy="510355"/>
          </a:xfrm>
          <a:prstGeom prst="rect">
            <a:avLst/>
          </a:prstGeom>
          <a:noFill/>
        </p:spPr>
        <p:txBody>
          <a:bodyPr wrap="square" anchor="ctr">
            <a:spAutoFit/>
          </a:bodyPr>
          <a:lstStyle/>
          <a:p>
            <a:pPr algn="ctr" defTabSz="932597">
              <a:defRPr/>
            </a:pPr>
            <a:r>
              <a:rPr lang="en-US" sz="1326" b="1" kern="0" dirty="0">
                <a:solidFill>
                  <a:sysClr val="windowText" lastClr="000000"/>
                </a:solidFill>
                <a:latin typeface="Segoe UI"/>
              </a:rPr>
              <a:t>Virtual Tape/</a:t>
            </a:r>
            <a:br>
              <a:rPr lang="en-US" sz="1326" b="1" kern="0" dirty="0">
                <a:solidFill>
                  <a:sysClr val="windowText" lastClr="000000"/>
                </a:solidFill>
                <a:latin typeface="Segoe UI"/>
              </a:rPr>
            </a:br>
            <a:r>
              <a:rPr lang="en-US" sz="1326" b="1" kern="0" dirty="0">
                <a:solidFill>
                  <a:sysClr val="windowText" lastClr="000000"/>
                </a:solidFill>
                <a:latin typeface="Segoe UI"/>
              </a:rPr>
              <a:t>Replication</a:t>
            </a:r>
          </a:p>
        </p:txBody>
      </p:sp>
      <p:sp>
        <p:nvSpPr>
          <p:cNvPr id="180" name="TextBox 179"/>
          <p:cNvSpPr txBox="1"/>
          <p:nvPr/>
        </p:nvSpPr>
        <p:spPr>
          <a:xfrm>
            <a:off x="7689171" y="1628056"/>
            <a:ext cx="1056981" cy="510355"/>
          </a:xfrm>
          <a:prstGeom prst="rect">
            <a:avLst/>
          </a:prstGeom>
          <a:noFill/>
        </p:spPr>
        <p:txBody>
          <a:bodyPr wrap="square" anchor="ctr">
            <a:spAutoFit/>
          </a:bodyPr>
          <a:lstStyle/>
          <a:p>
            <a:pPr algn="ctr" defTabSz="932597">
              <a:defRPr/>
            </a:pPr>
            <a:r>
              <a:rPr lang="en-US" sz="1326" b="1" kern="0" dirty="0">
                <a:solidFill>
                  <a:sysClr val="windowText" lastClr="000000"/>
                </a:solidFill>
                <a:latin typeface="Segoe UI"/>
              </a:rPr>
              <a:t>Physical </a:t>
            </a:r>
            <a:br>
              <a:rPr lang="en-US" sz="1326" b="1" kern="0" dirty="0">
                <a:solidFill>
                  <a:sysClr val="windowText" lastClr="000000"/>
                </a:solidFill>
                <a:latin typeface="Segoe UI"/>
              </a:rPr>
            </a:br>
            <a:r>
              <a:rPr lang="en-US" sz="1326" b="1" kern="0" dirty="0">
                <a:solidFill>
                  <a:sysClr val="windowText" lastClr="000000"/>
                </a:solidFill>
                <a:latin typeface="Segoe UI"/>
              </a:rPr>
              <a:t>Tape</a:t>
            </a:r>
          </a:p>
        </p:txBody>
      </p:sp>
      <p:sp>
        <p:nvSpPr>
          <p:cNvPr id="181" name="TextBox 180"/>
          <p:cNvSpPr txBox="1"/>
          <p:nvPr/>
        </p:nvSpPr>
        <p:spPr>
          <a:xfrm>
            <a:off x="3444653" y="1732102"/>
            <a:ext cx="1160567" cy="302263"/>
          </a:xfrm>
          <a:prstGeom prst="rect">
            <a:avLst/>
          </a:prstGeom>
          <a:noFill/>
        </p:spPr>
        <p:txBody>
          <a:bodyPr anchor="ctr">
            <a:spAutoFit/>
          </a:bodyPr>
          <a:lstStyle/>
          <a:p>
            <a:pPr algn="ctr" defTabSz="932597">
              <a:defRPr/>
            </a:pPr>
            <a:r>
              <a:rPr lang="en-US" sz="1326" b="1" kern="0" dirty="0">
                <a:solidFill>
                  <a:sysClr val="windowText" lastClr="000000"/>
                </a:solidFill>
                <a:latin typeface="Segoe UI"/>
              </a:rPr>
              <a:t>Snapshot</a:t>
            </a:r>
          </a:p>
        </p:txBody>
      </p:sp>
      <p:sp>
        <p:nvSpPr>
          <p:cNvPr id="182" name="TextBox 181"/>
          <p:cNvSpPr txBox="1"/>
          <p:nvPr/>
        </p:nvSpPr>
        <p:spPr>
          <a:xfrm>
            <a:off x="9703263" y="1628056"/>
            <a:ext cx="1555155" cy="510355"/>
          </a:xfrm>
          <a:prstGeom prst="rect">
            <a:avLst/>
          </a:prstGeom>
          <a:noFill/>
        </p:spPr>
        <p:txBody>
          <a:bodyPr wrap="square" anchor="ctr">
            <a:spAutoFit/>
          </a:bodyPr>
          <a:lstStyle/>
          <a:p>
            <a:pPr algn="ctr" defTabSz="932597">
              <a:defRPr/>
            </a:pPr>
            <a:r>
              <a:rPr lang="en-US" sz="1326" b="1" kern="0" dirty="0">
                <a:solidFill>
                  <a:sysClr val="windowText" lastClr="000000"/>
                </a:solidFill>
                <a:latin typeface="Segoe UI"/>
              </a:rPr>
              <a:t>Offsite Tape Storage</a:t>
            </a:r>
          </a:p>
        </p:txBody>
      </p:sp>
      <p:sp>
        <p:nvSpPr>
          <p:cNvPr id="184" name="TextBox 183"/>
          <p:cNvSpPr txBox="1"/>
          <p:nvPr/>
        </p:nvSpPr>
        <p:spPr>
          <a:xfrm>
            <a:off x="1046910" y="1126486"/>
            <a:ext cx="10356815" cy="382308"/>
          </a:xfrm>
          <a:prstGeom prst="rect">
            <a:avLst/>
          </a:prstGeom>
          <a:noFill/>
        </p:spPr>
        <p:txBody>
          <a:bodyPr wrap="square">
            <a:spAutoFit/>
          </a:bodyPr>
          <a:lstStyle/>
          <a:p>
            <a:pPr algn="ctr" defTabSz="932597">
              <a:defRPr/>
            </a:pPr>
            <a:r>
              <a:rPr lang="en-US" sz="1836" b="1" kern="0" dirty="0">
                <a:solidFill>
                  <a:srgbClr val="C00000"/>
                </a:solidFill>
                <a:latin typeface="Segoe UI"/>
              </a:rPr>
              <a:t>Backup, Restore &amp; DR Today: Inefficient, Complex, Laborious, and Risky</a:t>
            </a:r>
          </a:p>
        </p:txBody>
      </p:sp>
      <p:pic>
        <p:nvPicPr>
          <p:cNvPr id="191" name="Picture 190" descr="Tape-Stack-4.png"/>
          <p:cNvPicPr>
            <a:picLocks noChangeAspect="1"/>
          </p:cNvPicPr>
          <p:nvPr/>
        </p:nvPicPr>
        <p:blipFill>
          <a:blip r:embed="rId3">
            <a:duotone>
              <a:srgbClr val="7D7D7D">
                <a:shade val="45000"/>
                <a:satMod val="135000"/>
              </a:srgbClr>
              <a:prstClr val="white"/>
            </a:duotone>
          </a:blip>
          <a:stretch>
            <a:fillRect/>
          </a:stretch>
        </p:blipFill>
        <p:spPr>
          <a:xfrm>
            <a:off x="7946274" y="2213878"/>
            <a:ext cx="628699" cy="694589"/>
          </a:xfrm>
          <a:prstGeom prst="rect">
            <a:avLst/>
          </a:prstGeom>
        </p:spPr>
      </p:pic>
      <p:grpSp>
        <p:nvGrpSpPr>
          <p:cNvPr id="198" name="Group 197"/>
          <p:cNvGrpSpPr/>
          <p:nvPr/>
        </p:nvGrpSpPr>
        <p:grpSpPr>
          <a:xfrm>
            <a:off x="3691811" y="2169846"/>
            <a:ext cx="659804" cy="666372"/>
            <a:chOff x="3034364" y="1862264"/>
            <a:chExt cx="646925" cy="653365"/>
          </a:xfrm>
        </p:grpSpPr>
        <p:pic>
          <p:nvPicPr>
            <p:cNvPr id="186" name="Picture 185" descr="product_product_archiv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4364" y="1862264"/>
              <a:ext cx="646925" cy="65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3112901" y="1944021"/>
              <a:ext cx="489850" cy="489850"/>
            </a:xfrm>
            <a:prstGeom prst="roundRect">
              <a:avLst/>
            </a:prstGeom>
            <a:solidFill>
              <a:srgbClr val="F6F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grpSp>
      <p:pic>
        <p:nvPicPr>
          <p:cNvPr id="201" name="Picture 3" descr="C:\Users\Ursheet Parikh\AppData\Local\Microsoft\Windows\Temporary Internet Files\Content.IE5\4KIEWBCJ\MCj04077100000[1].wmf"/>
          <p:cNvPicPr>
            <a:picLocks noChangeAspect="1" noChangeArrowheads="1"/>
          </p:cNvPicPr>
          <p:nvPr/>
        </p:nvPicPr>
        <p:blipFill>
          <a:blip r:embed="rId5" cstate="screen">
            <a:duotone>
              <a:prstClr val="black"/>
              <a:srgbClr val="4F81BD">
                <a:tint val="45000"/>
                <a:satMod val="400000"/>
              </a:srgbClr>
            </a:duotone>
            <a:extLst>
              <a:ext uri="{28A0092B-C50C-407E-A947-70E740481C1C}">
                <a14:useLocalDpi xmlns:a14="http://schemas.microsoft.com/office/drawing/2010/main"/>
              </a:ext>
            </a:extLst>
          </a:blip>
          <a:stretch>
            <a:fillRect/>
          </a:stretch>
        </p:blipFill>
        <p:spPr bwMode="auto">
          <a:xfrm>
            <a:off x="10241940" y="2210282"/>
            <a:ext cx="546006" cy="564892"/>
          </a:xfrm>
          <a:prstGeom prst="rect">
            <a:avLst/>
          </a:prstGeom>
          <a:noFill/>
          <a:ln>
            <a:noFill/>
          </a:ln>
          <a:effectLst>
            <a:outerShdw blurRad="50800" dist="38100" dir="2700000" algn="tl" rotWithShape="0">
              <a:prstClr val="black">
                <a:alpha val="40000"/>
              </a:prstClr>
            </a:outerShdw>
          </a:effectLst>
        </p:spPr>
      </p:pic>
      <p:grpSp>
        <p:nvGrpSpPr>
          <p:cNvPr id="270" name="Group 269"/>
          <p:cNvGrpSpPr/>
          <p:nvPr/>
        </p:nvGrpSpPr>
        <p:grpSpPr>
          <a:xfrm>
            <a:off x="1424064" y="2169845"/>
            <a:ext cx="659804" cy="666372"/>
            <a:chOff x="3771287" y="2014664"/>
            <a:chExt cx="646925" cy="653365"/>
          </a:xfrm>
        </p:grpSpPr>
        <p:pic>
          <p:nvPicPr>
            <p:cNvPr id="268" name="Picture 267" descr="product_product_archiv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1287" y="2014664"/>
              <a:ext cx="646925" cy="65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 name="Rounded Rectangle 268"/>
            <p:cNvSpPr/>
            <p:nvPr/>
          </p:nvSpPr>
          <p:spPr>
            <a:xfrm>
              <a:off x="3849824" y="2096421"/>
              <a:ext cx="489850" cy="489850"/>
            </a:xfrm>
            <a:prstGeom prst="roundRect">
              <a:avLst/>
            </a:prstGeom>
            <a:solidFill>
              <a:srgbClr val="F6F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grpSp>
      <p:pic>
        <p:nvPicPr>
          <p:cNvPr id="281" name="Picture 280" descr="CloudStorageService-Single-4.png"/>
          <p:cNvPicPr>
            <a:picLocks noChangeAspect="1"/>
          </p:cNvPicPr>
          <p:nvPr/>
        </p:nvPicPr>
        <p:blipFill>
          <a:blip r:embed="rId6"/>
          <a:stretch>
            <a:fillRect/>
          </a:stretch>
        </p:blipFill>
        <p:spPr>
          <a:xfrm>
            <a:off x="1605544" y="2281758"/>
            <a:ext cx="296839" cy="461750"/>
          </a:xfrm>
          <a:prstGeom prst="rect">
            <a:avLst/>
          </a:prstGeom>
        </p:spPr>
      </p:pic>
      <p:pic>
        <p:nvPicPr>
          <p:cNvPr id="284" name="Picture 86" descr="CloudStorageService-Grp-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91352" y="2293631"/>
            <a:ext cx="467168" cy="43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0" name="Group 289"/>
          <p:cNvGrpSpPr/>
          <p:nvPr/>
        </p:nvGrpSpPr>
        <p:grpSpPr>
          <a:xfrm>
            <a:off x="5842686" y="2169845"/>
            <a:ext cx="659804" cy="666372"/>
            <a:chOff x="3771287" y="2014664"/>
            <a:chExt cx="646925" cy="653365"/>
          </a:xfrm>
        </p:grpSpPr>
        <p:pic>
          <p:nvPicPr>
            <p:cNvPr id="291" name="Picture 290" descr="product_product_archiv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1287" y="2014664"/>
              <a:ext cx="646925" cy="65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 name="Rounded Rectangle 291"/>
            <p:cNvSpPr/>
            <p:nvPr/>
          </p:nvSpPr>
          <p:spPr>
            <a:xfrm>
              <a:off x="3849824" y="2096421"/>
              <a:ext cx="489850" cy="489850"/>
            </a:xfrm>
            <a:prstGeom prst="roundRect">
              <a:avLst/>
            </a:prstGeom>
            <a:solidFill>
              <a:srgbClr val="F6F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grpSp>
      <p:pic>
        <p:nvPicPr>
          <p:cNvPr id="294" name="Picture 293" descr="CloudStorageService-Single-4.png"/>
          <p:cNvPicPr>
            <a:picLocks noChangeAspect="1"/>
          </p:cNvPicPr>
          <p:nvPr/>
        </p:nvPicPr>
        <p:blipFill>
          <a:blip r:embed="rId6"/>
          <a:stretch>
            <a:fillRect/>
          </a:stretch>
        </p:blipFill>
        <p:spPr>
          <a:xfrm>
            <a:off x="2193951" y="4729232"/>
            <a:ext cx="439066" cy="682991"/>
          </a:xfrm>
          <a:prstGeom prst="rect">
            <a:avLst/>
          </a:prstGeom>
        </p:spPr>
      </p:pic>
      <p:pic>
        <p:nvPicPr>
          <p:cNvPr id="303" name="Picture 85" descr="Cloud-Lrg.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30267" y="4996421"/>
            <a:ext cx="1364928" cy="10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Picture 86" descr="CloudStorageService-Grp-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25192" y="4103767"/>
            <a:ext cx="724696" cy="67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6" name="Group 305"/>
          <p:cNvGrpSpPr/>
          <p:nvPr/>
        </p:nvGrpSpPr>
        <p:grpSpPr>
          <a:xfrm>
            <a:off x="3795560" y="5092720"/>
            <a:ext cx="724696" cy="810818"/>
            <a:chOff x="3983331" y="4865473"/>
            <a:chExt cx="703809" cy="787449"/>
          </a:xfrm>
        </p:grpSpPr>
        <p:pic>
          <p:nvPicPr>
            <p:cNvPr id="304" name="Picture 86" descr="CloudStorageService-Grp-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83331" y="4865473"/>
              <a:ext cx="703809" cy="65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Picture 3" descr="C:\Users\Ursheet Parikh\AppData\Local\Microsoft\Windows\Temporary Internet Files\Content.IE5\4KIEWBCJ\MCj04077100000[1].wmf"/>
            <p:cNvPicPr>
              <a:picLocks noChangeAspect="1" noChangeArrowheads="1"/>
            </p:cNvPicPr>
            <p:nvPr/>
          </p:nvPicPr>
          <p:blipFill>
            <a:blip r:embed="rId5" cstate="screen">
              <a:duotone>
                <a:prstClr val="black"/>
                <a:srgbClr val="4F81BD">
                  <a:tint val="45000"/>
                  <a:satMod val="400000"/>
                </a:srgbClr>
              </a:duotone>
              <a:extLst>
                <a:ext uri="{28A0092B-C50C-407E-A947-70E740481C1C}">
                  <a14:useLocalDpi xmlns:a14="http://schemas.microsoft.com/office/drawing/2010/main"/>
                </a:ext>
              </a:extLst>
            </a:blip>
            <a:stretch>
              <a:fillRect/>
            </a:stretch>
          </p:blipFill>
          <p:spPr bwMode="auto">
            <a:xfrm>
              <a:off x="4302760" y="5255247"/>
              <a:ext cx="384380" cy="397675"/>
            </a:xfrm>
            <a:prstGeom prst="rect">
              <a:avLst/>
            </a:prstGeom>
            <a:noFill/>
            <a:ln>
              <a:noFill/>
            </a:ln>
            <a:effectLst>
              <a:outerShdw blurRad="50800" dist="38100" dir="2700000" algn="tl" rotWithShape="0">
                <a:prstClr val="black">
                  <a:alpha val="40000"/>
                </a:prstClr>
              </a:outerShdw>
            </a:effectLst>
          </p:spPr>
        </p:pic>
      </p:grpSp>
      <p:grpSp>
        <p:nvGrpSpPr>
          <p:cNvPr id="4" name="Group 3"/>
          <p:cNvGrpSpPr/>
          <p:nvPr/>
        </p:nvGrpSpPr>
        <p:grpSpPr>
          <a:xfrm>
            <a:off x="6018250" y="2281758"/>
            <a:ext cx="296839" cy="461750"/>
            <a:chOff x="5919255" y="1995990"/>
            <a:chExt cx="263972" cy="410623"/>
          </a:xfrm>
        </p:grpSpPr>
        <p:pic>
          <p:nvPicPr>
            <p:cNvPr id="45" name="Picture 44" descr="CloudStorageService-Single-4.png"/>
            <p:cNvPicPr>
              <a:picLocks noChangeAspect="1"/>
            </p:cNvPicPr>
            <p:nvPr/>
          </p:nvPicPr>
          <p:blipFill>
            <a:blip r:embed="rId6"/>
            <a:stretch>
              <a:fillRect/>
            </a:stretch>
          </p:blipFill>
          <p:spPr>
            <a:xfrm>
              <a:off x="5919255" y="1995990"/>
              <a:ext cx="263972" cy="410623"/>
            </a:xfrm>
            <a:prstGeom prst="rect">
              <a:avLst/>
            </a:prstGeom>
          </p:spPr>
        </p:pic>
        <p:pic>
          <p:nvPicPr>
            <p:cNvPr id="200" name="Picture 199" descr="Tape-Stack-4.png"/>
            <p:cNvPicPr>
              <a:picLocks noChangeAspect="1"/>
            </p:cNvPicPr>
            <p:nvPr/>
          </p:nvPicPr>
          <p:blipFill>
            <a:blip r:embed="rId3">
              <a:duotone>
                <a:srgbClr val="7D7D7D">
                  <a:shade val="45000"/>
                  <a:satMod val="135000"/>
                </a:srgbClr>
                <a:prstClr val="white"/>
              </a:duotone>
            </a:blip>
            <a:stretch>
              <a:fillRect/>
            </a:stretch>
          </p:blipFill>
          <p:spPr>
            <a:xfrm>
              <a:off x="5970258" y="2163640"/>
              <a:ext cx="161966" cy="178940"/>
            </a:xfrm>
            <a:prstGeom prst="rect">
              <a:avLst/>
            </a:prstGeom>
          </p:spPr>
        </p:pic>
      </p:grpSp>
    </p:spTree>
    <p:extLst>
      <p:ext uri="{BB962C8B-B14F-4D97-AF65-F5344CB8AC3E}">
        <p14:creationId xmlns:p14="http://schemas.microsoft.com/office/powerpoint/2010/main" val="40362180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7118332" y="3355689"/>
            <a:ext cx="3318259" cy="1591579"/>
          </a:xfrm>
          <a:prstGeom prst="rect">
            <a:avLst/>
          </a:prstGeom>
          <a:gradFill>
            <a:gsLst>
              <a:gs pos="0">
                <a:schemeClr val="bg1"/>
              </a:gs>
              <a:gs pos="35000">
                <a:schemeClr val="bg1"/>
              </a:gs>
              <a:gs pos="100000">
                <a:schemeClr val="bg1"/>
              </a:gs>
            </a:gsLst>
          </a:gra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prstTxWarp prst="textNoShape">
              <a:avLst/>
            </a:prstTxWarp>
          </a:bodyPr>
          <a:lstStyle/>
          <a:p>
            <a:pPr algn="ctr" defTabSz="466298"/>
            <a:endParaRPr lang="en-US" sz="1836" dirty="0">
              <a:solidFill>
                <a:srgbClr val="5F9632"/>
              </a:solidFill>
            </a:endParaRPr>
          </a:p>
        </p:txBody>
      </p:sp>
      <p:pic>
        <p:nvPicPr>
          <p:cNvPr id="70" name="Picture 81" descr="StorSimple-Applianc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3295" y="3945041"/>
            <a:ext cx="1091143" cy="86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378342" y="905552"/>
            <a:ext cx="2898724" cy="2130980"/>
            <a:chOff x="1005715" y="4789655"/>
            <a:chExt cx="1775620" cy="1305337"/>
          </a:xfrm>
        </p:grpSpPr>
        <p:grpSp>
          <p:nvGrpSpPr>
            <p:cNvPr id="44" name="Group 84"/>
            <p:cNvGrpSpPr>
              <a:grpSpLocks noChangeAspect="1"/>
            </p:cNvGrpSpPr>
            <p:nvPr/>
          </p:nvGrpSpPr>
          <p:grpSpPr bwMode="auto">
            <a:xfrm>
              <a:off x="1005715" y="4789655"/>
              <a:ext cx="1775620" cy="1305337"/>
              <a:chOff x="8541941" y="3449516"/>
              <a:chExt cx="1375787" cy="1091894"/>
            </a:xfrm>
          </p:grpSpPr>
          <p:pic>
            <p:nvPicPr>
              <p:cNvPr id="45" name="Picture 85" descr="Cloud-Lr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41941" y="3449516"/>
                <a:ext cx="1375787" cy="109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86" descr="CloudStorageService-Grp-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75034" y="3905441"/>
                <a:ext cx="386259" cy="39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87" descr="CloudStorageService-Grp-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72751" y="4052300"/>
                <a:ext cx="386259" cy="39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 name="Picture 24"/>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219691" y="5010392"/>
              <a:ext cx="1347667" cy="32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169101" y="-16145"/>
            <a:ext cx="11191240" cy="597638"/>
          </a:xfrm>
        </p:spPr>
        <p:txBody>
          <a:bodyPr/>
          <a:lstStyle/>
          <a:p>
            <a:r>
              <a:rPr lang="en-US" sz="3672" dirty="0"/>
              <a:t>…Enables Seamless Scalability and Rapid Recovery</a:t>
            </a:r>
          </a:p>
        </p:txBody>
      </p:sp>
      <p:sp>
        <p:nvSpPr>
          <p:cNvPr id="3" name="Slide Number Placeholder 2"/>
          <p:cNvSpPr>
            <a:spLocks noGrp="1"/>
          </p:cNvSpPr>
          <p:nvPr>
            <p:ph type="sldNum" sz="quarter" idx="4294967295"/>
          </p:nvPr>
        </p:nvSpPr>
        <p:spPr>
          <a:xfrm>
            <a:off x="11019670" y="6656630"/>
            <a:ext cx="1448096" cy="352186"/>
          </a:xfrm>
          <a:prstGeom prst="rect">
            <a:avLst/>
          </a:prstGeom>
        </p:spPr>
        <p:txBody>
          <a:bodyPr/>
          <a:lstStyle/>
          <a:p>
            <a:fld id="{DD53BE6A-7BDB-4323-860B-549AC1612108}" type="slidenum">
              <a:rPr lang="en-US" smtClean="0"/>
              <a:pPr/>
              <a:t>16</a:t>
            </a:fld>
            <a:endParaRPr lang="en-US" dirty="0"/>
          </a:p>
        </p:txBody>
      </p:sp>
      <p:sp>
        <p:nvSpPr>
          <p:cNvPr id="6" name="TextBox 5"/>
          <p:cNvSpPr txBox="1"/>
          <p:nvPr/>
        </p:nvSpPr>
        <p:spPr>
          <a:xfrm>
            <a:off x="6448724" y="1525593"/>
            <a:ext cx="1339216" cy="606488"/>
          </a:xfrm>
          <a:prstGeom prst="rect">
            <a:avLst/>
          </a:prstGeom>
          <a:noFill/>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kern="0" cap="none" spc="0" normalizeH="0" baseline="0">
                <a:ln>
                  <a:noFill/>
                </a:ln>
                <a:solidFill>
                  <a:srgbClr val="5A5A5A"/>
                </a:solidFill>
                <a:effectLst/>
                <a:uLnTx/>
                <a:uFillTx/>
                <a:latin typeface="Segoe UI" pitchFamily="34" charset="0"/>
                <a:ea typeface="Segoe UI" pitchFamily="34" charset="0"/>
                <a:cs typeface="Segoe UI" pitchFamily="34" charset="0"/>
              </a:defRPr>
            </a:lvl1pPr>
          </a:lstStyle>
          <a:p>
            <a:pPr algn="l"/>
            <a:r>
              <a:rPr lang="en-US" sz="1632" dirty="0">
                <a:solidFill>
                  <a:schemeClr val="tx1"/>
                </a:solidFill>
              </a:rPr>
              <a:t>Cloud</a:t>
            </a:r>
          </a:p>
          <a:p>
            <a:pPr algn="l"/>
            <a:r>
              <a:rPr lang="en-US" sz="1632" dirty="0">
                <a:solidFill>
                  <a:schemeClr val="tx1"/>
                </a:solidFill>
              </a:rPr>
              <a:t>Snapshots</a:t>
            </a:r>
          </a:p>
        </p:txBody>
      </p:sp>
      <p:sp>
        <p:nvSpPr>
          <p:cNvPr id="7" name="Rectangle 6"/>
          <p:cNvSpPr/>
          <p:nvPr/>
        </p:nvSpPr>
        <p:spPr>
          <a:xfrm>
            <a:off x="2421027" y="3355689"/>
            <a:ext cx="3318259" cy="1591579"/>
          </a:xfrm>
          <a:prstGeom prst="rect">
            <a:avLst/>
          </a:prstGeom>
          <a:gradFill>
            <a:gsLst>
              <a:gs pos="0">
                <a:schemeClr val="bg1"/>
              </a:gs>
              <a:gs pos="35000">
                <a:schemeClr val="bg1"/>
              </a:gs>
              <a:gs pos="100000">
                <a:schemeClr val="bg1"/>
              </a:gs>
            </a:gsLst>
          </a:gra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prstTxWarp prst="textNoShape">
              <a:avLst/>
            </a:prstTxWarp>
          </a:bodyPr>
          <a:lstStyle/>
          <a:p>
            <a:pPr algn="ctr" defTabSz="466298"/>
            <a:endParaRPr lang="en-US" sz="1836" dirty="0">
              <a:solidFill>
                <a:srgbClr val="5F9632"/>
              </a:solidFill>
            </a:endParaRPr>
          </a:p>
        </p:txBody>
      </p:sp>
      <p:sp>
        <p:nvSpPr>
          <p:cNvPr id="10" name="TextBox 9"/>
          <p:cNvSpPr txBox="1"/>
          <p:nvPr/>
        </p:nvSpPr>
        <p:spPr>
          <a:xfrm>
            <a:off x="2717965" y="5057375"/>
            <a:ext cx="2724382" cy="350330"/>
          </a:xfrm>
          <a:prstGeom prst="rect">
            <a:avLst/>
          </a:prstGeom>
          <a:noFill/>
        </p:spPr>
        <p:txBody>
          <a:bodyPr wrap="square" rtlCol="0" anchor="ctr">
            <a:spAutoFit/>
          </a:bodyPr>
          <a:lstStyle/>
          <a:p>
            <a:pPr algn="ctr" defTabSz="932597">
              <a:defRPr/>
            </a:pPr>
            <a:r>
              <a:rPr lang="en-US" sz="1632" b="1" kern="0" dirty="0">
                <a:latin typeface="Segoe UI" pitchFamily="34" charset="0"/>
                <a:ea typeface="Segoe UI" pitchFamily="34" charset="0"/>
                <a:cs typeface="Segoe UI" pitchFamily="34" charset="0"/>
              </a:rPr>
              <a:t>Enterprise Data Center 1</a:t>
            </a:r>
          </a:p>
        </p:txBody>
      </p:sp>
      <p:sp>
        <p:nvSpPr>
          <p:cNvPr id="17" name="TextBox 16"/>
          <p:cNvSpPr txBox="1"/>
          <p:nvPr/>
        </p:nvSpPr>
        <p:spPr>
          <a:xfrm>
            <a:off x="7415270" y="5057375"/>
            <a:ext cx="2724382" cy="350330"/>
          </a:xfrm>
          <a:prstGeom prst="rect">
            <a:avLst/>
          </a:prstGeom>
          <a:noFill/>
        </p:spPr>
        <p:txBody>
          <a:bodyPr wrap="square" rtlCol="0" anchor="ctr">
            <a:spAutoFit/>
          </a:bodyPr>
          <a:lstStyle/>
          <a:p>
            <a:pPr algn="ctr" defTabSz="932597">
              <a:defRPr/>
            </a:pPr>
            <a:r>
              <a:rPr lang="en-US" sz="1632" b="1" kern="0" dirty="0">
                <a:latin typeface="Segoe UI" pitchFamily="34" charset="0"/>
                <a:ea typeface="Segoe UI" pitchFamily="34" charset="0"/>
                <a:cs typeface="Segoe UI" pitchFamily="34" charset="0"/>
              </a:rPr>
              <a:t>Enterprise Data Center 2</a:t>
            </a:r>
          </a:p>
        </p:txBody>
      </p:sp>
      <p:sp>
        <p:nvSpPr>
          <p:cNvPr id="19" name="TextBox 18"/>
          <p:cNvSpPr txBox="1"/>
          <p:nvPr/>
        </p:nvSpPr>
        <p:spPr>
          <a:xfrm>
            <a:off x="2460786" y="5460957"/>
            <a:ext cx="3238739" cy="862647"/>
          </a:xfrm>
          <a:prstGeom prst="rect">
            <a:avLst/>
          </a:prstGeom>
          <a:noFill/>
        </p:spPr>
        <p:txBody>
          <a:bodyPr wrap="square" rtlCol="0">
            <a:spAutoFit/>
          </a:bodyPr>
          <a:lstStyle/>
          <a:p>
            <a:pPr algn="ctr" defTabSz="932597">
              <a:defRPr/>
            </a:pPr>
            <a:r>
              <a:rPr lang="en-US" sz="1632" kern="0" dirty="0">
                <a:latin typeface="Segoe UI" pitchFamily="34" charset="0"/>
                <a:ea typeface="Segoe UI" pitchFamily="34" charset="0"/>
                <a:cs typeface="Segoe UI" pitchFamily="34" charset="0"/>
              </a:rPr>
              <a:t>Connect Many Servers to Cloud Storage and Scale Data Sets </a:t>
            </a:r>
            <a:br>
              <a:rPr lang="en-US" sz="1632" kern="0" dirty="0">
                <a:latin typeface="Segoe UI" pitchFamily="34" charset="0"/>
                <a:ea typeface="Segoe UI" pitchFamily="34" charset="0"/>
                <a:cs typeface="Segoe UI" pitchFamily="34" charset="0"/>
              </a:rPr>
            </a:br>
            <a:r>
              <a:rPr lang="en-US" sz="1632" kern="0" dirty="0">
                <a:latin typeface="Segoe UI" pitchFamily="34" charset="0"/>
                <a:ea typeface="Segoe UI" pitchFamily="34" charset="0"/>
                <a:cs typeface="Segoe UI" pitchFamily="34" charset="0"/>
              </a:rPr>
              <a:t>with StorSimple Solution</a:t>
            </a:r>
          </a:p>
        </p:txBody>
      </p:sp>
      <p:sp>
        <p:nvSpPr>
          <p:cNvPr id="20" name="TextBox 19"/>
          <p:cNvSpPr txBox="1"/>
          <p:nvPr/>
        </p:nvSpPr>
        <p:spPr>
          <a:xfrm>
            <a:off x="7188412" y="5451243"/>
            <a:ext cx="3178098" cy="862647"/>
          </a:xfrm>
          <a:prstGeom prst="rect">
            <a:avLst/>
          </a:prstGeom>
          <a:noFill/>
        </p:spPr>
        <p:txBody>
          <a:bodyPr wrap="square" rtlCol="0">
            <a:spAutoFit/>
          </a:bodyPr>
          <a:lstStyle/>
          <a:p>
            <a:pPr algn="ctr" defTabSz="932597">
              <a:defRPr/>
            </a:pPr>
            <a:r>
              <a:rPr lang="en-US" sz="1632" kern="0" dirty="0">
                <a:latin typeface="Segoe UI" pitchFamily="34" charset="0"/>
                <a:ea typeface="Segoe UI" pitchFamily="34" charset="0"/>
                <a:cs typeface="Segoe UI" pitchFamily="34" charset="0"/>
              </a:rPr>
              <a:t>Rapidly Recover to Any Data Center, Location-Independent, via Mounting the Cloud</a:t>
            </a:r>
          </a:p>
        </p:txBody>
      </p:sp>
      <p:sp>
        <p:nvSpPr>
          <p:cNvPr id="23" name="Freeform 22"/>
          <p:cNvSpPr/>
          <p:nvPr/>
        </p:nvSpPr>
        <p:spPr>
          <a:xfrm>
            <a:off x="4669440" y="2253791"/>
            <a:ext cx="5074126" cy="1960478"/>
          </a:xfrm>
          <a:custGeom>
            <a:avLst/>
            <a:gdLst>
              <a:gd name="connsiteX0" fmla="*/ 0 w 3590925"/>
              <a:gd name="connsiteY0" fmla="*/ 0 h 1409700"/>
              <a:gd name="connsiteX1" fmla="*/ 2552700 w 3590925"/>
              <a:gd name="connsiteY1" fmla="*/ 695325 h 1409700"/>
              <a:gd name="connsiteX2" fmla="*/ 3590925 w 3590925"/>
              <a:gd name="connsiteY2" fmla="*/ 1409700 h 1409700"/>
            </a:gdLst>
            <a:ahLst/>
            <a:cxnLst>
              <a:cxn ang="0">
                <a:pos x="connsiteX0" y="connsiteY0"/>
              </a:cxn>
              <a:cxn ang="0">
                <a:pos x="connsiteX1" y="connsiteY1"/>
              </a:cxn>
              <a:cxn ang="0">
                <a:pos x="connsiteX2" y="connsiteY2"/>
              </a:cxn>
            </a:cxnLst>
            <a:rect l="l" t="t" r="r" b="b"/>
            <a:pathLst>
              <a:path w="3590925" h="1409700">
                <a:moveTo>
                  <a:pt x="0" y="0"/>
                </a:moveTo>
                <a:cubicBezTo>
                  <a:pt x="977106" y="230187"/>
                  <a:pt x="1954213" y="460375"/>
                  <a:pt x="2552700" y="695325"/>
                </a:cubicBezTo>
                <a:cubicBezTo>
                  <a:pt x="3151187" y="930275"/>
                  <a:pt x="3371056" y="1169987"/>
                  <a:pt x="3590925" y="1409700"/>
                </a:cubicBezTo>
              </a:path>
            </a:pathLst>
          </a:custGeom>
          <a:noFill/>
          <a:ln w="38100" cap="flat" cmpd="sng" algn="ctr">
            <a:solidFill>
              <a:srgbClr val="A2C02F">
                <a:shade val="95000"/>
                <a:satMod val="105000"/>
              </a:srgbClr>
            </a:solidFill>
            <a:prstDash val="sysDash"/>
            <a:headEnd type="none" w="med" len="med"/>
            <a:tailEnd type="triangle" w="med" len="med"/>
          </a:ln>
          <a:effectLst>
            <a:outerShdw blurRad="40000" dist="23000" dir="5400000" rotWithShape="0">
              <a:srgbClr val="000000">
                <a:alpha val="35000"/>
              </a:srgbClr>
            </a:outerShdw>
          </a:effectLst>
        </p:spPr>
        <p:txBody>
          <a:bodyPr rtlCol="0" anchor="ctr"/>
          <a:lstStyle/>
          <a:p>
            <a:pPr algn="ctr" defTabSz="932597">
              <a:defRPr/>
            </a:pPr>
            <a:endParaRPr lang="en-US" sz="2040" kern="0" dirty="0">
              <a:solidFill>
                <a:srgbClr val="A2C02F"/>
              </a:solidFill>
              <a:latin typeface="Arial"/>
            </a:endParaRPr>
          </a:p>
        </p:txBody>
      </p:sp>
      <p:pic>
        <p:nvPicPr>
          <p:cNvPr id="58" name="Picture 81" descr="StorSimple-Applianc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5990" y="3945041"/>
            <a:ext cx="1091143" cy="86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p:cNvSpPr txBox="1"/>
          <p:nvPr/>
        </p:nvSpPr>
        <p:spPr>
          <a:xfrm>
            <a:off x="2493418" y="3425855"/>
            <a:ext cx="1916953" cy="294729"/>
          </a:xfrm>
          <a:prstGeom prst="rect">
            <a:avLst/>
          </a:prstGeom>
          <a:noFill/>
        </p:spPr>
        <p:txBody>
          <a:bodyPr lIns="69930" tIns="34965" rIns="69930" bIns="34965">
            <a:spAutoFit/>
          </a:bodyPr>
          <a:lstStyle/>
          <a:p>
            <a:pPr defTabSz="699308">
              <a:defRPr/>
            </a:pPr>
            <a:r>
              <a:rPr lang="en-US" sz="1428" kern="0" dirty="0">
                <a:latin typeface="Segoe UI"/>
              </a:rPr>
              <a:t>Production Data</a:t>
            </a:r>
          </a:p>
        </p:txBody>
      </p:sp>
      <p:sp>
        <p:nvSpPr>
          <p:cNvPr id="13" name="Freeform 12"/>
          <p:cNvSpPr/>
          <p:nvPr/>
        </p:nvSpPr>
        <p:spPr>
          <a:xfrm rot="1026760">
            <a:off x="4366327" y="2331396"/>
            <a:ext cx="962054" cy="1756946"/>
          </a:xfrm>
          <a:custGeom>
            <a:avLst/>
            <a:gdLst>
              <a:gd name="connsiteX0" fmla="*/ 1296537 w 1296537"/>
              <a:gd name="connsiteY0" fmla="*/ 1247023 h 1247023"/>
              <a:gd name="connsiteX1" fmla="*/ 859809 w 1296537"/>
              <a:gd name="connsiteY1" fmla="*/ 168850 h 1247023"/>
              <a:gd name="connsiteX2" fmla="*/ 0 w 1296537"/>
              <a:gd name="connsiteY2" fmla="*/ 18724 h 1247023"/>
            </a:gdLst>
            <a:ahLst/>
            <a:cxnLst>
              <a:cxn ang="0">
                <a:pos x="connsiteX0" y="connsiteY0"/>
              </a:cxn>
              <a:cxn ang="0">
                <a:pos x="connsiteX1" y="connsiteY1"/>
              </a:cxn>
              <a:cxn ang="0">
                <a:pos x="connsiteX2" y="connsiteY2"/>
              </a:cxn>
            </a:cxnLst>
            <a:rect l="l" t="t" r="r" b="b"/>
            <a:pathLst>
              <a:path w="1296537" h="1247023">
                <a:moveTo>
                  <a:pt x="1296537" y="1247023"/>
                </a:moveTo>
                <a:cubicBezTo>
                  <a:pt x="1186217" y="810294"/>
                  <a:pt x="1075898" y="373566"/>
                  <a:pt x="859809" y="168850"/>
                </a:cubicBezTo>
                <a:cubicBezTo>
                  <a:pt x="643719" y="-35867"/>
                  <a:pt x="321859" y="-8572"/>
                  <a:pt x="0" y="18724"/>
                </a:cubicBezTo>
              </a:path>
            </a:pathLst>
          </a:custGeom>
          <a:noFill/>
          <a:ln w="38100" cap="flat" cmpd="sng" algn="ctr">
            <a:solidFill>
              <a:srgbClr val="A2C02F">
                <a:shade val="95000"/>
                <a:satMod val="105000"/>
              </a:srgbClr>
            </a:solidFill>
            <a:prstDash val="sysDash"/>
            <a:headEnd type="none" w="med" len="med"/>
            <a:tailEnd type="triangle" w="med" len="med"/>
          </a:ln>
          <a:effectLst>
            <a:outerShdw blurRad="40000" dist="23000" dir="5400000" rotWithShape="0">
              <a:srgbClr val="000000">
                <a:alpha val="35000"/>
              </a:srgbClr>
            </a:outerShdw>
          </a:effectLst>
        </p:spPr>
        <p:txBody>
          <a:bodyPr rtlCol="0" anchor="ctr"/>
          <a:lstStyle/>
          <a:p>
            <a:pPr algn="ctr" defTabSz="932597">
              <a:defRPr/>
            </a:pPr>
            <a:endParaRPr lang="en-US" sz="2040" kern="0" dirty="0">
              <a:solidFill>
                <a:srgbClr val="A2C02F"/>
              </a:solidFill>
              <a:latin typeface="Arial"/>
            </a:endParaRPr>
          </a:p>
        </p:txBody>
      </p:sp>
      <p:sp>
        <p:nvSpPr>
          <p:cNvPr id="41" name="TextBox 40"/>
          <p:cNvSpPr txBox="1"/>
          <p:nvPr/>
        </p:nvSpPr>
        <p:spPr>
          <a:xfrm>
            <a:off x="7206502" y="3425855"/>
            <a:ext cx="1916953" cy="294729"/>
          </a:xfrm>
          <a:prstGeom prst="rect">
            <a:avLst/>
          </a:prstGeom>
          <a:noFill/>
        </p:spPr>
        <p:txBody>
          <a:bodyPr lIns="69930" tIns="34965" rIns="69930" bIns="34965">
            <a:spAutoFit/>
          </a:bodyPr>
          <a:lstStyle/>
          <a:p>
            <a:pPr defTabSz="699308">
              <a:defRPr/>
            </a:pPr>
            <a:r>
              <a:rPr lang="en-US" sz="1428" kern="0" dirty="0">
                <a:latin typeface="Segoe UI"/>
              </a:rPr>
              <a:t>Production Data</a:t>
            </a:r>
          </a:p>
        </p:txBody>
      </p:sp>
      <p:grpSp>
        <p:nvGrpSpPr>
          <p:cNvPr id="42" name="Group 41"/>
          <p:cNvGrpSpPr/>
          <p:nvPr/>
        </p:nvGrpSpPr>
        <p:grpSpPr>
          <a:xfrm>
            <a:off x="2912894" y="3945041"/>
            <a:ext cx="1183979" cy="746531"/>
            <a:chOff x="1122755" y="1228612"/>
            <a:chExt cx="1530541" cy="965049"/>
          </a:xfrm>
        </p:grpSpPr>
        <p:pic>
          <p:nvPicPr>
            <p:cNvPr id="43" name="Picture 42" descr="Server-Grp-2.png"/>
            <p:cNvPicPr>
              <a:picLocks noChangeAspect="1"/>
            </p:cNvPicPr>
            <p:nvPr/>
          </p:nvPicPr>
          <p:blipFill>
            <a:blip r:embed="rId8"/>
            <a:stretch>
              <a:fillRect/>
            </a:stretch>
          </p:blipFill>
          <p:spPr>
            <a:xfrm>
              <a:off x="1122755" y="1228612"/>
              <a:ext cx="739346" cy="942463"/>
            </a:xfrm>
            <a:prstGeom prst="rect">
              <a:avLst/>
            </a:prstGeom>
          </p:spPr>
        </p:pic>
        <p:pic>
          <p:nvPicPr>
            <p:cNvPr id="71" name="Picture 70" descr="Server-Grp-2.png"/>
            <p:cNvPicPr>
              <a:picLocks noChangeAspect="1"/>
            </p:cNvPicPr>
            <p:nvPr/>
          </p:nvPicPr>
          <p:blipFill>
            <a:blip r:embed="rId8"/>
            <a:stretch>
              <a:fillRect/>
            </a:stretch>
          </p:blipFill>
          <p:spPr>
            <a:xfrm>
              <a:off x="1913950" y="1251198"/>
              <a:ext cx="739346" cy="942463"/>
            </a:xfrm>
            <a:prstGeom prst="rect">
              <a:avLst/>
            </a:prstGeom>
          </p:spPr>
        </p:pic>
      </p:grpSp>
      <p:grpSp>
        <p:nvGrpSpPr>
          <p:cNvPr id="72" name="Group 71"/>
          <p:cNvGrpSpPr/>
          <p:nvPr/>
        </p:nvGrpSpPr>
        <p:grpSpPr>
          <a:xfrm>
            <a:off x="7598294" y="3941507"/>
            <a:ext cx="1183978" cy="746531"/>
            <a:chOff x="1122755" y="1228612"/>
            <a:chExt cx="1530541" cy="965049"/>
          </a:xfrm>
        </p:grpSpPr>
        <p:pic>
          <p:nvPicPr>
            <p:cNvPr id="73" name="Picture 72" descr="Server-Grp-2.png"/>
            <p:cNvPicPr>
              <a:picLocks noChangeAspect="1"/>
            </p:cNvPicPr>
            <p:nvPr/>
          </p:nvPicPr>
          <p:blipFill>
            <a:blip r:embed="rId8"/>
            <a:stretch>
              <a:fillRect/>
            </a:stretch>
          </p:blipFill>
          <p:spPr>
            <a:xfrm>
              <a:off x="1122755" y="1228612"/>
              <a:ext cx="739346" cy="942463"/>
            </a:xfrm>
            <a:prstGeom prst="rect">
              <a:avLst/>
            </a:prstGeom>
          </p:spPr>
        </p:pic>
        <p:pic>
          <p:nvPicPr>
            <p:cNvPr id="74" name="Picture 73" descr="Server-Grp-2.png"/>
            <p:cNvPicPr>
              <a:picLocks noChangeAspect="1"/>
            </p:cNvPicPr>
            <p:nvPr/>
          </p:nvPicPr>
          <p:blipFill>
            <a:blip r:embed="rId8"/>
            <a:stretch>
              <a:fillRect/>
            </a:stretch>
          </p:blipFill>
          <p:spPr>
            <a:xfrm>
              <a:off x="1913950" y="1251198"/>
              <a:ext cx="739346" cy="942463"/>
            </a:xfrm>
            <a:prstGeom prst="rect">
              <a:avLst/>
            </a:prstGeom>
          </p:spPr>
        </p:pic>
      </p:grpSp>
    </p:spTree>
    <p:extLst>
      <p:ext uri="{BB962C8B-B14F-4D97-AF65-F5344CB8AC3E}">
        <p14:creationId xmlns:p14="http://schemas.microsoft.com/office/powerpoint/2010/main" val="3783955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75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7"/>
                                        </p:tgtEl>
                                        <p:attrNameLst>
                                          <p:attrName>fillcolor</p:attrName>
                                        </p:attrNameLst>
                                      </p:cBhvr>
                                      <p:to>
                                        <a:srgbClr val="C8203D"/>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cTn>
                              </p:par>
                              <p:par>
                                <p:cTn id="17" presetID="3" presetClass="emph" presetSubtype="2" fill="hold" grpId="0" nodeType="withEffect">
                                  <p:stCondLst>
                                    <p:cond delay="0"/>
                                  </p:stCondLst>
                                  <p:childTnLst>
                                    <p:animClr clrSpc="rgb" dir="cw">
                                      <p:cBhvr override="childStyle">
                                        <p:cTn id="18" dur="1500" fill="hold"/>
                                        <p:tgtEl>
                                          <p:spTgt spid="59"/>
                                        </p:tgtEl>
                                        <p:attrNameLst>
                                          <p:attrName>style.color</p:attrName>
                                        </p:attrNameLst>
                                      </p:cBhvr>
                                      <p:to>
                                        <a:schemeClr val="bg1"/>
                                      </p:to>
                                    </p:animClr>
                                  </p:childTnLst>
                                </p:cTn>
                              </p:par>
                              <p:par>
                                <p:cTn id="19" presetID="10" presetClass="exit" presetSubtype="0" fill="hold" grpId="1" nodeType="withEffect">
                                  <p:stCondLst>
                                    <p:cond delay="0"/>
                                  </p:stCondLst>
                                  <p:childTnLst>
                                    <p:animEffect transition="out" filter="fade">
                                      <p:cBhvr>
                                        <p:cTn id="20" dur="2000"/>
                                        <p:tgtEl>
                                          <p:spTgt spid="13"/>
                                        </p:tgtEl>
                                      </p:cBhvr>
                                    </p:animEffect>
                                    <p:set>
                                      <p:cBhvr>
                                        <p:cTn id="21" dur="1" fill="hold">
                                          <p:stCondLst>
                                            <p:cond delay="1999"/>
                                          </p:stCondLst>
                                        </p:cTn>
                                        <p:tgtEl>
                                          <p:spTgt spid="13"/>
                                        </p:tgtEl>
                                        <p:attrNameLst>
                                          <p:attrName>style.visibility</p:attrName>
                                        </p:attrNameLst>
                                      </p:cBhvr>
                                      <p:to>
                                        <p:strVal val="hidden"/>
                                      </p:to>
                                    </p:se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75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500"/>
                                        <p:tgtEl>
                                          <p:spTgt spid="41"/>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animBg="1"/>
      <p:bldP spid="59" grpId="0"/>
      <p:bldP spid="13" grpId="0" animBg="1"/>
      <p:bldP spid="13" grpId="1"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18"/>
          <p:cNvSpPr>
            <a:spLocks noEditPoints="1"/>
          </p:cNvSpPr>
          <p:nvPr/>
        </p:nvSpPr>
        <p:spPr bwMode="auto">
          <a:xfrm>
            <a:off x="519573" y="3543296"/>
            <a:ext cx="5698667" cy="282800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defTabSz="932503"/>
            <a:endParaRPr lang="en-US" sz="2000" dirty="0">
              <a:solidFill>
                <a:srgbClr val="FFFFFF"/>
              </a:solidFill>
            </a:endParaRPr>
          </a:p>
        </p:txBody>
      </p:sp>
      <p:sp>
        <p:nvSpPr>
          <p:cNvPr id="94" name="Rectangle 93"/>
          <p:cNvSpPr/>
          <p:nvPr/>
        </p:nvSpPr>
        <p:spPr bwMode="auto">
          <a:xfrm>
            <a:off x="9102436" y="0"/>
            <a:ext cx="2547738" cy="167882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42" name="Group 41"/>
          <p:cNvGrpSpPr/>
          <p:nvPr/>
        </p:nvGrpSpPr>
        <p:grpSpPr>
          <a:xfrm>
            <a:off x="8273093" y="1054967"/>
            <a:ext cx="3888745" cy="2141391"/>
            <a:chOff x="4744649" y="1560875"/>
            <a:chExt cx="7414023" cy="4082634"/>
          </a:xfrm>
        </p:grpSpPr>
        <p:sp>
          <p:nvSpPr>
            <p:cNvPr id="43" name="Freeform 128"/>
            <p:cNvSpPr>
              <a:spLocks noChangeAspect="1"/>
            </p:cNvSpPr>
            <p:nvPr/>
          </p:nvSpPr>
          <p:spPr bwMode="black">
            <a:xfrm>
              <a:off x="4744649" y="1560875"/>
              <a:ext cx="7414023" cy="408263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44" name="Freeform 79"/>
            <p:cNvSpPr>
              <a:spLocks noEditPoints="1"/>
            </p:cNvSpPr>
            <p:nvPr/>
          </p:nvSpPr>
          <p:spPr bwMode="black">
            <a:xfrm>
              <a:off x="7790054" y="2750285"/>
              <a:ext cx="1958183" cy="257956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1"/>
            </a:solidFill>
            <a:ln>
              <a:noFill/>
            </a:ln>
          </p:spPr>
          <p:txBody>
            <a:bodyPr vert="horz" wrap="square" lIns="82305" tIns="41153" rIns="82305" bIns="41153" numCol="1" anchor="t" anchorCtr="0" compatLnSpc="1">
              <a:prstTxWarp prst="textNoShape">
                <a:avLst/>
              </a:prstTxWarp>
            </a:bodyPr>
            <a:lstStyle/>
            <a:p>
              <a:pPr defTabSz="932503"/>
              <a:endParaRPr lang="en-US" sz="1600" dirty="0">
                <a:solidFill>
                  <a:srgbClr val="505050"/>
                </a:solidFill>
              </a:endParaRPr>
            </a:p>
          </p:txBody>
        </p:sp>
      </p:grpSp>
      <p:sp>
        <p:nvSpPr>
          <p:cNvPr id="65" name="TextBox 64"/>
          <p:cNvSpPr txBox="1"/>
          <p:nvPr/>
        </p:nvSpPr>
        <p:spPr>
          <a:xfrm>
            <a:off x="274637" y="1760676"/>
            <a:ext cx="5024911" cy="1454757"/>
          </a:xfrm>
          <a:prstGeom prst="rect">
            <a:avLst/>
          </a:prstGeom>
          <a:noFill/>
        </p:spPr>
        <p:txBody>
          <a:bodyPr wrap="square" lIns="182880" tIns="146304" rIns="182880" bIns="146304" rtlCol="0">
            <a:spAutoFit/>
          </a:bodyPr>
          <a:lstStyle/>
          <a:p>
            <a:pPr defTabSz="932503">
              <a:lnSpc>
                <a:spcPct val="90000"/>
              </a:lnSpc>
              <a:spcAft>
                <a:spcPts val="400"/>
              </a:spcAft>
            </a:pPr>
            <a:r>
              <a:rPr lang="en-US" sz="2000" spc="-50" dirty="0" smtClean="0">
                <a:solidFill>
                  <a:srgbClr val="EFEFEF">
                    <a:lumMod val="50000"/>
                  </a:srgbClr>
                </a:solidFill>
              </a:rPr>
              <a:t>Backup datacenter data to Windows using </a:t>
            </a:r>
            <a:r>
              <a:rPr lang="en-US" sz="2000" spc="-53" dirty="0">
                <a:solidFill>
                  <a:srgbClr val="EFEFEF">
                    <a:lumMod val="50000"/>
                  </a:srgbClr>
                </a:solidFill>
                <a:ea typeface="Segoe UI" pitchFamily="34" charset="0"/>
                <a:cs typeface="Segoe UI Light" panose="020B0502040204020203" pitchFamily="34" charset="0"/>
              </a:rPr>
              <a:t>System</a:t>
            </a:r>
            <a:r>
              <a:rPr lang="en-US" sz="2000" spc="-50" dirty="0" smtClean="0">
                <a:solidFill>
                  <a:srgbClr val="EFEFEF">
                    <a:lumMod val="50000"/>
                  </a:srgbClr>
                </a:solidFill>
              </a:rPr>
              <a:t> Center Data Protection Manager</a:t>
            </a:r>
          </a:p>
          <a:p>
            <a:pPr defTabSz="932503">
              <a:lnSpc>
                <a:spcPct val="90000"/>
              </a:lnSpc>
              <a:spcAft>
                <a:spcPts val="400"/>
              </a:spcAft>
            </a:pPr>
            <a:r>
              <a:rPr lang="en-US" sz="2000" spc="-50" dirty="0" smtClean="0">
                <a:solidFill>
                  <a:srgbClr val="EFEFEF">
                    <a:lumMod val="50000"/>
                  </a:srgbClr>
                </a:solidFill>
              </a:rPr>
              <a:t>Backup and recover files/folders from Windows Server 2012</a:t>
            </a:r>
            <a:endParaRPr lang="en-US" sz="2000" spc="-50" dirty="0">
              <a:solidFill>
                <a:srgbClr val="EFEFEF">
                  <a:lumMod val="50000"/>
                </a:srgbClr>
              </a:solidFill>
            </a:endParaRPr>
          </a:p>
        </p:txBody>
      </p:sp>
      <p:sp>
        <p:nvSpPr>
          <p:cNvPr id="24" name="TextBox 23"/>
          <p:cNvSpPr txBox="1"/>
          <p:nvPr/>
        </p:nvSpPr>
        <p:spPr>
          <a:xfrm>
            <a:off x="274638" y="1190369"/>
            <a:ext cx="5106195" cy="533788"/>
          </a:xfrm>
          <a:prstGeom prst="rect">
            <a:avLst/>
          </a:prstGeom>
          <a:noFill/>
        </p:spPr>
        <p:txBody>
          <a:bodyPr wrap="square" lIns="182880" tIns="146304" rIns="182880" bIns="146304" rtlCol="0">
            <a:noAutofit/>
          </a:bodyPr>
          <a:lstStyle/>
          <a:p>
            <a:pPr defTabSz="932503">
              <a:lnSpc>
                <a:spcPct val="90000"/>
              </a:lnSpc>
              <a:spcBef>
                <a:spcPct val="20000"/>
              </a:spcBef>
              <a:buSzPct val="80000"/>
            </a:pPr>
            <a:r>
              <a:rPr lang="en-US" sz="3200" b="1" spc="-50" dirty="0">
                <a:gradFill>
                  <a:gsLst>
                    <a:gs pos="2917">
                      <a:srgbClr val="00188F"/>
                    </a:gs>
                    <a:gs pos="30000">
                      <a:srgbClr val="00188F"/>
                    </a:gs>
                  </a:gsLst>
                  <a:lin ang="5400000" scaled="0"/>
                </a:gradFill>
                <a:latin typeface="Segoe UI Light"/>
              </a:rPr>
              <a:t>Windows Azure </a:t>
            </a:r>
            <a:r>
              <a:rPr lang="en-US" sz="3200" b="1" spc="-50" dirty="0" smtClean="0">
                <a:gradFill>
                  <a:gsLst>
                    <a:gs pos="2917">
                      <a:srgbClr val="00188F"/>
                    </a:gs>
                    <a:gs pos="30000">
                      <a:srgbClr val="00188F"/>
                    </a:gs>
                  </a:gsLst>
                  <a:lin ang="5400000" scaled="0"/>
                </a:gradFill>
                <a:latin typeface="Segoe UI Light"/>
              </a:rPr>
              <a:t>Backup</a:t>
            </a:r>
            <a:endParaRPr lang="en-US" sz="3200" b="1" spc="-50" dirty="0">
              <a:gradFill>
                <a:gsLst>
                  <a:gs pos="2917">
                    <a:srgbClr val="00188F"/>
                  </a:gs>
                  <a:gs pos="30000">
                    <a:srgbClr val="00188F"/>
                  </a:gs>
                </a:gsLst>
                <a:lin ang="5400000" scaled="0"/>
              </a:gradFill>
              <a:latin typeface="Segoe UI Light"/>
            </a:endParaRPr>
          </a:p>
        </p:txBody>
      </p:sp>
      <p:sp>
        <p:nvSpPr>
          <p:cNvPr id="25" name="Title 1"/>
          <p:cNvSpPr txBox="1">
            <a:spLocks/>
          </p:cNvSpPr>
          <p:nvPr/>
        </p:nvSpPr>
        <p:spPr>
          <a:xfrm>
            <a:off x="274638" y="292082"/>
            <a:ext cx="11375536" cy="946413"/>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dirty="0" smtClean="0">
                <a:gradFill>
                  <a:gsLst>
                    <a:gs pos="1250">
                      <a:srgbClr val="00188F"/>
                    </a:gs>
                    <a:gs pos="100000">
                      <a:srgbClr val="00188F"/>
                    </a:gs>
                  </a:gsLst>
                  <a:lin ang="5400000" scaled="0"/>
                </a:gradFill>
              </a:rPr>
              <a:t>System Center Data Protection Manager</a:t>
            </a:r>
            <a:endParaRPr dirty="0">
              <a:gradFill>
                <a:gsLst>
                  <a:gs pos="1250">
                    <a:srgbClr val="00188F"/>
                  </a:gs>
                  <a:gs pos="100000">
                    <a:srgbClr val="00188F"/>
                  </a:gs>
                </a:gsLst>
                <a:lin ang="5400000" scaled="0"/>
              </a:gradFill>
            </a:endParaRPr>
          </a:p>
        </p:txBody>
      </p:sp>
      <p:sp>
        <p:nvSpPr>
          <p:cNvPr id="7" name="Rectangle 6"/>
          <p:cNvSpPr/>
          <p:nvPr/>
        </p:nvSpPr>
        <p:spPr>
          <a:xfrm>
            <a:off x="7708725" y="4167160"/>
            <a:ext cx="4227614" cy="2055947"/>
          </a:xfrm>
          <a:prstGeom prst="rect">
            <a:avLst/>
          </a:prstGeom>
        </p:spPr>
        <p:txBody>
          <a:bodyPr wrap="square">
            <a:spAutoFit/>
          </a:bodyPr>
          <a:lstStyle/>
          <a:p>
            <a:pPr defTabSz="914400" fontAlgn="base">
              <a:spcBef>
                <a:spcPct val="20000"/>
              </a:spcBef>
              <a:spcAft>
                <a:spcPct val="0"/>
              </a:spcAft>
              <a:buClr>
                <a:srgbClr val="0070C0"/>
              </a:buClr>
              <a:buSzPct val="100000"/>
              <a:defRPr/>
            </a:pPr>
            <a:r>
              <a:rPr lang="en-US" sz="2200" spc="-50" dirty="0" smtClean="0">
                <a:solidFill>
                  <a:srgbClr val="00188F"/>
                </a:solidFill>
              </a:rPr>
              <a:t>Benefits</a:t>
            </a:r>
          </a:p>
          <a:p>
            <a:pPr defTabSz="914400" fontAlgn="base">
              <a:spcBef>
                <a:spcPct val="20000"/>
              </a:spcBef>
              <a:spcAft>
                <a:spcPct val="0"/>
              </a:spcAft>
              <a:buClr>
                <a:srgbClr val="0070C0"/>
              </a:buClr>
              <a:buSzPct val="100000"/>
              <a:defRPr/>
            </a:pPr>
            <a:r>
              <a:rPr lang="en-US" sz="2200" spc="-53" dirty="0">
                <a:solidFill>
                  <a:srgbClr val="EFEFEF">
                    <a:lumMod val="50000"/>
                  </a:srgbClr>
                </a:solidFill>
                <a:ea typeface="Segoe UI" pitchFamily="34" charset="0"/>
                <a:cs typeface="Segoe UI Light" panose="020B0502040204020203" pitchFamily="34" charset="0"/>
              </a:rPr>
              <a:t>Reliable offsite data protection</a:t>
            </a:r>
          </a:p>
          <a:p>
            <a:pPr defTabSz="914400" fontAlgn="base">
              <a:spcBef>
                <a:spcPct val="20000"/>
              </a:spcBef>
              <a:spcAft>
                <a:spcPct val="0"/>
              </a:spcAft>
              <a:buClr>
                <a:srgbClr val="0070C0"/>
              </a:buClr>
              <a:buSzPct val="100000"/>
              <a:defRPr/>
            </a:pPr>
            <a:r>
              <a:rPr lang="en-US" sz="2200" spc="-53" dirty="0" smtClean="0">
                <a:solidFill>
                  <a:srgbClr val="EFEFEF">
                    <a:lumMod val="50000"/>
                  </a:srgbClr>
                </a:solidFill>
                <a:ea typeface="Segoe UI" pitchFamily="34" charset="0"/>
                <a:cs typeface="Segoe UI Light" panose="020B0502040204020203" pitchFamily="34" charset="0"/>
              </a:rPr>
              <a:t>Simple</a:t>
            </a:r>
            <a:r>
              <a:rPr lang="en-US" sz="2200" spc="-53" dirty="0">
                <a:solidFill>
                  <a:srgbClr val="EFEFEF">
                    <a:lumMod val="50000"/>
                  </a:srgbClr>
                </a:solidFill>
                <a:ea typeface="Segoe UI" pitchFamily="34" charset="0"/>
                <a:cs typeface="Segoe UI Light" panose="020B0502040204020203" pitchFamily="34" charset="0"/>
              </a:rPr>
              <a:t>, </a:t>
            </a:r>
            <a:r>
              <a:rPr lang="en-US" sz="2200" spc="-53" dirty="0" smtClean="0">
                <a:solidFill>
                  <a:srgbClr val="EFEFEF">
                    <a:lumMod val="50000"/>
                  </a:srgbClr>
                </a:solidFill>
                <a:ea typeface="Segoe UI" pitchFamily="34" charset="0"/>
                <a:cs typeface="Segoe UI Light" panose="020B0502040204020203" pitchFamily="34" charset="0"/>
              </a:rPr>
              <a:t>familiar, integrated</a:t>
            </a:r>
            <a:endParaRPr lang="en-US" sz="2200" spc="-53" dirty="0">
              <a:solidFill>
                <a:srgbClr val="EFEFEF">
                  <a:lumMod val="50000"/>
                </a:srgbClr>
              </a:solidFill>
              <a:ea typeface="Segoe UI" pitchFamily="34" charset="0"/>
              <a:cs typeface="Segoe UI Light" panose="020B0502040204020203" pitchFamily="34" charset="0"/>
            </a:endParaRPr>
          </a:p>
          <a:p>
            <a:pPr defTabSz="932503" fontAlgn="base">
              <a:spcBef>
                <a:spcPct val="20000"/>
              </a:spcBef>
              <a:spcAft>
                <a:spcPct val="0"/>
              </a:spcAft>
              <a:buClr>
                <a:srgbClr val="0070C0"/>
              </a:buClr>
              <a:buSzPct val="100000"/>
              <a:defRPr/>
            </a:pPr>
            <a:r>
              <a:rPr lang="en-US" sz="2200" spc="-53" dirty="0">
                <a:solidFill>
                  <a:srgbClr val="EFEFEF">
                    <a:lumMod val="50000"/>
                  </a:srgbClr>
                </a:solidFill>
                <a:ea typeface="Segoe UI" pitchFamily="34" charset="0"/>
                <a:cs typeface="Segoe UI Light" panose="020B0502040204020203" pitchFamily="34" charset="0"/>
              </a:rPr>
              <a:t>Efficient backup </a:t>
            </a:r>
            <a:r>
              <a:rPr lang="en-US" sz="2200" spc="-53" dirty="0" smtClean="0">
                <a:solidFill>
                  <a:srgbClr val="EFEFEF">
                    <a:lumMod val="50000"/>
                  </a:srgbClr>
                </a:solidFill>
                <a:ea typeface="Segoe UI" pitchFamily="34" charset="0"/>
                <a:cs typeface="Segoe UI Light" panose="020B0502040204020203" pitchFamily="34" charset="0"/>
              </a:rPr>
              <a:t>and recovery</a:t>
            </a:r>
          </a:p>
          <a:p>
            <a:pPr defTabSz="932503" fontAlgn="base">
              <a:spcBef>
                <a:spcPct val="20000"/>
              </a:spcBef>
              <a:spcAft>
                <a:spcPct val="0"/>
              </a:spcAft>
              <a:buClr>
                <a:srgbClr val="0070C0"/>
              </a:buClr>
              <a:buSzPct val="100000"/>
              <a:defRPr/>
            </a:pPr>
            <a:r>
              <a:rPr lang="en-US" sz="2200" spc="-53" dirty="0" smtClean="0">
                <a:solidFill>
                  <a:srgbClr val="EFEFEF">
                    <a:lumMod val="50000"/>
                  </a:srgbClr>
                </a:solidFill>
                <a:ea typeface="Segoe UI" pitchFamily="34" charset="0"/>
                <a:cs typeface="Segoe UI Light" panose="020B0502040204020203" pitchFamily="34" charset="0"/>
              </a:rPr>
              <a:t>Easy set up</a:t>
            </a:r>
            <a:endParaRPr lang="en-US" sz="2200" spc="-53" dirty="0">
              <a:solidFill>
                <a:srgbClr val="EFEFEF">
                  <a:lumMod val="50000"/>
                </a:srgbClr>
              </a:solidFill>
              <a:ea typeface="Segoe UI" pitchFamily="34" charset="0"/>
              <a:cs typeface="Segoe UI Light" panose="020B0502040204020203" pitchFamily="34" charset="0"/>
            </a:endParaRPr>
          </a:p>
        </p:txBody>
      </p:sp>
      <p:grpSp>
        <p:nvGrpSpPr>
          <p:cNvPr id="46" name="Group 45"/>
          <p:cNvGrpSpPr/>
          <p:nvPr/>
        </p:nvGrpSpPr>
        <p:grpSpPr>
          <a:xfrm>
            <a:off x="4410637" y="4434886"/>
            <a:ext cx="1591066" cy="694283"/>
            <a:chOff x="2868829" y="-2273840"/>
            <a:chExt cx="2011854" cy="877900"/>
          </a:xfrm>
        </p:grpSpPr>
        <p:pic>
          <p:nvPicPr>
            <p:cNvPr id="50" name="Picture 49"/>
            <p:cNvPicPr>
              <a:picLocks noChangeAspect="1"/>
            </p:cNvPicPr>
            <p:nvPr/>
          </p:nvPicPr>
          <p:blipFill>
            <a:blip r:embed="rId3"/>
            <a:stretch>
              <a:fillRect/>
            </a:stretch>
          </p:blipFill>
          <p:spPr>
            <a:xfrm>
              <a:off x="2868829" y="-2273840"/>
              <a:ext cx="2011854" cy="877900"/>
            </a:xfrm>
            <a:prstGeom prst="rect">
              <a:avLst/>
            </a:prstGeom>
          </p:spPr>
        </p:pic>
        <p:sp>
          <p:nvSpPr>
            <p:cNvPr id="51" name="Freeform 134"/>
            <p:cNvSpPr>
              <a:spLocks noEditPoints="1"/>
            </p:cNvSpPr>
            <p:nvPr/>
          </p:nvSpPr>
          <p:spPr bwMode="black">
            <a:xfrm>
              <a:off x="2927992" y="-2133419"/>
              <a:ext cx="534411" cy="577898"/>
            </a:xfrm>
            <a:custGeom>
              <a:avLst/>
              <a:gdLst>
                <a:gd name="T0" fmla="*/ 333 w 666"/>
                <a:gd name="T1" fmla="*/ 125 h 720"/>
                <a:gd name="T2" fmla="*/ 126 w 666"/>
                <a:gd name="T3" fmla="*/ 90 h 720"/>
                <a:gd name="T4" fmla="*/ 56 w 666"/>
                <a:gd name="T5" fmla="*/ 502 h 720"/>
                <a:gd name="T6" fmla="*/ 324 w 666"/>
                <a:gd name="T7" fmla="*/ 720 h 720"/>
                <a:gd name="T8" fmla="*/ 402 w 666"/>
                <a:gd name="T9" fmla="*/ 352 h 720"/>
                <a:gd name="T10" fmla="*/ 476 w 666"/>
                <a:gd name="T11" fmla="*/ 315 h 720"/>
                <a:gd name="T12" fmla="*/ 462 w 666"/>
                <a:gd name="T13" fmla="*/ 318 h 720"/>
                <a:gd name="T14" fmla="*/ 548 w 666"/>
                <a:gd name="T15" fmla="*/ 205 h 720"/>
                <a:gd name="T16" fmla="*/ 403 w 666"/>
                <a:gd name="T17" fmla="*/ 241 h 720"/>
                <a:gd name="T18" fmla="*/ 328 w 666"/>
                <a:gd name="T19" fmla="*/ 215 h 720"/>
                <a:gd name="T20" fmla="*/ 314 w 666"/>
                <a:gd name="T21" fmla="*/ 381 h 720"/>
                <a:gd name="T22" fmla="*/ 325 w 666"/>
                <a:gd name="T23" fmla="*/ 377 h 720"/>
                <a:gd name="T24" fmla="*/ 285 w 666"/>
                <a:gd name="T25" fmla="*/ 474 h 720"/>
                <a:gd name="T26" fmla="*/ 285 w 666"/>
                <a:gd name="T27" fmla="*/ 474 h 720"/>
                <a:gd name="T28" fmla="*/ 228 w 666"/>
                <a:gd name="T29" fmla="*/ 414 h 720"/>
                <a:gd name="T30" fmla="*/ 229 w 666"/>
                <a:gd name="T31" fmla="*/ 593 h 720"/>
                <a:gd name="T32" fmla="*/ 221 w 666"/>
                <a:gd name="T33" fmla="*/ 521 h 720"/>
                <a:gd name="T34" fmla="*/ 234 w 666"/>
                <a:gd name="T35" fmla="*/ 278 h 720"/>
                <a:gd name="T36" fmla="*/ 297 w 666"/>
                <a:gd name="T37" fmla="*/ 135 h 720"/>
                <a:gd name="T38" fmla="*/ 268 w 666"/>
                <a:gd name="T39" fmla="*/ 314 h 720"/>
                <a:gd name="T40" fmla="*/ 280 w 666"/>
                <a:gd name="T41" fmla="*/ 377 h 720"/>
                <a:gd name="T42" fmla="*/ 288 w 666"/>
                <a:gd name="T43" fmla="*/ 374 h 720"/>
                <a:gd name="T44" fmla="*/ 289 w 666"/>
                <a:gd name="T45" fmla="*/ 300 h 720"/>
                <a:gd name="T46" fmla="*/ 409 w 666"/>
                <a:gd name="T47" fmla="*/ 156 h 720"/>
                <a:gd name="T48" fmla="*/ 317 w 666"/>
                <a:gd name="T49" fmla="*/ 123 h 720"/>
                <a:gd name="T50" fmla="*/ 275 w 666"/>
                <a:gd name="T51" fmla="*/ 5 h 720"/>
                <a:gd name="T52" fmla="*/ 171 w 666"/>
                <a:gd name="T53" fmla="*/ 54 h 720"/>
                <a:gd name="T54" fmla="*/ 226 w 666"/>
                <a:gd name="T55" fmla="*/ 108 h 720"/>
                <a:gd name="T56" fmla="*/ 166 w 666"/>
                <a:gd name="T57" fmla="*/ 57 h 720"/>
                <a:gd name="T58" fmla="*/ 150 w 666"/>
                <a:gd name="T59" fmla="*/ 102 h 720"/>
                <a:gd name="T60" fmla="*/ 203 w 666"/>
                <a:gd name="T61" fmla="*/ 117 h 720"/>
                <a:gd name="T62" fmla="*/ 227 w 666"/>
                <a:gd name="T63" fmla="*/ 309 h 720"/>
                <a:gd name="T64" fmla="*/ 188 w 666"/>
                <a:gd name="T65" fmla="*/ 383 h 720"/>
                <a:gd name="T66" fmla="*/ 144 w 666"/>
                <a:gd name="T67" fmla="*/ 453 h 720"/>
                <a:gd name="T68" fmla="*/ 144 w 666"/>
                <a:gd name="T69" fmla="*/ 453 h 720"/>
                <a:gd name="T70" fmla="*/ 125 w 666"/>
                <a:gd name="T71" fmla="*/ 463 h 720"/>
                <a:gd name="T72" fmla="*/ 27 w 666"/>
                <a:gd name="T73" fmla="*/ 564 h 720"/>
                <a:gd name="T74" fmla="*/ 71 w 666"/>
                <a:gd name="T75" fmla="*/ 639 h 720"/>
                <a:gd name="T76" fmla="*/ 169 w 666"/>
                <a:gd name="T77" fmla="*/ 571 h 720"/>
                <a:gd name="T78" fmla="*/ 171 w 666"/>
                <a:gd name="T79" fmla="*/ 687 h 720"/>
                <a:gd name="T80" fmla="*/ 171 w 666"/>
                <a:gd name="T81" fmla="*/ 687 h 720"/>
                <a:gd name="T82" fmla="*/ 353 w 666"/>
                <a:gd name="T83" fmla="*/ 644 h 720"/>
                <a:gd name="T84" fmla="*/ 179 w 666"/>
                <a:gd name="T85" fmla="*/ 689 h 720"/>
                <a:gd name="T86" fmla="*/ 381 w 666"/>
                <a:gd name="T87" fmla="*/ 546 h 720"/>
                <a:gd name="T88" fmla="*/ 381 w 666"/>
                <a:gd name="T89" fmla="*/ 546 h 720"/>
                <a:gd name="T90" fmla="*/ 384 w 666"/>
                <a:gd name="T91" fmla="*/ 530 h 720"/>
                <a:gd name="T92" fmla="*/ 393 w 666"/>
                <a:gd name="T93" fmla="*/ 432 h 720"/>
                <a:gd name="T94" fmla="*/ 451 w 666"/>
                <a:gd name="T95" fmla="*/ 32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6" h="720">
                  <a:moveTo>
                    <a:pt x="666" y="290"/>
                  </a:moveTo>
                  <a:cubicBezTo>
                    <a:pt x="663" y="286"/>
                    <a:pt x="663" y="286"/>
                    <a:pt x="663" y="286"/>
                  </a:cubicBezTo>
                  <a:cubicBezTo>
                    <a:pt x="624" y="224"/>
                    <a:pt x="564" y="167"/>
                    <a:pt x="384" y="134"/>
                  </a:cubicBezTo>
                  <a:cubicBezTo>
                    <a:pt x="369" y="131"/>
                    <a:pt x="353" y="128"/>
                    <a:pt x="333" y="125"/>
                  </a:cubicBezTo>
                  <a:cubicBezTo>
                    <a:pt x="306" y="78"/>
                    <a:pt x="286" y="36"/>
                    <a:pt x="278" y="0"/>
                  </a:cubicBezTo>
                  <a:cubicBezTo>
                    <a:pt x="257" y="6"/>
                    <a:pt x="145" y="45"/>
                    <a:pt x="123" y="74"/>
                  </a:cubicBezTo>
                  <a:cubicBezTo>
                    <a:pt x="123" y="73"/>
                    <a:pt x="123" y="73"/>
                    <a:pt x="123" y="73"/>
                  </a:cubicBezTo>
                  <a:cubicBezTo>
                    <a:pt x="118" y="80"/>
                    <a:pt x="122" y="86"/>
                    <a:pt x="126" y="90"/>
                  </a:cubicBezTo>
                  <a:cubicBezTo>
                    <a:pt x="166" y="137"/>
                    <a:pt x="225" y="164"/>
                    <a:pt x="225" y="259"/>
                  </a:cubicBezTo>
                  <a:cubicBezTo>
                    <a:pt x="225" y="346"/>
                    <a:pt x="147" y="427"/>
                    <a:pt x="68" y="492"/>
                  </a:cubicBezTo>
                  <a:cubicBezTo>
                    <a:pt x="64" y="495"/>
                    <a:pt x="60" y="498"/>
                    <a:pt x="56" y="502"/>
                  </a:cubicBezTo>
                  <a:cubicBezTo>
                    <a:pt x="56" y="502"/>
                    <a:pt x="56" y="502"/>
                    <a:pt x="56" y="502"/>
                  </a:cubicBezTo>
                  <a:cubicBezTo>
                    <a:pt x="36" y="519"/>
                    <a:pt x="14" y="545"/>
                    <a:pt x="8" y="569"/>
                  </a:cubicBezTo>
                  <a:cubicBezTo>
                    <a:pt x="0" y="604"/>
                    <a:pt x="27" y="632"/>
                    <a:pt x="55" y="652"/>
                  </a:cubicBezTo>
                  <a:cubicBezTo>
                    <a:pt x="86" y="674"/>
                    <a:pt x="119" y="685"/>
                    <a:pt x="156" y="696"/>
                  </a:cubicBezTo>
                  <a:cubicBezTo>
                    <a:pt x="198" y="708"/>
                    <a:pt x="281" y="719"/>
                    <a:pt x="324" y="720"/>
                  </a:cubicBezTo>
                  <a:cubicBezTo>
                    <a:pt x="327" y="720"/>
                    <a:pt x="331" y="719"/>
                    <a:pt x="331" y="719"/>
                  </a:cubicBezTo>
                  <a:cubicBezTo>
                    <a:pt x="331" y="719"/>
                    <a:pt x="333" y="716"/>
                    <a:pt x="333" y="715"/>
                  </a:cubicBezTo>
                  <a:cubicBezTo>
                    <a:pt x="337" y="709"/>
                    <a:pt x="386" y="616"/>
                    <a:pt x="400" y="538"/>
                  </a:cubicBezTo>
                  <a:cubicBezTo>
                    <a:pt x="408" y="487"/>
                    <a:pt x="415" y="418"/>
                    <a:pt x="402" y="352"/>
                  </a:cubicBezTo>
                  <a:cubicBezTo>
                    <a:pt x="492" y="325"/>
                    <a:pt x="596" y="300"/>
                    <a:pt x="666" y="290"/>
                  </a:cubicBezTo>
                  <a:close/>
                  <a:moveTo>
                    <a:pt x="650" y="282"/>
                  </a:moveTo>
                  <a:cubicBezTo>
                    <a:pt x="651" y="283"/>
                    <a:pt x="653" y="284"/>
                    <a:pt x="655" y="285"/>
                  </a:cubicBezTo>
                  <a:cubicBezTo>
                    <a:pt x="633" y="287"/>
                    <a:pt x="570" y="291"/>
                    <a:pt x="476" y="315"/>
                  </a:cubicBezTo>
                  <a:cubicBezTo>
                    <a:pt x="515" y="278"/>
                    <a:pt x="535" y="255"/>
                    <a:pt x="556" y="207"/>
                  </a:cubicBezTo>
                  <a:cubicBezTo>
                    <a:pt x="602" y="232"/>
                    <a:pt x="634" y="263"/>
                    <a:pt x="650" y="282"/>
                  </a:cubicBezTo>
                  <a:close/>
                  <a:moveTo>
                    <a:pt x="462" y="318"/>
                  </a:moveTo>
                  <a:cubicBezTo>
                    <a:pt x="462" y="318"/>
                    <a:pt x="462" y="318"/>
                    <a:pt x="462" y="318"/>
                  </a:cubicBezTo>
                  <a:cubicBezTo>
                    <a:pt x="462" y="318"/>
                    <a:pt x="462" y="318"/>
                    <a:pt x="462" y="318"/>
                  </a:cubicBezTo>
                  <a:cubicBezTo>
                    <a:pt x="462" y="318"/>
                    <a:pt x="462" y="318"/>
                    <a:pt x="462" y="318"/>
                  </a:cubicBezTo>
                  <a:cubicBezTo>
                    <a:pt x="446" y="293"/>
                    <a:pt x="427" y="273"/>
                    <a:pt x="405" y="257"/>
                  </a:cubicBezTo>
                  <a:cubicBezTo>
                    <a:pt x="448" y="237"/>
                    <a:pt x="496" y="220"/>
                    <a:pt x="548" y="205"/>
                  </a:cubicBezTo>
                  <a:cubicBezTo>
                    <a:pt x="531" y="234"/>
                    <a:pt x="504" y="265"/>
                    <a:pt x="462" y="318"/>
                  </a:cubicBezTo>
                  <a:close/>
                  <a:moveTo>
                    <a:pt x="509" y="186"/>
                  </a:moveTo>
                  <a:cubicBezTo>
                    <a:pt x="520" y="190"/>
                    <a:pt x="530" y="194"/>
                    <a:pt x="540" y="199"/>
                  </a:cubicBezTo>
                  <a:cubicBezTo>
                    <a:pt x="489" y="210"/>
                    <a:pt x="444" y="225"/>
                    <a:pt x="403" y="241"/>
                  </a:cubicBezTo>
                  <a:cubicBezTo>
                    <a:pt x="419" y="211"/>
                    <a:pt x="426" y="183"/>
                    <a:pt x="427" y="160"/>
                  </a:cubicBezTo>
                  <a:cubicBezTo>
                    <a:pt x="455" y="167"/>
                    <a:pt x="482" y="175"/>
                    <a:pt x="509" y="186"/>
                  </a:cubicBezTo>
                  <a:close/>
                  <a:moveTo>
                    <a:pt x="385" y="243"/>
                  </a:moveTo>
                  <a:cubicBezTo>
                    <a:pt x="367" y="232"/>
                    <a:pt x="347" y="223"/>
                    <a:pt x="328" y="215"/>
                  </a:cubicBezTo>
                  <a:cubicBezTo>
                    <a:pt x="354" y="196"/>
                    <a:pt x="385" y="177"/>
                    <a:pt x="420" y="159"/>
                  </a:cubicBezTo>
                  <a:cubicBezTo>
                    <a:pt x="418" y="179"/>
                    <a:pt x="407" y="207"/>
                    <a:pt x="385" y="243"/>
                  </a:cubicBezTo>
                  <a:close/>
                  <a:moveTo>
                    <a:pt x="312" y="382"/>
                  </a:moveTo>
                  <a:cubicBezTo>
                    <a:pt x="312" y="382"/>
                    <a:pt x="313" y="381"/>
                    <a:pt x="314" y="381"/>
                  </a:cubicBezTo>
                  <a:cubicBezTo>
                    <a:pt x="333" y="394"/>
                    <a:pt x="376" y="419"/>
                    <a:pt x="392" y="425"/>
                  </a:cubicBezTo>
                  <a:cubicBezTo>
                    <a:pt x="371" y="440"/>
                    <a:pt x="341" y="457"/>
                    <a:pt x="299" y="475"/>
                  </a:cubicBezTo>
                  <a:cubicBezTo>
                    <a:pt x="310" y="435"/>
                    <a:pt x="313" y="402"/>
                    <a:pt x="312" y="382"/>
                  </a:cubicBezTo>
                  <a:close/>
                  <a:moveTo>
                    <a:pt x="325" y="377"/>
                  </a:moveTo>
                  <a:cubicBezTo>
                    <a:pt x="344" y="371"/>
                    <a:pt x="365" y="364"/>
                    <a:pt x="387" y="357"/>
                  </a:cubicBezTo>
                  <a:cubicBezTo>
                    <a:pt x="390" y="378"/>
                    <a:pt x="392" y="400"/>
                    <a:pt x="392" y="420"/>
                  </a:cubicBezTo>
                  <a:cubicBezTo>
                    <a:pt x="374" y="410"/>
                    <a:pt x="341" y="389"/>
                    <a:pt x="325" y="377"/>
                  </a:cubicBezTo>
                  <a:close/>
                  <a:moveTo>
                    <a:pt x="285" y="474"/>
                  </a:moveTo>
                  <a:cubicBezTo>
                    <a:pt x="265" y="457"/>
                    <a:pt x="246" y="433"/>
                    <a:pt x="239" y="410"/>
                  </a:cubicBezTo>
                  <a:cubicBezTo>
                    <a:pt x="253" y="404"/>
                    <a:pt x="268" y="398"/>
                    <a:pt x="283" y="392"/>
                  </a:cubicBezTo>
                  <a:cubicBezTo>
                    <a:pt x="288" y="390"/>
                    <a:pt x="293" y="389"/>
                    <a:pt x="298" y="387"/>
                  </a:cubicBezTo>
                  <a:cubicBezTo>
                    <a:pt x="301" y="414"/>
                    <a:pt x="295" y="444"/>
                    <a:pt x="285" y="474"/>
                  </a:cubicBezTo>
                  <a:close/>
                  <a:moveTo>
                    <a:pt x="209" y="509"/>
                  </a:moveTo>
                  <a:cubicBezTo>
                    <a:pt x="199" y="512"/>
                    <a:pt x="187" y="516"/>
                    <a:pt x="173" y="521"/>
                  </a:cubicBezTo>
                  <a:cubicBezTo>
                    <a:pt x="185" y="503"/>
                    <a:pt x="212" y="452"/>
                    <a:pt x="224" y="416"/>
                  </a:cubicBezTo>
                  <a:cubicBezTo>
                    <a:pt x="225" y="415"/>
                    <a:pt x="227" y="415"/>
                    <a:pt x="228" y="414"/>
                  </a:cubicBezTo>
                  <a:cubicBezTo>
                    <a:pt x="238" y="445"/>
                    <a:pt x="262" y="470"/>
                    <a:pt x="279" y="484"/>
                  </a:cubicBezTo>
                  <a:cubicBezTo>
                    <a:pt x="258" y="492"/>
                    <a:pt x="235" y="500"/>
                    <a:pt x="209" y="509"/>
                  </a:cubicBezTo>
                  <a:close/>
                  <a:moveTo>
                    <a:pt x="276" y="499"/>
                  </a:moveTo>
                  <a:cubicBezTo>
                    <a:pt x="263" y="532"/>
                    <a:pt x="246" y="565"/>
                    <a:pt x="229" y="593"/>
                  </a:cubicBezTo>
                  <a:cubicBezTo>
                    <a:pt x="229" y="594"/>
                    <a:pt x="229" y="594"/>
                    <a:pt x="229" y="594"/>
                  </a:cubicBezTo>
                  <a:cubicBezTo>
                    <a:pt x="220" y="589"/>
                    <a:pt x="212" y="584"/>
                    <a:pt x="205" y="578"/>
                  </a:cubicBezTo>
                  <a:cubicBezTo>
                    <a:pt x="189" y="567"/>
                    <a:pt x="174" y="553"/>
                    <a:pt x="163" y="538"/>
                  </a:cubicBezTo>
                  <a:cubicBezTo>
                    <a:pt x="183" y="533"/>
                    <a:pt x="202" y="527"/>
                    <a:pt x="221" y="521"/>
                  </a:cubicBezTo>
                  <a:cubicBezTo>
                    <a:pt x="241" y="514"/>
                    <a:pt x="259" y="507"/>
                    <a:pt x="276" y="499"/>
                  </a:cubicBezTo>
                  <a:close/>
                  <a:moveTo>
                    <a:pt x="231" y="205"/>
                  </a:moveTo>
                  <a:cubicBezTo>
                    <a:pt x="249" y="208"/>
                    <a:pt x="270" y="215"/>
                    <a:pt x="294" y="224"/>
                  </a:cubicBezTo>
                  <a:cubicBezTo>
                    <a:pt x="276" y="238"/>
                    <a:pt x="256" y="256"/>
                    <a:pt x="234" y="278"/>
                  </a:cubicBezTo>
                  <a:cubicBezTo>
                    <a:pt x="237" y="252"/>
                    <a:pt x="235" y="228"/>
                    <a:pt x="231" y="205"/>
                  </a:cubicBezTo>
                  <a:close/>
                  <a:moveTo>
                    <a:pt x="236" y="187"/>
                  </a:moveTo>
                  <a:cubicBezTo>
                    <a:pt x="251" y="170"/>
                    <a:pt x="272" y="153"/>
                    <a:pt x="297" y="135"/>
                  </a:cubicBezTo>
                  <a:cubicBezTo>
                    <a:pt x="297" y="135"/>
                    <a:pt x="297" y="135"/>
                    <a:pt x="297" y="135"/>
                  </a:cubicBezTo>
                  <a:cubicBezTo>
                    <a:pt x="305" y="158"/>
                    <a:pt x="307" y="182"/>
                    <a:pt x="305" y="207"/>
                  </a:cubicBezTo>
                  <a:cubicBezTo>
                    <a:pt x="282" y="199"/>
                    <a:pt x="258" y="193"/>
                    <a:pt x="236" y="187"/>
                  </a:cubicBezTo>
                  <a:close/>
                  <a:moveTo>
                    <a:pt x="301" y="235"/>
                  </a:moveTo>
                  <a:cubicBezTo>
                    <a:pt x="295" y="261"/>
                    <a:pt x="284" y="288"/>
                    <a:pt x="268" y="314"/>
                  </a:cubicBezTo>
                  <a:cubicBezTo>
                    <a:pt x="257" y="301"/>
                    <a:pt x="245" y="294"/>
                    <a:pt x="236" y="290"/>
                  </a:cubicBezTo>
                  <a:cubicBezTo>
                    <a:pt x="248" y="279"/>
                    <a:pt x="270" y="259"/>
                    <a:pt x="301" y="235"/>
                  </a:cubicBezTo>
                  <a:close/>
                  <a:moveTo>
                    <a:pt x="264" y="338"/>
                  </a:moveTo>
                  <a:cubicBezTo>
                    <a:pt x="274" y="351"/>
                    <a:pt x="279" y="365"/>
                    <a:pt x="280" y="377"/>
                  </a:cubicBezTo>
                  <a:cubicBezTo>
                    <a:pt x="237" y="393"/>
                    <a:pt x="203" y="407"/>
                    <a:pt x="170" y="424"/>
                  </a:cubicBezTo>
                  <a:cubicBezTo>
                    <a:pt x="210" y="396"/>
                    <a:pt x="241" y="367"/>
                    <a:pt x="264" y="338"/>
                  </a:cubicBezTo>
                  <a:close/>
                  <a:moveTo>
                    <a:pt x="288" y="374"/>
                  </a:moveTo>
                  <a:cubicBezTo>
                    <a:pt x="288" y="374"/>
                    <a:pt x="288" y="374"/>
                    <a:pt x="288" y="374"/>
                  </a:cubicBezTo>
                  <a:cubicBezTo>
                    <a:pt x="288" y="353"/>
                    <a:pt x="283" y="337"/>
                    <a:pt x="275" y="325"/>
                  </a:cubicBezTo>
                  <a:cubicBezTo>
                    <a:pt x="301" y="309"/>
                    <a:pt x="331" y="292"/>
                    <a:pt x="365" y="276"/>
                  </a:cubicBezTo>
                  <a:cubicBezTo>
                    <a:pt x="345" y="305"/>
                    <a:pt x="319" y="338"/>
                    <a:pt x="288" y="374"/>
                  </a:cubicBezTo>
                  <a:close/>
                  <a:moveTo>
                    <a:pt x="289" y="300"/>
                  </a:moveTo>
                  <a:cubicBezTo>
                    <a:pt x="302" y="277"/>
                    <a:pt x="311" y="254"/>
                    <a:pt x="315" y="232"/>
                  </a:cubicBezTo>
                  <a:cubicBezTo>
                    <a:pt x="332" y="240"/>
                    <a:pt x="349" y="248"/>
                    <a:pt x="366" y="258"/>
                  </a:cubicBezTo>
                  <a:cubicBezTo>
                    <a:pt x="338" y="272"/>
                    <a:pt x="312" y="286"/>
                    <a:pt x="289" y="300"/>
                  </a:cubicBezTo>
                  <a:close/>
                  <a:moveTo>
                    <a:pt x="409" y="156"/>
                  </a:moveTo>
                  <a:cubicBezTo>
                    <a:pt x="376" y="170"/>
                    <a:pt x="348" y="184"/>
                    <a:pt x="318" y="205"/>
                  </a:cubicBezTo>
                  <a:cubicBezTo>
                    <a:pt x="319" y="180"/>
                    <a:pt x="314" y="156"/>
                    <a:pt x="304" y="136"/>
                  </a:cubicBezTo>
                  <a:cubicBezTo>
                    <a:pt x="339" y="142"/>
                    <a:pt x="374" y="148"/>
                    <a:pt x="409" y="156"/>
                  </a:cubicBezTo>
                  <a:close/>
                  <a:moveTo>
                    <a:pt x="317" y="123"/>
                  </a:moveTo>
                  <a:cubicBezTo>
                    <a:pt x="299" y="120"/>
                    <a:pt x="278" y="117"/>
                    <a:pt x="254" y="113"/>
                  </a:cubicBezTo>
                  <a:cubicBezTo>
                    <a:pt x="271" y="104"/>
                    <a:pt x="283" y="95"/>
                    <a:pt x="296" y="83"/>
                  </a:cubicBezTo>
                  <a:cubicBezTo>
                    <a:pt x="302" y="96"/>
                    <a:pt x="309" y="109"/>
                    <a:pt x="317" y="123"/>
                  </a:cubicBezTo>
                  <a:close/>
                  <a:moveTo>
                    <a:pt x="275" y="5"/>
                  </a:moveTo>
                  <a:cubicBezTo>
                    <a:pt x="277" y="27"/>
                    <a:pt x="282" y="48"/>
                    <a:pt x="291" y="69"/>
                  </a:cubicBezTo>
                  <a:cubicBezTo>
                    <a:pt x="264" y="62"/>
                    <a:pt x="200" y="53"/>
                    <a:pt x="178" y="50"/>
                  </a:cubicBezTo>
                  <a:cubicBezTo>
                    <a:pt x="216" y="27"/>
                    <a:pt x="269" y="8"/>
                    <a:pt x="275" y="5"/>
                  </a:cubicBezTo>
                  <a:close/>
                  <a:moveTo>
                    <a:pt x="171" y="54"/>
                  </a:moveTo>
                  <a:cubicBezTo>
                    <a:pt x="191" y="62"/>
                    <a:pt x="259" y="76"/>
                    <a:pt x="294" y="78"/>
                  </a:cubicBezTo>
                  <a:cubicBezTo>
                    <a:pt x="294" y="78"/>
                    <a:pt x="294" y="78"/>
                    <a:pt x="294" y="78"/>
                  </a:cubicBezTo>
                  <a:cubicBezTo>
                    <a:pt x="282" y="84"/>
                    <a:pt x="261" y="95"/>
                    <a:pt x="237" y="110"/>
                  </a:cubicBezTo>
                  <a:cubicBezTo>
                    <a:pt x="234" y="109"/>
                    <a:pt x="230" y="109"/>
                    <a:pt x="226" y="108"/>
                  </a:cubicBezTo>
                  <a:cubicBezTo>
                    <a:pt x="210" y="93"/>
                    <a:pt x="180" y="63"/>
                    <a:pt x="171" y="55"/>
                  </a:cubicBezTo>
                  <a:cubicBezTo>
                    <a:pt x="171" y="55"/>
                    <a:pt x="171" y="54"/>
                    <a:pt x="171" y="54"/>
                  </a:cubicBezTo>
                  <a:close/>
                  <a:moveTo>
                    <a:pt x="155" y="66"/>
                  </a:moveTo>
                  <a:cubicBezTo>
                    <a:pt x="158" y="63"/>
                    <a:pt x="162" y="60"/>
                    <a:pt x="166" y="57"/>
                  </a:cubicBezTo>
                  <a:cubicBezTo>
                    <a:pt x="174" y="67"/>
                    <a:pt x="191" y="89"/>
                    <a:pt x="204" y="104"/>
                  </a:cubicBezTo>
                  <a:cubicBezTo>
                    <a:pt x="184" y="101"/>
                    <a:pt x="157" y="96"/>
                    <a:pt x="140" y="89"/>
                  </a:cubicBezTo>
                  <a:cubicBezTo>
                    <a:pt x="140" y="80"/>
                    <a:pt x="149" y="71"/>
                    <a:pt x="155" y="66"/>
                  </a:cubicBezTo>
                  <a:close/>
                  <a:moveTo>
                    <a:pt x="150" y="102"/>
                  </a:moveTo>
                  <a:cubicBezTo>
                    <a:pt x="162" y="107"/>
                    <a:pt x="179" y="111"/>
                    <a:pt x="196" y="115"/>
                  </a:cubicBezTo>
                  <a:cubicBezTo>
                    <a:pt x="203" y="137"/>
                    <a:pt x="209" y="157"/>
                    <a:pt x="214" y="175"/>
                  </a:cubicBezTo>
                  <a:cubicBezTo>
                    <a:pt x="199" y="147"/>
                    <a:pt x="177" y="123"/>
                    <a:pt x="150" y="102"/>
                  </a:cubicBezTo>
                  <a:close/>
                  <a:moveTo>
                    <a:pt x="203" y="117"/>
                  </a:moveTo>
                  <a:cubicBezTo>
                    <a:pt x="235" y="124"/>
                    <a:pt x="269" y="130"/>
                    <a:pt x="288" y="133"/>
                  </a:cubicBezTo>
                  <a:cubicBezTo>
                    <a:pt x="274" y="141"/>
                    <a:pt x="241" y="160"/>
                    <a:pt x="226" y="180"/>
                  </a:cubicBezTo>
                  <a:cubicBezTo>
                    <a:pt x="218" y="150"/>
                    <a:pt x="208" y="128"/>
                    <a:pt x="203" y="117"/>
                  </a:cubicBezTo>
                  <a:close/>
                  <a:moveTo>
                    <a:pt x="227" y="309"/>
                  </a:moveTo>
                  <a:cubicBezTo>
                    <a:pt x="237" y="314"/>
                    <a:pt x="245" y="319"/>
                    <a:pt x="252" y="325"/>
                  </a:cubicBezTo>
                  <a:cubicBezTo>
                    <a:pt x="233" y="339"/>
                    <a:pt x="216" y="352"/>
                    <a:pt x="201" y="364"/>
                  </a:cubicBezTo>
                  <a:cubicBezTo>
                    <a:pt x="213" y="346"/>
                    <a:pt x="222" y="328"/>
                    <a:pt x="227" y="309"/>
                  </a:cubicBezTo>
                  <a:close/>
                  <a:moveTo>
                    <a:pt x="188" y="383"/>
                  </a:moveTo>
                  <a:cubicBezTo>
                    <a:pt x="202" y="372"/>
                    <a:pt x="222" y="358"/>
                    <a:pt x="247" y="342"/>
                  </a:cubicBezTo>
                  <a:cubicBezTo>
                    <a:pt x="223" y="372"/>
                    <a:pt x="191" y="400"/>
                    <a:pt x="152" y="424"/>
                  </a:cubicBezTo>
                  <a:cubicBezTo>
                    <a:pt x="166" y="410"/>
                    <a:pt x="178" y="397"/>
                    <a:pt x="188" y="383"/>
                  </a:cubicBezTo>
                  <a:close/>
                  <a:moveTo>
                    <a:pt x="144" y="453"/>
                  </a:moveTo>
                  <a:cubicBezTo>
                    <a:pt x="166" y="442"/>
                    <a:pt x="186" y="432"/>
                    <a:pt x="207" y="423"/>
                  </a:cubicBezTo>
                  <a:cubicBezTo>
                    <a:pt x="189" y="463"/>
                    <a:pt x="164" y="502"/>
                    <a:pt x="154" y="519"/>
                  </a:cubicBezTo>
                  <a:cubicBezTo>
                    <a:pt x="153" y="520"/>
                    <a:pt x="152" y="521"/>
                    <a:pt x="152" y="522"/>
                  </a:cubicBezTo>
                  <a:cubicBezTo>
                    <a:pt x="141" y="501"/>
                    <a:pt x="137" y="478"/>
                    <a:pt x="144" y="453"/>
                  </a:cubicBezTo>
                  <a:close/>
                  <a:moveTo>
                    <a:pt x="27" y="560"/>
                  </a:moveTo>
                  <a:cubicBezTo>
                    <a:pt x="33" y="533"/>
                    <a:pt x="60" y="500"/>
                    <a:pt x="90" y="482"/>
                  </a:cubicBezTo>
                  <a:cubicBezTo>
                    <a:pt x="90" y="482"/>
                    <a:pt x="90" y="482"/>
                    <a:pt x="90" y="482"/>
                  </a:cubicBezTo>
                  <a:cubicBezTo>
                    <a:pt x="102" y="475"/>
                    <a:pt x="114" y="469"/>
                    <a:pt x="125" y="463"/>
                  </a:cubicBezTo>
                  <a:cubicBezTo>
                    <a:pt x="125" y="464"/>
                    <a:pt x="125" y="465"/>
                    <a:pt x="124" y="467"/>
                  </a:cubicBezTo>
                  <a:cubicBezTo>
                    <a:pt x="123" y="474"/>
                    <a:pt x="122" y="480"/>
                    <a:pt x="122" y="487"/>
                  </a:cubicBezTo>
                  <a:cubicBezTo>
                    <a:pt x="123" y="503"/>
                    <a:pt x="128" y="518"/>
                    <a:pt x="137" y="532"/>
                  </a:cubicBezTo>
                  <a:cubicBezTo>
                    <a:pt x="103" y="543"/>
                    <a:pt x="64" y="554"/>
                    <a:pt x="27" y="564"/>
                  </a:cubicBezTo>
                  <a:cubicBezTo>
                    <a:pt x="27" y="563"/>
                    <a:pt x="27" y="561"/>
                    <a:pt x="27" y="560"/>
                  </a:cubicBezTo>
                  <a:close/>
                  <a:moveTo>
                    <a:pt x="27" y="571"/>
                  </a:moveTo>
                  <a:cubicBezTo>
                    <a:pt x="62" y="562"/>
                    <a:pt x="100" y="554"/>
                    <a:pt x="136" y="545"/>
                  </a:cubicBezTo>
                  <a:cubicBezTo>
                    <a:pt x="109" y="586"/>
                    <a:pt x="85" y="616"/>
                    <a:pt x="71" y="639"/>
                  </a:cubicBezTo>
                  <a:cubicBezTo>
                    <a:pt x="51" y="623"/>
                    <a:pt x="28" y="597"/>
                    <a:pt x="27" y="571"/>
                  </a:cubicBezTo>
                  <a:close/>
                  <a:moveTo>
                    <a:pt x="76" y="643"/>
                  </a:moveTo>
                  <a:cubicBezTo>
                    <a:pt x="98" y="610"/>
                    <a:pt x="125" y="580"/>
                    <a:pt x="150" y="550"/>
                  </a:cubicBezTo>
                  <a:cubicBezTo>
                    <a:pt x="156" y="558"/>
                    <a:pt x="162" y="565"/>
                    <a:pt x="169" y="571"/>
                  </a:cubicBezTo>
                  <a:cubicBezTo>
                    <a:pt x="182" y="583"/>
                    <a:pt x="196" y="592"/>
                    <a:pt x="211" y="600"/>
                  </a:cubicBezTo>
                  <a:cubicBezTo>
                    <a:pt x="168" y="616"/>
                    <a:pt x="123" y="632"/>
                    <a:pt x="81" y="646"/>
                  </a:cubicBezTo>
                  <a:cubicBezTo>
                    <a:pt x="79" y="645"/>
                    <a:pt x="78" y="644"/>
                    <a:pt x="76" y="643"/>
                  </a:cubicBezTo>
                  <a:close/>
                  <a:moveTo>
                    <a:pt x="171" y="687"/>
                  </a:moveTo>
                  <a:cubicBezTo>
                    <a:pt x="169" y="687"/>
                    <a:pt x="166" y="686"/>
                    <a:pt x="164" y="685"/>
                  </a:cubicBezTo>
                  <a:cubicBezTo>
                    <a:pt x="126" y="673"/>
                    <a:pt x="109" y="665"/>
                    <a:pt x="86" y="650"/>
                  </a:cubicBezTo>
                  <a:cubicBezTo>
                    <a:pt x="104" y="645"/>
                    <a:pt x="180" y="625"/>
                    <a:pt x="218" y="613"/>
                  </a:cubicBezTo>
                  <a:cubicBezTo>
                    <a:pt x="197" y="647"/>
                    <a:pt x="178" y="674"/>
                    <a:pt x="171" y="687"/>
                  </a:cubicBezTo>
                  <a:cubicBezTo>
                    <a:pt x="171" y="687"/>
                    <a:pt x="171" y="687"/>
                    <a:pt x="171" y="687"/>
                  </a:cubicBezTo>
                  <a:close/>
                  <a:moveTo>
                    <a:pt x="327" y="715"/>
                  </a:moveTo>
                  <a:cubicBezTo>
                    <a:pt x="297" y="711"/>
                    <a:pt x="236" y="702"/>
                    <a:pt x="196" y="693"/>
                  </a:cubicBezTo>
                  <a:cubicBezTo>
                    <a:pt x="252" y="680"/>
                    <a:pt x="289" y="674"/>
                    <a:pt x="353" y="644"/>
                  </a:cubicBezTo>
                  <a:cubicBezTo>
                    <a:pt x="342" y="675"/>
                    <a:pt x="332" y="703"/>
                    <a:pt x="327" y="715"/>
                  </a:cubicBezTo>
                  <a:close/>
                  <a:moveTo>
                    <a:pt x="185" y="690"/>
                  </a:moveTo>
                  <a:cubicBezTo>
                    <a:pt x="185" y="690"/>
                    <a:pt x="185" y="691"/>
                    <a:pt x="184" y="691"/>
                  </a:cubicBezTo>
                  <a:cubicBezTo>
                    <a:pt x="182" y="690"/>
                    <a:pt x="181" y="690"/>
                    <a:pt x="179" y="689"/>
                  </a:cubicBezTo>
                  <a:cubicBezTo>
                    <a:pt x="201" y="663"/>
                    <a:pt x="220" y="637"/>
                    <a:pt x="236" y="612"/>
                  </a:cubicBezTo>
                  <a:cubicBezTo>
                    <a:pt x="291" y="635"/>
                    <a:pt x="346" y="639"/>
                    <a:pt x="353" y="640"/>
                  </a:cubicBezTo>
                  <a:cubicBezTo>
                    <a:pt x="327" y="650"/>
                    <a:pt x="192" y="688"/>
                    <a:pt x="185" y="690"/>
                  </a:cubicBezTo>
                  <a:close/>
                  <a:moveTo>
                    <a:pt x="381" y="546"/>
                  </a:moveTo>
                  <a:cubicBezTo>
                    <a:pt x="376" y="568"/>
                    <a:pt x="366" y="603"/>
                    <a:pt x="355" y="636"/>
                  </a:cubicBezTo>
                  <a:cubicBezTo>
                    <a:pt x="319" y="630"/>
                    <a:pt x="280" y="619"/>
                    <a:pt x="245" y="602"/>
                  </a:cubicBezTo>
                  <a:cubicBezTo>
                    <a:pt x="283" y="586"/>
                    <a:pt x="361" y="551"/>
                    <a:pt x="383" y="536"/>
                  </a:cubicBezTo>
                  <a:cubicBezTo>
                    <a:pt x="383" y="540"/>
                    <a:pt x="382" y="543"/>
                    <a:pt x="381" y="546"/>
                  </a:cubicBezTo>
                  <a:close/>
                  <a:moveTo>
                    <a:pt x="384" y="530"/>
                  </a:moveTo>
                  <a:cubicBezTo>
                    <a:pt x="362" y="544"/>
                    <a:pt x="287" y="572"/>
                    <a:pt x="252" y="585"/>
                  </a:cubicBezTo>
                  <a:cubicBezTo>
                    <a:pt x="271" y="552"/>
                    <a:pt x="284" y="521"/>
                    <a:pt x="293" y="494"/>
                  </a:cubicBezTo>
                  <a:cubicBezTo>
                    <a:pt x="332" y="517"/>
                    <a:pt x="372" y="527"/>
                    <a:pt x="384" y="530"/>
                  </a:cubicBezTo>
                  <a:cubicBezTo>
                    <a:pt x="384" y="530"/>
                    <a:pt x="384" y="530"/>
                    <a:pt x="384" y="530"/>
                  </a:cubicBezTo>
                  <a:close/>
                  <a:moveTo>
                    <a:pt x="385" y="526"/>
                  </a:moveTo>
                  <a:cubicBezTo>
                    <a:pt x="355" y="518"/>
                    <a:pt x="327" y="503"/>
                    <a:pt x="302" y="487"/>
                  </a:cubicBezTo>
                  <a:cubicBezTo>
                    <a:pt x="355" y="461"/>
                    <a:pt x="389" y="436"/>
                    <a:pt x="393" y="432"/>
                  </a:cubicBezTo>
                  <a:cubicBezTo>
                    <a:pt x="393" y="466"/>
                    <a:pt x="390" y="499"/>
                    <a:pt x="385" y="526"/>
                  </a:cubicBezTo>
                  <a:close/>
                  <a:moveTo>
                    <a:pt x="300" y="369"/>
                  </a:moveTo>
                  <a:cubicBezTo>
                    <a:pt x="339" y="335"/>
                    <a:pt x="367" y="301"/>
                    <a:pt x="387" y="270"/>
                  </a:cubicBezTo>
                  <a:cubicBezTo>
                    <a:pt x="410" y="285"/>
                    <a:pt x="432" y="302"/>
                    <a:pt x="451" y="321"/>
                  </a:cubicBezTo>
                  <a:cubicBezTo>
                    <a:pt x="407" y="333"/>
                    <a:pt x="356" y="348"/>
                    <a:pt x="300" y="36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sp>
        <p:nvSpPr>
          <p:cNvPr id="28" name="Rectangle 27"/>
          <p:cNvSpPr/>
          <p:nvPr/>
        </p:nvSpPr>
        <p:spPr>
          <a:xfrm>
            <a:off x="792228" y="4434886"/>
            <a:ext cx="3523028" cy="1202152"/>
          </a:xfrm>
          <a:prstGeom prst="rect">
            <a:avLst/>
          </a:prstGeom>
        </p:spPr>
        <p:txBody>
          <a:bodyPr wrap="square" lIns="93248" tIns="46623" rIns="93248" bIns="46623">
            <a:spAutoFit/>
          </a:bodyPr>
          <a:lstStyle/>
          <a:p>
            <a:pPr defTabSz="932503"/>
            <a:r>
              <a:rPr lang="en-US" dirty="0">
                <a:ln w="12700">
                  <a:noFill/>
                </a:ln>
                <a:gradFill>
                  <a:gsLst>
                    <a:gs pos="0">
                      <a:srgbClr val="FFFFFF"/>
                    </a:gs>
                    <a:gs pos="83000">
                      <a:srgbClr val="FFFFFF"/>
                    </a:gs>
                  </a:gsLst>
                  <a:lin ang="5400000" scaled="1"/>
                </a:gradFill>
              </a:rPr>
              <a:t>Windows Server 2012</a:t>
            </a:r>
          </a:p>
          <a:p>
            <a:pPr defTabSz="932503"/>
            <a:r>
              <a:rPr lang="en-US" dirty="0">
                <a:ln w="12700">
                  <a:noFill/>
                </a:ln>
                <a:gradFill>
                  <a:gsLst>
                    <a:gs pos="0">
                      <a:srgbClr val="FFFFFF"/>
                    </a:gs>
                    <a:gs pos="83000">
                      <a:srgbClr val="FFFFFF"/>
                    </a:gs>
                  </a:gsLst>
                  <a:lin ang="5400000" scaled="1"/>
                </a:gradFill>
              </a:rPr>
              <a:t>Windows Server 2012 </a:t>
            </a:r>
            <a:r>
              <a:rPr lang="en-US" dirty="0" smtClean="0">
                <a:ln w="12700">
                  <a:noFill/>
                </a:ln>
                <a:gradFill>
                  <a:gsLst>
                    <a:gs pos="0">
                      <a:srgbClr val="FFFFFF"/>
                    </a:gs>
                    <a:gs pos="83000">
                      <a:srgbClr val="FFFFFF"/>
                    </a:gs>
                  </a:gsLst>
                  <a:lin ang="5400000" scaled="1"/>
                </a:gradFill>
              </a:rPr>
              <a:t>Essentials</a:t>
            </a:r>
            <a:endParaRPr lang="en-US" dirty="0">
              <a:ln w="12700">
                <a:noFill/>
              </a:ln>
              <a:gradFill>
                <a:gsLst>
                  <a:gs pos="0">
                    <a:srgbClr val="FFFFFF"/>
                  </a:gs>
                  <a:gs pos="83000">
                    <a:srgbClr val="FFFFFF"/>
                  </a:gs>
                </a:gsLst>
                <a:lin ang="5400000" scaled="1"/>
              </a:gradFill>
            </a:endParaRPr>
          </a:p>
          <a:p>
            <a:pPr defTabSz="932503"/>
            <a:r>
              <a:rPr lang="en-US" dirty="0">
                <a:ln w="12700">
                  <a:noFill/>
                </a:ln>
                <a:gradFill>
                  <a:gsLst>
                    <a:gs pos="0">
                      <a:srgbClr val="FFFFFF"/>
                    </a:gs>
                    <a:gs pos="83000">
                      <a:srgbClr val="FFFFFF"/>
                    </a:gs>
                  </a:gsLst>
                  <a:lin ang="5400000" scaled="1"/>
                </a:gradFill>
              </a:rPr>
              <a:t>Windows Server 2008 R2 (SP1</a:t>
            </a:r>
            <a:r>
              <a:rPr lang="en-US" dirty="0" smtClean="0">
                <a:ln w="12700">
                  <a:noFill/>
                </a:ln>
                <a:gradFill>
                  <a:gsLst>
                    <a:gs pos="0">
                      <a:srgbClr val="FFFFFF"/>
                    </a:gs>
                    <a:gs pos="83000">
                      <a:srgbClr val="FFFFFF"/>
                    </a:gs>
                  </a:gsLst>
                  <a:lin ang="5400000" scaled="1"/>
                </a:gradFill>
              </a:rPr>
              <a:t>)</a:t>
            </a:r>
          </a:p>
          <a:p>
            <a:pPr defTabSz="932503"/>
            <a:r>
              <a:rPr lang="en-US" dirty="0" smtClean="0">
                <a:ln w="12700">
                  <a:noFill/>
                </a:ln>
                <a:gradFill>
                  <a:gsLst>
                    <a:gs pos="0">
                      <a:srgbClr val="FFFFFF"/>
                    </a:gs>
                    <a:gs pos="83000">
                      <a:srgbClr val="FFFFFF"/>
                    </a:gs>
                  </a:gsLst>
                  <a:lin ang="5400000" scaled="1"/>
                </a:gradFill>
              </a:rPr>
              <a:t>System </a:t>
            </a:r>
            <a:r>
              <a:rPr lang="en-US" dirty="0">
                <a:ln w="12700">
                  <a:noFill/>
                </a:ln>
                <a:gradFill>
                  <a:gsLst>
                    <a:gs pos="0">
                      <a:srgbClr val="FFFFFF"/>
                    </a:gs>
                    <a:gs pos="83000">
                      <a:srgbClr val="FFFFFF"/>
                    </a:gs>
                  </a:gsLst>
                  <a:lin ang="5400000" scaled="1"/>
                </a:gradFill>
              </a:rPr>
              <a:t>Center 2012 DPM SP1</a:t>
            </a:r>
          </a:p>
        </p:txBody>
      </p:sp>
      <p:grpSp>
        <p:nvGrpSpPr>
          <p:cNvPr id="34" name="Group 33"/>
          <p:cNvGrpSpPr/>
          <p:nvPr/>
        </p:nvGrpSpPr>
        <p:grpSpPr>
          <a:xfrm>
            <a:off x="4410637" y="4503575"/>
            <a:ext cx="1591066" cy="694283"/>
            <a:chOff x="2868829" y="-1215144"/>
            <a:chExt cx="2011854" cy="877900"/>
          </a:xfrm>
        </p:grpSpPr>
        <p:pic>
          <p:nvPicPr>
            <p:cNvPr id="35" name="Picture 34"/>
            <p:cNvPicPr>
              <a:picLocks noChangeAspect="1"/>
            </p:cNvPicPr>
            <p:nvPr/>
          </p:nvPicPr>
          <p:blipFill>
            <a:blip r:embed="rId3"/>
            <a:stretch>
              <a:fillRect/>
            </a:stretch>
          </p:blipFill>
          <p:spPr>
            <a:xfrm>
              <a:off x="2868829" y="-1215144"/>
              <a:ext cx="2011854" cy="877900"/>
            </a:xfrm>
            <a:prstGeom prst="rect">
              <a:avLst/>
            </a:prstGeom>
          </p:spPr>
        </p:pic>
        <p:sp>
          <p:nvSpPr>
            <p:cNvPr id="36" name="Freeform 35"/>
            <p:cNvSpPr>
              <a:spLocks noEditPoints="1"/>
            </p:cNvSpPr>
            <p:nvPr/>
          </p:nvSpPr>
          <p:spPr bwMode="auto">
            <a:xfrm>
              <a:off x="2983907" y="-1042993"/>
              <a:ext cx="491066" cy="491064"/>
            </a:xfrm>
            <a:custGeom>
              <a:avLst/>
              <a:gdLst>
                <a:gd name="T0" fmla="*/ 908 w 2048"/>
                <a:gd name="T1" fmla="*/ 162 h 2048"/>
                <a:gd name="T2" fmla="*/ 2048 w 2048"/>
                <a:gd name="T3" fmla="*/ 0 h 2048"/>
                <a:gd name="T4" fmla="*/ 2048 w 2048"/>
                <a:gd name="T5" fmla="*/ 1008 h 2048"/>
                <a:gd name="T6" fmla="*/ 908 w 2048"/>
                <a:gd name="T7" fmla="*/ 1008 h 2048"/>
                <a:gd name="T8" fmla="*/ 908 w 2048"/>
                <a:gd name="T9" fmla="*/ 162 h 2048"/>
                <a:gd name="T10" fmla="*/ 872 w 2048"/>
                <a:gd name="T11" fmla="*/ 1008 h 2048"/>
                <a:gd name="T12" fmla="*/ 872 w 2048"/>
                <a:gd name="T13" fmla="*/ 166 h 2048"/>
                <a:gd name="T14" fmla="*/ 0 w 2048"/>
                <a:gd name="T15" fmla="*/ 287 h 2048"/>
                <a:gd name="T16" fmla="*/ 0 w 2048"/>
                <a:gd name="T17" fmla="*/ 1008 h 2048"/>
                <a:gd name="T18" fmla="*/ 872 w 2048"/>
                <a:gd name="T19" fmla="*/ 1008 h 2048"/>
                <a:gd name="T20" fmla="*/ 908 w 2048"/>
                <a:gd name="T21" fmla="*/ 1043 h 2048"/>
                <a:gd name="T22" fmla="*/ 908 w 2048"/>
                <a:gd name="T23" fmla="*/ 1890 h 2048"/>
                <a:gd name="T24" fmla="*/ 2048 w 2048"/>
                <a:gd name="T25" fmla="*/ 2048 h 2048"/>
                <a:gd name="T26" fmla="*/ 2048 w 2048"/>
                <a:gd name="T27" fmla="*/ 1043 h 2048"/>
                <a:gd name="T28" fmla="*/ 908 w 2048"/>
                <a:gd name="T29" fmla="*/ 1043 h 2048"/>
                <a:gd name="T30" fmla="*/ 872 w 2048"/>
                <a:gd name="T31" fmla="*/ 1043 h 2048"/>
                <a:gd name="T32" fmla="*/ 0 w 2048"/>
                <a:gd name="T33" fmla="*/ 1043 h 2048"/>
                <a:gd name="T34" fmla="*/ 0 w 2048"/>
                <a:gd name="T35" fmla="*/ 1764 h 2048"/>
                <a:gd name="T36" fmla="*/ 872 w 2048"/>
                <a:gd name="T37" fmla="*/ 1885 h 2048"/>
                <a:gd name="T38" fmla="*/ 872 w 2048"/>
                <a:gd name="T39" fmla="*/ 1043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8" h="2048">
                  <a:moveTo>
                    <a:pt x="908" y="162"/>
                  </a:moveTo>
                  <a:lnTo>
                    <a:pt x="2048" y="0"/>
                  </a:lnTo>
                  <a:lnTo>
                    <a:pt x="2048" y="1008"/>
                  </a:lnTo>
                  <a:lnTo>
                    <a:pt x="908" y="1008"/>
                  </a:lnTo>
                  <a:lnTo>
                    <a:pt x="908" y="162"/>
                  </a:lnTo>
                  <a:close/>
                  <a:moveTo>
                    <a:pt x="872" y="1008"/>
                  </a:moveTo>
                  <a:lnTo>
                    <a:pt x="872" y="166"/>
                  </a:lnTo>
                  <a:lnTo>
                    <a:pt x="0" y="287"/>
                  </a:lnTo>
                  <a:lnTo>
                    <a:pt x="0" y="1008"/>
                  </a:lnTo>
                  <a:lnTo>
                    <a:pt x="872" y="1008"/>
                  </a:lnTo>
                  <a:close/>
                  <a:moveTo>
                    <a:pt x="908" y="1043"/>
                  </a:moveTo>
                  <a:lnTo>
                    <a:pt x="908" y="1890"/>
                  </a:lnTo>
                  <a:lnTo>
                    <a:pt x="2048" y="2048"/>
                  </a:lnTo>
                  <a:lnTo>
                    <a:pt x="2048" y="1043"/>
                  </a:lnTo>
                  <a:lnTo>
                    <a:pt x="908" y="1043"/>
                  </a:lnTo>
                  <a:close/>
                  <a:moveTo>
                    <a:pt x="872" y="1043"/>
                  </a:moveTo>
                  <a:lnTo>
                    <a:pt x="0" y="1043"/>
                  </a:lnTo>
                  <a:lnTo>
                    <a:pt x="0" y="1764"/>
                  </a:lnTo>
                  <a:lnTo>
                    <a:pt x="872" y="1885"/>
                  </a:lnTo>
                  <a:lnTo>
                    <a:pt x="872" y="1043"/>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grpSp>
        <p:nvGrpSpPr>
          <p:cNvPr id="23" name="Group 22"/>
          <p:cNvGrpSpPr/>
          <p:nvPr/>
        </p:nvGrpSpPr>
        <p:grpSpPr>
          <a:xfrm>
            <a:off x="5364528" y="2115974"/>
            <a:ext cx="4311329" cy="186640"/>
            <a:chOff x="4693920" y="2115974"/>
            <a:chExt cx="4981938" cy="186640"/>
          </a:xfrm>
        </p:grpSpPr>
        <p:cxnSp>
          <p:nvCxnSpPr>
            <p:cNvPr id="26" name="Straight Arrow Connector 25"/>
            <p:cNvCxnSpPr/>
            <p:nvPr/>
          </p:nvCxnSpPr>
          <p:spPr>
            <a:xfrm flipH="1">
              <a:off x="4693920" y="2209297"/>
              <a:ext cx="4747261" cy="0"/>
            </a:xfrm>
            <a:prstGeom prst="straightConnector1">
              <a:avLst/>
            </a:prstGeom>
            <a:ln w="857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7" name="Right Triangle 26"/>
            <p:cNvSpPr/>
            <p:nvPr/>
          </p:nvSpPr>
          <p:spPr bwMode="auto">
            <a:xfrm rot="13500000">
              <a:off x="9489218" y="2115974"/>
              <a:ext cx="186640" cy="186640"/>
            </a:xfrm>
            <a:prstGeom prst="rtTriangle">
              <a:avLst/>
            </a:prstGeom>
            <a:solidFill>
              <a:srgbClr val="FFFFFF"/>
            </a:solidFill>
            <a:ln w="38100">
              <a:solidFill>
                <a:schemeClr val="accent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sp>
        <p:nvSpPr>
          <p:cNvPr id="29" name="Right Triangle 28"/>
          <p:cNvSpPr/>
          <p:nvPr/>
        </p:nvSpPr>
        <p:spPr bwMode="auto">
          <a:xfrm rot="8100000">
            <a:off x="5271208" y="4004798"/>
            <a:ext cx="186640" cy="186640"/>
          </a:xfrm>
          <a:prstGeom prst="rtTriangle">
            <a:avLst/>
          </a:prstGeom>
          <a:solidFill>
            <a:srgbClr val="FFFFFF"/>
          </a:solidFill>
          <a:ln w="38100">
            <a:solidFill>
              <a:schemeClr val="accent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cxnSp>
        <p:nvCxnSpPr>
          <p:cNvPr id="30" name="Straight Arrow Connector 29"/>
          <p:cNvCxnSpPr/>
          <p:nvPr/>
        </p:nvCxnSpPr>
        <p:spPr>
          <a:xfrm flipV="1">
            <a:off x="5364529" y="2217427"/>
            <a:ext cx="0" cy="1617594"/>
          </a:xfrm>
          <a:prstGeom prst="straightConnector1">
            <a:avLst/>
          </a:prstGeom>
          <a:ln w="857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bwMode="auto">
          <a:xfrm>
            <a:off x="519573" y="3543296"/>
            <a:ext cx="3937853" cy="587525"/>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sz="2000" dirty="0">
                <a:solidFill>
                  <a:srgbClr val="FFFFFF"/>
                </a:solidFill>
              </a:rPr>
              <a:t>Your On-Premises Datacenter</a:t>
            </a:r>
          </a:p>
        </p:txBody>
      </p:sp>
    </p:spTree>
    <p:extLst>
      <p:ext uri="{BB962C8B-B14F-4D97-AF65-F5344CB8AC3E}">
        <p14:creationId xmlns:p14="http://schemas.microsoft.com/office/powerpoint/2010/main" val="682816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2" presetClass="path" presetSubtype="0" decel="100000" fill="hold" nodeType="withEffect">
                                  <p:stCondLst>
                                    <p:cond delay="0"/>
                                  </p:stCondLst>
                                  <p:childTnLst>
                                    <p:animMotion origin="layout" path="M -1.22543E-7 -3.25465E-6 L -1.22543E-7 0.14367 " pathEditMode="relative" rAng="0" ptsTypes="AA">
                                      <p:cBhvr>
                                        <p:cTn id="9" dur="700" fill="hold"/>
                                        <p:tgtEl>
                                          <p:spTgt spid="46"/>
                                        </p:tgtEl>
                                        <p:attrNameLst>
                                          <p:attrName>ppt_x</p:attrName>
                                          <p:attrName>ppt_y</p:attrName>
                                        </p:attrNameLst>
                                      </p:cBhvr>
                                      <p:rCtr x="0" y="7172"/>
                                    </p:animMotion>
                                  </p:childTnLst>
                                </p:cTn>
                              </p:par>
                            </p:childTnLst>
                          </p:cTn>
                        </p:par>
                        <p:par>
                          <p:cTn id="10" fill="hold">
                            <p:stCondLst>
                              <p:cond delay="700"/>
                            </p:stCondLst>
                            <p:childTnLst>
                              <p:par>
                                <p:cTn id="11" presetID="10"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600"/>
                                        <p:tgtEl>
                                          <p:spTgt spid="24"/>
                                        </p:tgtEl>
                                      </p:cBhvr>
                                    </p:animEffect>
                                  </p:childTnLst>
                                </p:cTn>
                              </p:par>
                              <p:par>
                                <p:cTn id="20" presetID="35" presetClass="path" presetSubtype="0" decel="100000" fill="hold" grpId="1" nodeType="withEffect">
                                  <p:stCondLst>
                                    <p:cond delay="0"/>
                                  </p:stCondLst>
                                  <p:childTnLst>
                                    <p:animMotion origin="layout" path="M -0.05553 0.00023 L -2.55297E-7 0.00023 " pathEditMode="relative" rAng="0" ptsTypes="AA">
                                      <p:cBhvr>
                                        <p:cTn id="21" dur="800" fill="hold"/>
                                        <p:tgtEl>
                                          <p:spTgt spid="24"/>
                                        </p:tgtEl>
                                        <p:attrNameLst>
                                          <p:attrName>ppt_x</p:attrName>
                                          <p:attrName>ppt_y</p:attrName>
                                        </p:attrNameLst>
                                      </p:cBhvr>
                                      <p:rCtr x="2770" y="0"/>
                                    </p:animMotion>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4" grpId="0"/>
      <p:bldP spid="24" grpId="1"/>
      <p:bldP spid="7" grpId="0"/>
      <p:bldP spid="28"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Databases</a:t>
            </a:r>
            <a:endParaRPr lang="en-US" sz="8000" dirty="0"/>
          </a:p>
        </p:txBody>
      </p:sp>
    </p:spTree>
    <p:extLst>
      <p:ext uri="{BB962C8B-B14F-4D97-AF65-F5344CB8AC3E}">
        <p14:creationId xmlns:p14="http://schemas.microsoft.com/office/powerpoint/2010/main" val="271166227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chemeClr val="bg2">
                    <a:lumMod val="75000"/>
                    <a:lumOff val="25000"/>
                  </a:schemeClr>
                </a:solidFill>
              </a:rPr>
              <a:t>SQL Server 2012 on </a:t>
            </a:r>
            <a:r>
              <a:rPr lang="en-US" sz="4800" b="1" dirty="0" err="1" smtClean="0">
                <a:solidFill>
                  <a:schemeClr val="bg2">
                    <a:lumMod val="75000"/>
                    <a:lumOff val="25000"/>
                  </a:schemeClr>
                </a:solidFill>
              </a:rPr>
              <a:t>IaaS</a:t>
            </a:r>
            <a:r>
              <a:rPr lang="en-US" sz="4800" b="1" dirty="0" smtClean="0">
                <a:solidFill>
                  <a:schemeClr val="bg2">
                    <a:lumMod val="75000"/>
                    <a:lumOff val="25000"/>
                  </a:schemeClr>
                </a:solidFill>
              </a:rPr>
              <a:t>: High Availability </a:t>
            </a:r>
            <a:endParaRPr lang="en-US" sz="4800" b="1" dirty="0">
              <a:solidFill>
                <a:schemeClr val="bg2">
                  <a:lumMod val="75000"/>
                  <a:lumOff val="25000"/>
                </a:schemeClr>
              </a:solidFill>
            </a:endParaRPr>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021423" y="1823109"/>
            <a:ext cx="6973253" cy="3574391"/>
          </a:xfrm>
        </p:spPr>
      </p:pic>
      <p:sp>
        <p:nvSpPr>
          <p:cNvPr id="5" name="Content Placeholder 2"/>
          <p:cNvSpPr txBox="1">
            <a:spLocks/>
          </p:cNvSpPr>
          <p:nvPr/>
        </p:nvSpPr>
        <p:spPr>
          <a:xfrm>
            <a:off x="411268" y="2384577"/>
            <a:ext cx="4610155" cy="2351328"/>
          </a:xfrm>
          <a:prstGeom prst="rect">
            <a:avLst/>
          </a:prstGeom>
        </p:spPr>
        <p:txBody>
          <a:bodyPr vert="horz" wrap="square" lIns="146304" tIns="91440" rIns="146304" bIns="91440" rtlCol="0">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smtClean="0">
                <a:solidFill>
                  <a:schemeClr val="bg2">
                    <a:lumMod val="90000"/>
                    <a:lumOff val="10000"/>
                  </a:schemeClr>
                </a:solidFill>
              </a:rPr>
              <a:t>High availability within regions using SQL Availability Groups</a:t>
            </a:r>
          </a:p>
          <a:p>
            <a:pPr lvl="1"/>
            <a:endParaRPr lang="en-US" dirty="0" smtClean="0"/>
          </a:p>
        </p:txBody>
      </p:sp>
    </p:spTree>
    <p:extLst>
      <p:ext uri="{BB962C8B-B14F-4D97-AF65-F5344CB8AC3E}">
        <p14:creationId xmlns:p14="http://schemas.microsoft.com/office/powerpoint/2010/main" val="10924609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Building Reliable and Resilient Apps on Windows Azure Infrastructure </a:t>
            </a:r>
            <a:r>
              <a:rPr lang="en-US" sz="4000" dirty="0" smtClean="0"/>
              <a:t>Services</a:t>
            </a:r>
            <a:endParaRPr lang="en-US" sz="4000" dirty="0"/>
          </a:p>
        </p:txBody>
      </p:sp>
      <p:sp>
        <p:nvSpPr>
          <p:cNvPr id="5" name="Text Placeholder 4"/>
          <p:cNvSpPr>
            <a:spLocks noGrp="1"/>
          </p:cNvSpPr>
          <p:nvPr>
            <p:ph type="body" sz="quarter" idx="12"/>
          </p:nvPr>
        </p:nvSpPr>
        <p:spPr/>
        <p:txBody>
          <a:bodyPr/>
          <a:lstStyle/>
          <a:p>
            <a:r>
              <a:rPr lang="en-US" b="1" dirty="0" smtClean="0"/>
              <a:t>Yousef Khalidi</a:t>
            </a:r>
          </a:p>
          <a:p>
            <a:r>
              <a:rPr lang="en-US" dirty="0" smtClean="0"/>
              <a:t>Distinguished Engineer</a:t>
            </a:r>
          </a:p>
          <a:p>
            <a:r>
              <a:rPr lang="en-US" dirty="0" smtClean="0"/>
              <a:t>Microsoft Corporation</a:t>
            </a:r>
            <a:endParaRPr lang="en-US" dirty="0"/>
          </a:p>
        </p:txBody>
      </p:sp>
      <p:sp>
        <p:nvSpPr>
          <p:cNvPr id="14" name="Text Placeholder 13"/>
          <p:cNvSpPr>
            <a:spLocks noGrp="1"/>
          </p:cNvSpPr>
          <p:nvPr>
            <p:ph type="body" sz="quarter" idx="13"/>
          </p:nvPr>
        </p:nvSpPr>
        <p:spPr/>
        <p:txBody>
          <a:bodyPr/>
          <a:lstStyle/>
          <a:p>
            <a:r>
              <a:rPr lang="en-US" dirty="0" smtClean="0"/>
              <a:t>MDC-B371</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chemeClr val="bg2">
                    <a:lumMod val="75000"/>
                    <a:lumOff val="25000"/>
                  </a:schemeClr>
                </a:solidFill>
              </a:rPr>
              <a:t>SQL Server 2012 on </a:t>
            </a:r>
            <a:r>
              <a:rPr lang="en-US" sz="4800" b="1" dirty="0" err="1">
                <a:solidFill>
                  <a:schemeClr val="bg2">
                    <a:lumMod val="75000"/>
                    <a:lumOff val="25000"/>
                  </a:schemeClr>
                </a:solidFill>
              </a:rPr>
              <a:t>IaaS</a:t>
            </a:r>
            <a:r>
              <a:rPr lang="en-US" sz="4800" b="1" dirty="0">
                <a:solidFill>
                  <a:schemeClr val="bg2">
                    <a:lumMod val="75000"/>
                    <a:lumOff val="25000"/>
                  </a:schemeClr>
                </a:solidFill>
              </a:rPr>
              <a:t>: Disaster Recovery</a:t>
            </a:r>
          </a:p>
        </p:txBody>
      </p:sp>
      <p:sp>
        <p:nvSpPr>
          <p:cNvPr id="4" name="Content Placeholder 2"/>
          <p:cNvSpPr txBox="1">
            <a:spLocks/>
          </p:cNvSpPr>
          <p:nvPr/>
        </p:nvSpPr>
        <p:spPr>
          <a:xfrm>
            <a:off x="337826" y="2429364"/>
            <a:ext cx="4986232" cy="2351328"/>
          </a:xfrm>
          <a:prstGeom prst="rect">
            <a:avLst/>
          </a:prstGeom>
        </p:spPr>
        <p:txBody>
          <a:bodyPr vert="horz" wrap="square" lIns="146304" tIns="91440" rIns="146304" bIns="91440" rtlCol="0">
            <a:norm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a:solidFill>
                  <a:schemeClr val="bg2">
                    <a:lumMod val="90000"/>
                    <a:lumOff val="10000"/>
                  </a:schemeClr>
                </a:solidFill>
              </a:rPr>
              <a:t>High availability and Disaster Recovery with Availability Groups across on-</a:t>
            </a:r>
            <a:r>
              <a:rPr lang="en-US" sz="3200" dirty="0" err="1">
                <a:solidFill>
                  <a:schemeClr val="bg2">
                    <a:lumMod val="90000"/>
                    <a:lumOff val="10000"/>
                  </a:schemeClr>
                </a:solidFill>
              </a:rPr>
              <a:t>prem</a:t>
            </a:r>
            <a:r>
              <a:rPr lang="en-US" sz="3200" dirty="0">
                <a:solidFill>
                  <a:schemeClr val="bg2">
                    <a:lumMod val="90000"/>
                    <a:lumOff val="10000"/>
                  </a:schemeClr>
                </a:solidFill>
              </a:rPr>
              <a:t> and cloud</a:t>
            </a:r>
          </a:p>
          <a:p>
            <a:pPr lvl="1"/>
            <a:endParaRPr lang="en-US" dirty="0" smtClean="0"/>
          </a:p>
        </p:txBody>
      </p:sp>
      <p:pic>
        <p:nvPicPr>
          <p:cNvPr id="6" name="Content Placeholder 5"/>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533394" y="1455773"/>
            <a:ext cx="7086139" cy="5150848"/>
          </a:xfrm>
        </p:spPr>
      </p:pic>
    </p:spTree>
    <p:extLst>
      <p:ext uri="{BB962C8B-B14F-4D97-AF65-F5344CB8AC3E}">
        <p14:creationId xmlns:p14="http://schemas.microsoft.com/office/powerpoint/2010/main" val="253110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18"/>
          <p:cNvSpPr>
            <a:spLocks noEditPoints="1"/>
          </p:cNvSpPr>
          <p:nvPr/>
        </p:nvSpPr>
        <p:spPr bwMode="auto">
          <a:xfrm>
            <a:off x="519573" y="3543296"/>
            <a:ext cx="5698667" cy="2828008"/>
          </a:xfrm>
          <a:prstGeom prst="rect">
            <a:avLst/>
          </a:prstGeom>
          <a:solidFill>
            <a:schemeClr val="tx2"/>
          </a:solidFill>
          <a:ln>
            <a:noFill/>
          </a:ln>
        </p:spPr>
        <p:txBody>
          <a:bodyPr vert="horz" wrap="square" lIns="182880" tIns="146304" rIns="182880" bIns="146304" numCol="1" anchor="t" anchorCtr="0" compatLnSpc="1">
            <a:prstTxWarp prst="textNoShape">
              <a:avLst/>
            </a:prstTxWarp>
          </a:bodyPr>
          <a:lstStyle/>
          <a:p>
            <a:pPr defTabSz="932503"/>
            <a:r>
              <a:rPr lang="en-US" sz="2000" dirty="0">
                <a:solidFill>
                  <a:srgbClr val="FFFFFF"/>
                </a:solidFill>
              </a:rPr>
              <a:t>SQL Server Management Studio</a:t>
            </a:r>
          </a:p>
        </p:txBody>
      </p:sp>
      <p:sp>
        <p:nvSpPr>
          <p:cNvPr id="94" name="Rectangle 93"/>
          <p:cNvSpPr/>
          <p:nvPr/>
        </p:nvSpPr>
        <p:spPr bwMode="auto">
          <a:xfrm>
            <a:off x="9102436" y="0"/>
            <a:ext cx="2547738" cy="167882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42" name="Group 41"/>
          <p:cNvGrpSpPr/>
          <p:nvPr/>
        </p:nvGrpSpPr>
        <p:grpSpPr>
          <a:xfrm>
            <a:off x="8273093" y="1054967"/>
            <a:ext cx="3888745" cy="2141391"/>
            <a:chOff x="4744649" y="1560875"/>
            <a:chExt cx="7414023" cy="4082634"/>
          </a:xfrm>
        </p:grpSpPr>
        <p:sp>
          <p:nvSpPr>
            <p:cNvPr id="43" name="Freeform 128"/>
            <p:cNvSpPr>
              <a:spLocks noChangeAspect="1"/>
            </p:cNvSpPr>
            <p:nvPr/>
          </p:nvSpPr>
          <p:spPr bwMode="black">
            <a:xfrm>
              <a:off x="4744649" y="1560875"/>
              <a:ext cx="7414023" cy="408263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44" name="Freeform 79"/>
            <p:cNvSpPr>
              <a:spLocks noEditPoints="1"/>
            </p:cNvSpPr>
            <p:nvPr/>
          </p:nvSpPr>
          <p:spPr bwMode="black">
            <a:xfrm>
              <a:off x="7790054" y="2750285"/>
              <a:ext cx="1958183" cy="257956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bg1"/>
            </a:solidFill>
            <a:ln>
              <a:noFill/>
            </a:ln>
          </p:spPr>
          <p:txBody>
            <a:bodyPr vert="horz" wrap="square" lIns="82305" tIns="41153" rIns="82305" bIns="41153" numCol="1" anchor="t" anchorCtr="0" compatLnSpc="1">
              <a:prstTxWarp prst="textNoShape">
                <a:avLst/>
              </a:prstTxWarp>
            </a:bodyPr>
            <a:lstStyle/>
            <a:p>
              <a:pPr defTabSz="932503"/>
              <a:endParaRPr lang="en-US" sz="1600" dirty="0">
                <a:solidFill>
                  <a:srgbClr val="505050"/>
                </a:solidFill>
              </a:endParaRPr>
            </a:p>
          </p:txBody>
        </p:sp>
      </p:grpSp>
      <p:sp>
        <p:nvSpPr>
          <p:cNvPr id="98" name="Rectangle 97"/>
          <p:cNvSpPr/>
          <p:nvPr/>
        </p:nvSpPr>
        <p:spPr bwMode="auto">
          <a:xfrm>
            <a:off x="10269769" y="4812169"/>
            <a:ext cx="2166706" cy="440767"/>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8" name="Group 7"/>
          <p:cNvGrpSpPr/>
          <p:nvPr/>
        </p:nvGrpSpPr>
        <p:grpSpPr>
          <a:xfrm>
            <a:off x="7615950" y="4118279"/>
            <a:ext cx="4715750" cy="1986023"/>
            <a:chOff x="6909369" y="3785768"/>
            <a:chExt cx="5106196" cy="1986023"/>
          </a:xfrm>
        </p:grpSpPr>
        <p:sp>
          <p:nvSpPr>
            <p:cNvPr id="65" name="TextBox 64"/>
            <p:cNvSpPr txBox="1"/>
            <p:nvPr/>
          </p:nvSpPr>
          <p:spPr>
            <a:xfrm>
              <a:off x="6909369" y="4189819"/>
              <a:ext cx="4584356" cy="1581972"/>
            </a:xfrm>
            <a:prstGeom prst="rect">
              <a:avLst/>
            </a:prstGeom>
            <a:noFill/>
          </p:spPr>
          <p:txBody>
            <a:bodyPr wrap="square" lIns="182880" tIns="146304" rIns="182880" bIns="146304" rtlCol="0">
              <a:spAutoFit/>
            </a:bodyPr>
            <a:lstStyle/>
            <a:p>
              <a:pPr defTabSz="932503" fontAlgn="base">
                <a:lnSpc>
                  <a:spcPct val="90000"/>
                </a:lnSpc>
                <a:spcBef>
                  <a:spcPct val="20000"/>
                </a:spcBef>
                <a:spcAft>
                  <a:spcPct val="0"/>
                </a:spcAft>
                <a:buClr>
                  <a:srgbClr val="0070C0"/>
                </a:buClr>
                <a:buSzPct val="100000"/>
                <a:defRPr/>
              </a:pPr>
              <a:r>
                <a:rPr lang="en-US" sz="2200" spc="-53" dirty="0">
                  <a:solidFill>
                    <a:srgbClr val="EFEFEF">
                      <a:lumMod val="50000"/>
                    </a:srgbClr>
                  </a:solidFill>
                  <a:ea typeface="Segoe UI" pitchFamily="34" charset="0"/>
                  <a:cs typeface="Segoe UI Light" panose="020B0502040204020203" pitchFamily="34" charset="0"/>
                </a:rPr>
                <a:t>Reliable off-site data backup </a:t>
              </a:r>
              <a:br>
                <a:rPr lang="en-US" sz="2200" spc="-53" dirty="0">
                  <a:solidFill>
                    <a:srgbClr val="EFEFEF">
                      <a:lumMod val="50000"/>
                    </a:srgbClr>
                  </a:solidFill>
                  <a:ea typeface="Segoe UI" pitchFamily="34" charset="0"/>
                  <a:cs typeface="Segoe UI Light" panose="020B0502040204020203" pitchFamily="34" charset="0"/>
                </a:rPr>
              </a:br>
              <a:r>
                <a:rPr lang="en-US" sz="2200" spc="-53" dirty="0">
                  <a:solidFill>
                    <a:srgbClr val="EFEFEF">
                      <a:lumMod val="50000"/>
                    </a:srgbClr>
                  </a:solidFill>
                  <a:ea typeface="Segoe UI" pitchFamily="34" charset="0"/>
                  <a:cs typeface="Segoe UI Light" panose="020B0502040204020203" pitchFamily="34" charset="0"/>
                </a:rPr>
                <a:t>for SQL images</a:t>
              </a:r>
            </a:p>
            <a:p>
              <a:pPr defTabSz="932503" fontAlgn="base">
                <a:lnSpc>
                  <a:spcPct val="90000"/>
                </a:lnSpc>
                <a:spcBef>
                  <a:spcPct val="20000"/>
                </a:spcBef>
                <a:spcAft>
                  <a:spcPct val="0"/>
                </a:spcAft>
                <a:buClr>
                  <a:srgbClr val="0070C0"/>
                </a:buClr>
                <a:buSzPct val="100000"/>
                <a:defRPr/>
              </a:pPr>
              <a:r>
                <a:rPr lang="en-US" sz="2200" spc="-53" dirty="0">
                  <a:solidFill>
                    <a:srgbClr val="EFEFEF">
                      <a:lumMod val="50000"/>
                    </a:srgbClr>
                  </a:solidFill>
                  <a:ea typeface="Segoe UI" pitchFamily="34" charset="0"/>
                  <a:cs typeface="Segoe UI Light" panose="020B0502040204020203" pitchFamily="34" charset="0"/>
                </a:rPr>
                <a:t>Easily restore databases </a:t>
              </a:r>
              <a:r>
                <a:rPr lang="en-US" sz="2200" spc="-53" dirty="0" smtClean="0">
                  <a:solidFill>
                    <a:srgbClr val="EFEFEF">
                      <a:lumMod val="50000"/>
                    </a:srgbClr>
                  </a:solidFill>
                  <a:ea typeface="Segoe UI" pitchFamily="34" charset="0"/>
                  <a:cs typeface="Segoe UI Light" panose="020B0502040204020203" pitchFamily="34" charset="0"/>
                </a:rPr>
                <a:t/>
              </a:r>
              <a:br>
                <a:rPr lang="en-US" sz="2200" spc="-53" dirty="0" smtClean="0">
                  <a:solidFill>
                    <a:srgbClr val="EFEFEF">
                      <a:lumMod val="50000"/>
                    </a:srgbClr>
                  </a:solidFill>
                  <a:ea typeface="Segoe UI" pitchFamily="34" charset="0"/>
                  <a:cs typeface="Segoe UI Light" panose="020B0502040204020203" pitchFamily="34" charset="0"/>
                </a:rPr>
              </a:br>
              <a:r>
                <a:rPr lang="en-US" sz="2200" spc="-53" dirty="0" smtClean="0">
                  <a:solidFill>
                    <a:srgbClr val="EFEFEF">
                      <a:lumMod val="50000"/>
                    </a:srgbClr>
                  </a:solidFill>
                  <a:ea typeface="Segoe UI" pitchFamily="34" charset="0"/>
                  <a:cs typeface="Segoe UI Light" panose="020B0502040204020203" pitchFamily="34" charset="0"/>
                </a:rPr>
                <a:t>using </a:t>
              </a:r>
              <a:r>
                <a:rPr lang="en-US" sz="2200" spc="-53" dirty="0">
                  <a:solidFill>
                    <a:srgbClr val="EFEFEF">
                      <a:lumMod val="50000"/>
                    </a:srgbClr>
                  </a:solidFill>
                  <a:ea typeface="Segoe UI" pitchFamily="34" charset="0"/>
                  <a:cs typeface="Segoe UI Light" panose="020B0502040204020203" pitchFamily="34" charset="0"/>
                </a:rPr>
                <a:t>VMs </a:t>
              </a:r>
            </a:p>
          </p:txBody>
        </p:sp>
        <p:sp>
          <p:nvSpPr>
            <p:cNvPr id="24" name="TextBox 23"/>
            <p:cNvSpPr txBox="1"/>
            <p:nvPr/>
          </p:nvSpPr>
          <p:spPr>
            <a:xfrm>
              <a:off x="6909369" y="3785768"/>
              <a:ext cx="5106196" cy="533788"/>
            </a:xfrm>
            <a:prstGeom prst="rect">
              <a:avLst/>
            </a:prstGeom>
            <a:noFill/>
          </p:spPr>
          <p:txBody>
            <a:bodyPr wrap="square" lIns="182880" tIns="146304" rIns="182880" bIns="146304" rtlCol="0">
              <a:noAutofit/>
            </a:bodyPr>
            <a:lstStyle/>
            <a:p>
              <a:pPr defTabSz="914400" fontAlgn="base">
                <a:lnSpc>
                  <a:spcPct val="90000"/>
                </a:lnSpc>
                <a:spcBef>
                  <a:spcPct val="20000"/>
                </a:spcBef>
                <a:spcAft>
                  <a:spcPct val="0"/>
                </a:spcAft>
                <a:buClr>
                  <a:srgbClr val="0070C0"/>
                </a:buClr>
                <a:buSzPct val="100000"/>
                <a:defRPr/>
              </a:pPr>
              <a:r>
                <a:rPr lang="en-US" sz="2200" spc="-50" dirty="0">
                  <a:solidFill>
                    <a:srgbClr val="00188F"/>
                  </a:solidFill>
                </a:rPr>
                <a:t>Benefits</a:t>
              </a:r>
            </a:p>
          </p:txBody>
        </p:sp>
      </p:grpSp>
      <p:sp>
        <p:nvSpPr>
          <p:cNvPr id="25" name="Title 1"/>
          <p:cNvSpPr txBox="1">
            <a:spLocks/>
          </p:cNvSpPr>
          <p:nvPr/>
        </p:nvSpPr>
        <p:spPr>
          <a:xfrm>
            <a:off x="274638" y="292082"/>
            <a:ext cx="11375536" cy="946413"/>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defTabSz="932503">
              <a:spcBef>
                <a:spcPct val="20000"/>
              </a:spcBef>
              <a:buSzPct val="80000"/>
            </a:pPr>
            <a:r>
              <a:rPr lang="en-US" b="1" spc="-50" dirty="0" smtClean="0">
                <a:gradFill>
                  <a:gsLst>
                    <a:gs pos="2917">
                      <a:srgbClr val="00188F"/>
                    </a:gs>
                    <a:gs pos="30000">
                      <a:srgbClr val="00188F"/>
                    </a:gs>
                  </a:gsLst>
                  <a:lin ang="5400000" scaled="0"/>
                </a:gradFill>
              </a:rPr>
              <a:t>Microsoft </a:t>
            </a:r>
            <a:r>
              <a:rPr lang="en-US" b="1" spc="-50" dirty="0">
                <a:gradFill>
                  <a:gsLst>
                    <a:gs pos="2917">
                      <a:srgbClr val="00188F"/>
                    </a:gs>
                    <a:gs pos="30000">
                      <a:srgbClr val="00188F"/>
                    </a:gs>
                  </a:gsLst>
                  <a:lin ang="5400000" scaled="0"/>
                </a:gradFill>
              </a:rPr>
              <a:t>SQL </a:t>
            </a:r>
            <a:r>
              <a:rPr lang="en-US" b="1" spc="-50" dirty="0" smtClean="0">
                <a:gradFill>
                  <a:gsLst>
                    <a:gs pos="2917">
                      <a:srgbClr val="00188F"/>
                    </a:gs>
                    <a:gs pos="30000">
                      <a:srgbClr val="00188F"/>
                    </a:gs>
                  </a:gsLst>
                  <a:lin ang="5400000" scaled="0"/>
                </a:gradFill>
              </a:rPr>
              <a:t>Server backup and restore to the cloud</a:t>
            </a:r>
            <a:endParaRPr lang="en-US" b="1" spc="-50" dirty="0">
              <a:gradFill>
                <a:gsLst>
                  <a:gs pos="2917">
                    <a:srgbClr val="00188F"/>
                  </a:gs>
                  <a:gs pos="30000">
                    <a:srgbClr val="00188F"/>
                  </a:gs>
                </a:gsLst>
                <a:lin ang="5400000" scaled="0"/>
              </a:gradFill>
            </a:endParaRPr>
          </a:p>
        </p:txBody>
      </p:sp>
      <p:grpSp>
        <p:nvGrpSpPr>
          <p:cNvPr id="7" name="Group 6"/>
          <p:cNvGrpSpPr/>
          <p:nvPr/>
        </p:nvGrpSpPr>
        <p:grpSpPr>
          <a:xfrm>
            <a:off x="2131253" y="4434886"/>
            <a:ext cx="3870450" cy="694283"/>
            <a:chOff x="1822427" y="4518011"/>
            <a:chExt cx="3870450" cy="694283"/>
          </a:xfrm>
        </p:grpSpPr>
        <p:grpSp>
          <p:nvGrpSpPr>
            <p:cNvPr id="4" name="Group 3"/>
            <p:cNvGrpSpPr/>
            <p:nvPr/>
          </p:nvGrpSpPr>
          <p:grpSpPr>
            <a:xfrm>
              <a:off x="4101811" y="4518011"/>
              <a:ext cx="1591066" cy="694283"/>
              <a:chOff x="2868829" y="-2273840"/>
              <a:chExt cx="2011854" cy="877900"/>
            </a:xfrm>
          </p:grpSpPr>
          <p:pic>
            <p:nvPicPr>
              <p:cNvPr id="3" name="Picture 2"/>
              <p:cNvPicPr>
                <a:picLocks noChangeAspect="1"/>
              </p:cNvPicPr>
              <p:nvPr/>
            </p:nvPicPr>
            <p:blipFill>
              <a:blip r:embed="rId3"/>
              <a:stretch>
                <a:fillRect/>
              </a:stretch>
            </p:blipFill>
            <p:spPr>
              <a:xfrm>
                <a:off x="2868829" y="-2273840"/>
                <a:ext cx="2011854" cy="877900"/>
              </a:xfrm>
              <a:prstGeom prst="rect">
                <a:avLst/>
              </a:prstGeom>
            </p:spPr>
          </p:pic>
          <p:sp>
            <p:nvSpPr>
              <p:cNvPr id="56" name="Freeform 134"/>
              <p:cNvSpPr>
                <a:spLocks noEditPoints="1"/>
              </p:cNvSpPr>
              <p:nvPr/>
            </p:nvSpPr>
            <p:spPr bwMode="black">
              <a:xfrm>
                <a:off x="2927992" y="-2133419"/>
                <a:ext cx="534411" cy="577898"/>
              </a:xfrm>
              <a:custGeom>
                <a:avLst/>
                <a:gdLst>
                  <a:gd name="T0" fmla="*/ 333 w 666"/>
                  <a:gd name="T1" fmla="*/ 125 h 720"/>
                  <a:gd name="T2" fmla="*/ 126 w 666"/>
                  <a:gd name="T3" fmla="*/ 90 h 720"/>
                  <a:gd name="T4" fmla="*/ 56 w 666"/>
                  <a:gd name="T5" fmla="*/ 502 h 720"/>
                  <a:gd name="T6" fmla="*/ 324 w 666"/>
                  <a:gd name="T7" fmla="*/ 720 h 720"/>
                  <a:gd name="T8" fmla="*/ 402 w 666"/>
                  <a:gd name="T9" fmla="*/ 352 h 720"/>
                  <a:gd name="T10" fmla="*/ 476 w 666"/>
                  <a:gd name="T11" fmla="*/ 315 h 720"/>
                  <a:gd name="T12" fmla="*/ 462 w 666"/>
                  <a:gd name="T13" fmla="*/ 318 h 720"/>
                  <a:gd name="T14" fmla="*/ 548 w 666"/>
                  <a:gd name="T15" fmla="*/ 205 h 720"/>
                  <a:gd name="T16" fmla="*/ 403 w 666"/>
                  <a:gd name="T17" fmla="*/ 241 h 720"/>
                  <a:gd name="T18" fmla="*/ 328 w 666"/>
                  <a:gd name="T19" fmla="*/ 215 h 720"/>
                  <a:gd name="T20" fmla="*/ 314 w 666"/>
                  <a:gd name="T21" fmla="*/ 381 h 720"/>
                  <a:gd name="T22" fmla="*/ 325 w 666"/>
                  <a:gd name="T23" fmla="*/ 377 h 720"/>
                  <a:gd name="T24" fmla="*/ 285 w 666"/>
                  <a:gd name="T25" fmla="*/ 474 h 720"/>
                  <a:gd name="T26" fmla="*/ 285 w 666"/>
                  <a:gd name="T27" fmla="*/ 474 h 720"/>
                  <a:gd name="T28" fmla="*/ 228 w 666"/>
                  <a:gd name="T29" fmla="*/ 414 h 720"/>
                  <a:gd name="T30" fmla="*/ 229 w 666"/>
                  <a:gd name="T31" fmla="*/ 593 h 720"/>
                  <a:gd name="T32" fmla="*/ 221 w 666"/>
                  <a:gd name="T33" fmla="*/ 521 h 720"/>
                  <a:gd name="T34" fmla="*/ 234 w 666"/>
                  <a:gd name="T35" fmla="*/ 278 h 720"/>
                  <a:gd name="T36" fmla="*/ 297 w 666"/>
                  <a:gd name="T37" fmla="*/ 135 h 720"/>
                  <a:gd name="T38" fmla="*/ 268 w 666"/>
                  <a:gd name="T39" fmla="*/ 314 h 720"/>
                  <a:gd name="T40" fmla="*/ 280 w 666"/>
                  <a:gd name="T41" fmla="*/ 377 h 720"/>
                  <a:gd name="T42" fmla="*/ 288 w 666"/>
                  <a:gd name="T43" fmla="*/ 374 h 720"/>
                  <a:gd name="T44" fmla="*/ 289 w 666"/>
                  <a:gd name="T45" fmla="*/ 300 h 720"/>
                  <a:gd name="T46" fmla="*/ 409 w 666"/>
                  <a:gd name="T47" fmla="*/ 156 h 720"/>
                  <a:gd name="T48" fmla="*/ 317 w 666"/>
                  <a:gd name="T49" fmla="*/ 123 h 720"/>
                  <a:gd name="T50" fmla="*/ 275 w 666"/>
                  <a:gd name="T51" fmla="*/ 5 h 720"/>
                  <a:gd name="T52" fmla="*/ 171 w 666"/>
                  <a:gd name="T53" fmla="*/ 54 h 720"/>
                  <a:gd name="T54" fmla="*/ 226 w 666"/>
                  <a:gd name="T55" fmla="*/ 108 h 720"/>
                  <a:gd name="T56" fmla="*/ 166 w 666"/>
                  <a:gd name="T57" fmla="*/ 57 h 720"/>
                  <a:gd name="T58" fmla="*/ 150 w 666"/>
                  <a:gd name="T59" fmla="*/ 102 h 720"/>
                  <a:gd name="T60" fmla="*/ 203 w 666"/>
                  <a:gd name="T61" fmla="*/ 117 h 720"/>
                  <a:gd name="T62" fmla="*/ 227 w 666"/>
                  <a:gd name="T63" fmla="*/ 309 h 720"/>
                  <a:gd name="T64" fmla="*/ 188 w 666"/>
                  <a:gd name="T65" fmla="*/ 383 h 720"/>
                  <a:gd name="T66" fmla="*/ 144 w 666"/>
                  <a:gd name="T67" fmla="*/ 453 h 720"/>
                  <a:gd name="T68" fmla="*/ 144 w 666"/>
                  <a:gd name="T69" fmla="*/ 453 h 720"/>
                  <a:gd name="T70" fmla="*/ 125 w 666"/>
                  <a:gd name="T71" fmla="*/ 463 h 720"/>
                  <a:gd name="T72" fmla="*/ 27 w 666"/>
                  <a:gd name="T73" fmla="*/ 564 h 720"/>
                  <a:gd name="T74" fmla="*/ 71 w 666"/>
                  <a:gd name="T75" fmla="*/ 639 h 720"/>
                  <a:gd name="T76" fmla="*/ 169 w 666"/>
                  <a:gd name="T77" fmla="*/ 571 h 720"/>
                  <a:gd name="T78" fmla="*/ 171 w 666"/>
                  <a:gd name="T79" fmla="*/ 687 h 720"/>
                  <a:gd name="T80" fmla="*/ 171 w 666"/>
                  <a:gd name="T81" fmla="*/ 687 h 720"/>
                  <a:gd name="T82" fmla="*/ 353 w 666"/>
                  <a:gd name="T83" fmla="*/ 644 h 720"/>
                  <a:gd name="T84" fmla="*/ 179 w 666"/>
                  <a:gd name="T85" fmla="*/ 689 h 720"/>
                  <a:gd name="T86" fmla="*/ 381 w 666"/>
                  <a:gd name="T87" fmla="*/ 546 h 720"/>
                  <a:gd name="T88" fmla="*/ 381 w 666"/>
                  <a:gd name="T89" fmla="*/ 546 h 720"/>
                  <a:gd name="T90" fmla="*/ 384 w 666"/>
                  <a:gd name="T91" fmla="*/ 530 h 720"/>
                  <a:gd name="T92" fmla="*/ 393 w 666"/>
                  <a:gd name="T93" fmla="*/ 432 h 720"/>
                  <a:gd name="T94" fmla="*/ 451 w 666"/>
                  <a:gd name="T95" fmla="*/ 32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6" h="720">
                    <a:moveTo>
                      <a:pt x="666" y="290"/>
                    </a:moveTo>
                    <a:cubicBezTo>
                      <a:pt x="663" y="286"/>
                      <a:pt x="663" y="286"/>
                      <a:pt x="663" y="286"/>
                    </a:cubicBezTo>
                    <a:cubicBezTo>
                      <a:pt x="624" y="224"/>
                      <a:pt x="564" y="167"/>
                      <a:pt x="384" y="134"/>
                    </a:cubicBezTo>
                    <a:cubicBezTo>
                      <a:pt x="369" y="131"/>
                      <a:pt x="353" y="128"/>
                      <a:pt x="333" y="125"/>
                    </a:cubicBezTo>
                    <a:cubicBezTo>
                      <a:pt x="306" y="78"/>
                      <a:pt x="286" y="36"/>
                      <a:pt x="278" y="0"/>
                    </a:cubicBezTo>
                    <a:cubicBezTo>
                      <a:pt x="257" y="6"/>
                      <a:pt x="145" y="45"/>
                      <a:pt x="123" y="74"/>
                    </a:cubicBezTo>
                    <a:cubicBezTo>
                      <a:pt x="123" y="73"/>
                      <a:pt x="123" y="73"/>
                      <a:pt x="123" y="73"/>
                    </a:cubicBezTo>
                    <a:cubicBezTo>
                      <a:pt x="118" y="80"/>
                      <a:pt x="122" y="86"/>
                      <a:pt x="126" y="90"/>
                    </a:cubicBezTo>
                    <a:cubicBezTo>
                      <a:pt x="166" y="137"/>
                      <a:pt x="225" y="164"/>
                      <a:pt x="225" y="259"/>
                    </a:cubicBezTo>
                    <a:cubicBezTo>
                      <a:pt x="225" y="346"/>
                      <a:pt x="147" y="427"/>
                      <a:pt x="68" y="492"/>
                    </a:cubicBezTo>
                    <a:cubicBezTo>
                      <a:pt x="64" y="495"/>
                      <a:pt x="60" y="498"/>
                      <a:pt x="56" y="502"/>
                    </a:cubicBezTo>
                    <a:cubicBezTo>
                      <a:pt x="56" y="502"/>
                      <a:pt x="56" y="502"/>
                      <a:pt x="56" y="502"/>
                    </a:cubicBezTo>
                    <a:cubicBezTo>
                      <a:pt x="36" y="519"/>
                      <a:pt x="14" y="545"/>
                      <a:pt x="8" y="569"/>
                    </a:cubicBezTo>
                    <a:cubicBezTo>
                      <a:pt x="0" y="604"/>
                      <a:pt x="27" y="632"/>
                      <a:pt x="55" y="652"/>
                    </a:cubicBezTo>
                    <a:cubicBezTo>
                      <a:pt x="86" y="674"/>
                      <a:pt x="119" y="685"/>
                      <a:pt x="156" y="696"/>
                    </a:cubicBezTo>
                    <a:cubicBezTo>
                      <a:pt x="198" y="708"/>
                      <a:pt x="281" y="719"/>
                      <a:pt x="324" y="720"/>
                    </a:cubicBezTo>
                    <a:cubicBezTo>
                      <a:pt x="327" y="720"/>
                      <a:pt x="331" y="719"/>
                      <a:pt x="331" y="719"/>
                    </a:cubicBezTo>
                    <a:cubicBezTo>
                      <a:pt x="331" y="719"/>
                      <a:pt x="333" y="716"/>
                      <a:pt x="333" y="715"/>
                    </a:cubicBezTo>
                    <a:cubicBezTo>
                      <a:pt x="337" y="709"/>
                      <a:pt x="386" y="616"/>
                      <a:pt x="400" y="538"/>
                    </a:cubicBezTo>
                    <a:cubicBezTo>
                      <a:pt x="408" y="487"/>
                      <a:pt x="415" y="418"/>
                      <a:pt x="402" y="352"/>
                    </a:cubicBezTo>
                    <a:cubicBezTo>
                      <a:pt x="492" y="325"/>
                      <a:pt x="596" y="300"/>
                      <a:pt x="666" y="290"/>
                    </a:cubicBezTo>
                    <a:close/>
                    <a:moveTo>
                      <a:pt x="650" y="282"/>
                    </a:moveTo>
                    <a:cubicBezTo>
                      <a:pt x="651" y="283"/>
                      <a:pt x="653" y="284"/>
                      <a:pt x="655" y="285"/>
                    </a:cubicBezTo>
                    <a:cubicBezTo>
                      <a:pt x="633" y="287"/>
                      <a:pt x="570" y="291"/>
                      <a:pt x="476" y="315"/>
                    </a:cubicBezTo>
                    <a:cubicBezTo>
                      <a:pt x="515" y="278"/>
                      <a:pt x="535" y="255"/>
                      <a:pt x="556" y="207"/>
                    </a:cubicBezTo>
                    <a:cubicBezTo>
                      <a:pt x="602" y="232"/>
                      <a:pt x="634" y="263"/>
                      <a:pt x="650" y="282"/>
                    </a:cubicBezTo>
                    <a:close/>
                    <a:moveTo>
                      <a:pt x="462" y="318"/>
                    </a:moveTo>
                    <a:cubicBezTo>
                      <a:pt x="462" y="318"/>
                      <a:pt x="462" y="318"/>
                      <a:pt x="462" y="318"/>
                    </a:cubicBezTo>
                    <a:cubicBezTo>
                      <a:pt x="462" y="318"/>
                      <a:pt x="462" y="318"/>
                      <a:pt x="462" y="318"/>
                    </a:cubicBezTo>
                    <a:cubicBezTo>
                      <a:pt x="462" y="318"/>
                      <a:pt x="462" y="318"/>
                      <a:pt x="462" y="318"/>
                    </a:cubicBezTo>
                    <a:cubicBezTo>
                      <a:pt x="446" y="293"/>
                      <a:pt x="427" y="273"/>
                      <a:pt x="405" y="257"/>
                    </a:cubicBezTo>
                    <a:cubicBezTo>
                      <a:pt x="448" y="237"/>
                      <a:pt x="496" y="220"/>
                      <a:pt x="548" y="205"/>
                    </a:cubicBezTo>
                    <a:cubicBezTo>
                      <a:pt x="531" y="234"/>
                      <a:pt x="504" y="265"/>
                      <a:pt x="462" y="318"/>
                    </a:cubicBezTo>
                    <a:close/>
                    <a:moveTo>
                      <a:pt x="509" y="186"/>
                    </a:moveTo>
                    <a:cubicBezTo>
                      <a:pt x="520" y="190"/>
                      <a:pt x="530" y="194"/>
                      <a:pt x="540" y="199"/>
                    </a:cubicBezTo>
                    <a:cubicBezTo>
                      <a:pt x="489" y="210"/>
                      <a:pt x="444" y="225"/>
                      <a:pt x="403" y="241"/>
                    </a:cubicBezTo>
                    <a:cubicBezTo>
                      <a:pt x="419" y="211"/>
                      <a:pt x="426" y="183"/>
                      <a:pt x="427" y="160"/>
                    </a:cubicBezTo>
                    <a:cubicBezTo>
                      <a:pt x="455" y="167"/>
                      <a:pt x="482" y="175"/>
                      <a:pt x="509" y="186"/>
                    </a:cubicBezTo>
                    <a:close/>
                    <a:moveTo>
                      <a:pt x="385" y="243"/>
                    </a:moveTo>
                    <a:cubicBezTo>
                      <a:pt x="367" y="232"/>
                      <a:pt x="347" y="223"/>
                      <a:pt x="328" y="215"/>
                    </a:cubicBezTo>
                    <a:cubicBezTo>
                      <a:pt x="354" y="196"/>
                      <a:pt x="385" y="177"/>
                      <a:pt x="420" y="159"/>
                    </a:cubicBezTo>
                    <a:cubicBezTo>
                      <a:pt x="418" y="179"/>
                      <a:pt x="407" y="207"/>
                      <a:pt x="385" y="243"/>
                    </a:cubicBezTo>
                    <a:close/>
                    <a:moveTo>
                      <a:pt x="312" y="382"/>
                    </a:moveTo>
                    <a:cubicBezTo>
                      <a:pt x="312" y="382"/>
                      <a:pt x="313" y="381"/>
                      <a:pt x="314" y="381"/>
                    </a:cubicBezTo>
                    <a:cubicBezTo>
                      <a:pt x="333" y="394"/>
                      <a:pt x="376" y="419"/>
                      <a:pt x="392" y="425"/>
                    </a:cubicBezTo>
                    <a:cubicBezTo>
                      <a:pt x="371" y="440"/>
                      <a:pt x="341" y="457"/>
                      <a:pt x="299" y="475"/>
                    </a:cubicBezTo>
                    <a:cubicBezTo>
                      <a:pt x="310" y="435"/>
                      <a:pt x="313" y="402"/>
                      <a:pt x="312" y="382"/>
                    </a:cubicBezTo>
                    <a:close/>
                    <a:moveTo>
                      <a:pt x="325" y="377"/>
                    </a:moveTo>
                    <a:cubicBezTo>
                      <a:pt x="344" y="371"/>
                      <a:pt x="365" y="364"/>
                      <a:pt x="387" y="357"/>
                    </a:cubicBezTo>
                    <a:cubicBezTo>
                      <a:pt x="390" y="378"/>
                      <a:pt x="392" y="400"/>
                      <a:pt x="392" y="420"/>
                    </a:cubicBezTo>
                    <a:cubicBezTo>
                      <a:pt x="374" y="410"/>
                      <a:pt x="341" y="389"/>
                      <a:pt x="325" y="377"/>
                    </a:cubicBezTo>
                    <a:close/>
                    <a:moveTo>
                      <a:pt x="285" y="474"/>
                    </a:moveTo>
                    <a:cubicBezTo>
                      <a:pt x="265" y="457"/>
                      <a:pt x="246" y="433"/>
                      <a:pt x="239" y="410"/>
                    </a:cubicBezTo>
                    <a:cubicBezTo>
                      <a:pt x="253" y="404"/>
                      <a:pt x="268" y="398"/>
                      <a:pt x="283" y="392"/>
                    </a:cubicBezTo>
                    <a:cubicBezTo>
                      <a:pt x="288" y="390"/>
                      <a:pt x="293" y="389"/>
                      <a:pt x="298" y="387"/>
                    </a:cubicBezTo>
                    <a:cubicBezTo>
                      <a:pt x="301" y="414"/>
                      <a:pt x="295" y="444"/>
                      <a:pt x="285" y="474"/>
                    </a:cubicBezTo>
                    <a:close/>
                    <a:moveTo>
                      <a:pt x="209" y="509"/>
                    </a:moveTo>
                    <a:cubicBezTo>
                      <a:pt x="199" y="512"/>
                      <a:pt x="187" y="516"/>
                      <a:pt x="173" y="521"/>
                    </a:cubicBezTo>
                    <a:cubicBezTo>
                      <a:pt x="185" y="503"/>
                      <a:pt x="212" y="452"/>
                      <a:pt x="224" y="416"/>
                    </a:cubicBezTo>
                    <a:cubicBezTo>
                      <a:pt x="225" y="415"/>
                      <a:pt x="227" y="415"/>
                      <a:pt x="228" y="414"/>
                    </a:cubicBezTo>
                    <a:cubicBezTo>
                      <a:pt x="238" y="445"/>
                      <a:pt x="262" y="470"/>
                      <a:pt x="279" y="484"/>
                    </a:cubicBezTo>
                    <a:cubicBezTo>
                      <a:pt x="258" y="492"/>
                      <a:pt x="235" y="500"/>
                      <a:pt x="209" y="509"/>
                    </a:cubicBezTo>
                    <a:close/>
                    <a:moveTo>
                      <a:pt x="276" y="499"/>
                    </a:moveTo>
                    <a:cubicBezTo>
                      <a:pt x="263" y="532"/>
                      <a:pt x="246" y="565"/>
                      <a:pt x="229" y="593"/>
                    </a:cubicBezTo>
                    <a:cubicBezTo>
                      <a:pt x="229" y="594"/>
                      <a:pt x="229" y="594"/>
                      <a:pt x="229" y="594"/>
                    </a:cubicBezTo>
                    <a:cubicBezTo>
                      <a:pt x="220" y="589"/>
                      <a:pt x="212" y="584"/>
                      <a:pt x="205" y="578"/>
                    </a:cubicBezTo>
                    <a:cubicBezTo>
                      <a:pt x="189" y="567"/>
                      <a:pt x="174" y="553"/>
                      <a:pt x="163" y="538"/>
                    </a:cubicBezTo>
                    <a:cubicBezTo>
                      <a:pt x="183" y="533"/>
                      <a:pt x="202" y="527"/>
                      <a:pt x="221" y="521"/>
                    </a:cubicBezTo>
                    <a:cubicBezTo>
                      <a:pt x="241" y="514"/>
                      <a:pt x="259" y="507"/>
                      <a:pt x="276" y="499"/>
                    </a:cubicBezTo>
                    <a:close/>
                    <a:moveTo>
                      <a:pt x="231" y="205"/>
                    </a:moveTo>
                    <a:cubicBezTo>
                      <a:pt x="249" y="208"/>
                      <a:pt x="270" y="215"/>
                      <a:pt x="294" y="224"/>
                    </a:cubicBezTo>
                    <a:cubicBezTo>
                      <a:pt x="276" y="238"/>
                      <a:pt x="256" y="256"/>
                      <a:pt x="234" y="278"/>
                    </a:cubicBezTo>
                    <a:cubicBezTo>
                      <a:pt x="237" y="252"/>
                      <a:pt x="235" y="228"/>
                      <a:pt x="231" y="205"/>
                    </a:cubicBezTo>
                    <a:close/>
                    <a:moveTo>
                      <a:pt x="236" y="187"/>
                    </a:moveTo>
                    <a:cubicBezTo>
                      <a:pt x="251" y="170"/>
                      <a:pt x="272" y="153"/>
                      <a:pt x="297" y="135"/>
                    </a:cubicBezTo>
                    <a:cubicBezTo>
                      <a:pt x="297" y="135"/>
                      <a:pt x="297" y="135"/>
                      <a:pt x="297" y="135"/>
                    </a:cubicBezTo>
                    <a:cubicBezTo>
                      <a:pt x="305" y="158"/>
                      <a:pt x="307" y="182"/>
                      <a:pt x="305" y="207"/>
                    </a:cubicBezTo>
                    <a:cubicBezTo>
                      <a:pt x="282" y="199"/>
                      <a:pt x="258" y="193"/>
                      <a:pt x="236" y="187"/>
                    </a:cubicBezTo>
                    <a:close/>
                    <a:moveTo>
                      <a:pt x="301" y="235"/>
                    </a:moveTo>
                    <a:cubicBezTo>
                      <a:pt x="295" y="261"/>
                      <a:pt x="284" y="288"/>
                      <a:pt x="268" y="314"/>
                    </a:cubicBezTo>
                    <a:cubicBezTo>
                      <a:pt x="257" y="301"/>
                      <a:pt x="245" y="294"/>
                      <a:pt x="236" y="290"/>
                    </a:cubicBezTo>
                    <a:cubicBezTo>
                      <a:pt x="248" y="279"/>
                      <a:pt x="270" y="259"/>
                      <a:pt x="301" y="235"/>
                    </a:cubicBezTo>
                    <a:close/>
                    <a:moveTo>
                      <a:pt x="264" y="338"/>
                    </a:moveTo>
                    <a:cubicBezTo>
                      <a:pt x="274" y="351"/>
                      <a:pt x="279" y="365"/>
                      <a:pt x="280" y="377"/>
                    </a:cubicBezTo>
                    <a:cubicBezTo>
                      <a:pt x="237" y="393"/>
                      <a:pt x="203" y="407"/>
                      <a:pt x="170" y="424"/>
                    </a:cubicBezTo>
                    <a:cubicBezTo>
                      <a:pt x="210" y="396"/>
                      <a:pt x="241" y="367"/>
                      <a:pt x="264" y="338"/>
                    </a:cubicBezTo>
                    <a:close/>
                    <a:moveTo>
                      <a:pt x="288" y="374"/>
                    </a:moveTo>
                    <a:cubicBezTo>
                      <a:pt x="288" y="374"/>
                      <a:pt x="288" y="374"/>
                      <a:pt x="288" y="374"/>
                    </a:cubicBezTo>
                    <a:cubicBezTo>
                      <a:pt x="288" y="353"/>
                      <a:pt x="283" y="337"/>
                      <a:pt x="275" y="325"/>
                    </a:cubicBezTo>
                    <a:cubicBezTo>
                      <a:pt x="301" y="309"/>
                      <a:pt x="331" y="292"/>
                      <a:pt x="365" y="276"/>
                    </a:cubicBezTo>
                    <a:cubicBezTo>
                      <a:pt x="345" y="305"/>
                      <a:pt x="319" y="338"/>
                      <a:pt x="288" y="374"/>
                    </a:cubicBezTo>
                    <a:close/>
                    <a:moveTo>
                      <a:pt x="289" y="300"/>
                    </a:moveTo>
                    <a:cubicBezTo>
                      <a:pt x="302" y="277"/>
                      <a:pt x="311" y="254"/>
                      <a:pt x="315" y="232"/>
                    </a:cubicBezTo>
                    <a:cubicBezTo>
                      <a:pt x="332" y="240"/>
                      <a:pt x="349" y="248"/>
                      <a:pt x="366" y="258"/>
                    </a:cubicBezTo>
                    <a:cubicBezTo>
                      <a:pt x="338" y="272"/>
                      <a:pt x="312" y="286"/>
                      <a:pt x="289" y="300"/>
                    </a:cubicBezTo>
                    <a:close/>
                    <a:moveTo>
                      <a:pt x="409" y="156"/>
                    </a:moveTo>
                    <a:cubicBezTo>
                      <a:pt x="376" y="170"/>
                      <a:pt x="348" y="184"/>
                      <a:pt x="318" y="205"/>
                    </a:cubicBezTo>
                    <a:cubicBezTo>
                      <a:pt x="319" y="180"/>
                      <a:pt x="314" y="156"/>
                      <a:pt x="304" y="136"/>
                    </a:cubicBezTo>
                    <a:cubicBezTo>
                      <a:pt x="339" y="142"/>
                      <a:pt x="374" y="148"/>
                      <a:pt x="409" y="156"/>
                    </a:cubicBezTo>
                    <a:close/>
                    <a:moveTo>
                      <a:pt x="317" y="123"/>
                    </a:moveTo>
                    <a:cubicBezTo>
                      <a:pt x="299" y="120"/>
                      <a:pt x="278" y="117"/>
                      <a:pt x="254" y="113"/>
                    </a:cubicBezTo>
                    <a:cubicBezTo>
                      <a:pt x="271" y="104"/>
                      <a:pt x="283" y="95"/>
                      <a:pt x="296" y="83"/>
                    </a:cubicBezTo>
                    <a:cubicBezTo>
                      <a:pt x="302" y="96"/>
                      <a:pt x="309" y="109"/>
                      <a:pt x="317" y="123"/>
                    </a:cubicBezTo>
                    <a:close/>
                    <a:moveTo>
                      <a:pt x="275" y="5"/>
                    </a:moveTo>
                    <a:cubicBezTo>
                      <a:pt x="277" y="27"/>
                      <a:pt x="282" y="48"/>
                      <a:pt x="291" y="69"/>
                    </a:cubicBezTo>
                    <a:cubicBezTo>
                      <a:pt x="264" y="62"/>
                      <a:pt x="200" y="53"/>
                      <a:pt x="178" y="50"/>
                    </a:cubicBezTo>
                    <a:cubicBezTo>
                      <a:pt x="216" y="27"/>
                      <a:pt x="269" y="8"/>
                      <a:pt x="275" y="5"/>
                    </a:cubicBezTo>
                    <a:close/>
                    <a:moveTo>
                      <a:pt x="171" y="54"/>
                    </a:moveTo>
                    <a:cubicBezTo>
                      <a:pt x="191" y="62"/>
                      <a:pt x="259" y="76"/>
                      <a:pt x="294" y="78"/>
                    </a:cubicBezTo>
                    <a:cubicBezTo>
                      <a:pt x="294" y="78"/>
                      <a:pt x="294" y="78"/>
                      <a:pt x="294" y="78"/>
                    </a:cubicBezTo>
                    <a:cubicBezTo>
                      <a:pt x="282" y="84"/>
                      <a:pt x="261" y="95"/>
                      <a:pt x="237" y="110"/>
                    </a:cubicBezTo>
                    <a:cubicBezTo>
                      <a:pt x="234" y="109"/>
                      <a:pt x="230" y="109"/>
                      <a:pt x="226" y="108"/>
                    </a:cubicBezTo>
                    <a:cubicBezTo>
                      <a:pt x="210" y="93"/>
                      <a:pt x="180" y="63"/>
                      <a:pt x="171" y="55"/>
                    </a:cubicBezTo>
                    <a:cubicBezTo>
                      <a:pt x="171" y="55"/>
                      <a:pt x="171" y="54"/>
                      <a:pt x="171" y="54"/>
                    </a:cubicBezTo>
                    <a:close/>
                    <a:moveTo>
                      <a:pt x="155" y="66"/>
                    </a:moveTo>
                    <a:cubicBezTo>
                      <a:pt x="158" y="63"/>
                      <a:pt x="162" y="60"/>
                      <a:pt x="166" y="57"/>
                    </a:cubicBezTo>
                    <a:cubicBezTo>
                      <a:pt x="174" y="67"/>
                      <a:pt x="191" y="89"/>
                      <a:pt x="204" y="104"/>
                    </a:cubicBezTo>
                    <a:cubicBezTo>
                      <a:pt x="184" y="101"/>
                      <a:pt x="157" y="96"/>
                      <a:pt x="140" y="89"/>
                    </a:cubicBezTo>
                    <a:cubicBezTo>
                      <a:pt x="140" y="80"/>
                      <a:pt x="149" y="71"/>
                      <a:pt x="155" y="66"/>
                    </a:cubicBezTo>
                    <a:close/>
                    <a:moveTo>
                      <a:pt x="150" y="102"/>
                    </a:moveTo>
                    <a:cubicBezTo>
                      <a:pt x="162" y="107"/>
                      <a:pt x="179" y="111"/>
                      <a:pt x="196" y="115"/>
                    </a:cubicBezTo>
                    <a:cubicBezTo>
                      <a:pt x="203" y="137"/>
                      <a:pt x="209" y="157"/>
                      <a:pt x="214" y="175"/>
                    </a:cubicBezTo>
                    <a:cubicBezTo>
                      <a:pt x="199" y="147"/>
                      <a:pt x="177" y="123"/>
                      <a:pt x="150" y="102"/>
                    </a:cubicBezTo>
                    <a:close/>
                    <a:moveTo>
                      <a:pt x="203" y="117"/>
                    </a:moveTo>
                    <a:cubicBezTo>
                      <a:pt x="235" y="124"/>
                      <a:pt x="269" y="130"/>
                      <a:pt x="288" y="133"/>
                    </a:cubicBezTo>
                    <a:cubicBezTo>
                      <a:pt x="274" y="141"/>
                      <a:pt x="241" y="160"/>
                      <a:pt x="226" y="180"/>
                    </a:cubicBezTo>
                    <a:cubicBezTo>
                      <a:pt x="218" y="150"/>
                      <a:pt x="208" y="128"/>
                      <a:pt x="203" y="117"/>
                    </a:cubicBezTo>
                    <a:close/>
                    <a:moveTo>
                      <a:pt x="227" y="309"/>
                    </a:moveTo>
                    <a:cubicBezTo>
                      <a:pt x="237" y="314"/>
                      <a:pt x="245" y="319"/>
                      <a:pt x="252" y="325"/>
                    </a:cubicBezTo>
                    <a:cubicBezTo>
                      <a:pt x="233" y="339"/>
                      <a:pt x="216" y="352"/>
                      <a:pt x="201" y="364"/>
                    </a:cubicBezTo>
                    <a:cubicBezTo>
                      <a:pt x="213" y="346"/>
                      <a:pt x="222" y="328"/>
                      <a:pt x="227" y="309"/>
                    </a:cubicBezTo>
                    <a:close/>
                    <a:moveTo>
                      <a:pt x="188" y="383"/>
                    </a:moveTo>
                    <a:cubicBezTo>
                      <a:pt x="202" y="372"/>
                      <a:pt x="222" y="358"/>
                      <a:pt x="247" y="342"/>
                    </a:cubicBezTo>
                    <a:cubicBezTo>
                      <a:pt x="223" y="372"/>
                      <a:pt x="191" y="400"/>
                      <a:pt x="152" y="424"/>
                    </a:cubicBezTo>
                    <a:cubicBezTo>
                      <a:pt x="166" y="410"/>
                      <a:pt x="178" y="397"/>
                      <a:pt x="188" y="383"/>
                    </a:cubicBezTo>
                    <a:close/>
                    <a:moveTo>
                      <a:pt x="144" y="453"/>
                    </a:moveTo>
                    <a:cubicBezTo>
                      <a:pt x="166" y="442"/>
                      <a:pt x="186" y="432"/>
                      <a:pt x="207" y="423"/>
                    </a:cubicBezTo>
                    <a:cubicBezTo>
                      <a:pt x="189" y="463"/>
                      <a:pt x="164" y="502"/>
                      <a:pt x="154" y="519"/>
                    </a:cubicBezTo>
                    <a:cubicBezTo>
                      <a:pt x="153" y="520"/>
                      <a:pt x="152" y="521"/>
                      <a:pt x="152" y="522"/>
                    </a:cubicBezTo>
                    <a:cubicBezTo>
                      <a:pt x="141" y="501"/>
                      <a:pt x="137" y="478"/>
                      <a:pt x="144" y="453"/>
                    </a:cubicBezTo>
                    <a:close/>
                    <a:moveTo>
                      <a:pt x="27" y="560"/>
                    </a:moveTo>
                    <a:cubicBezTo>
                      <a:pt x="33" y="533"/>
                      <a:pt x="60" y="500"/>
                      <a:pt x="90" y="482"/>
                    </a:cubicBezTo>
                    <a:cubicBezTo>
                      <a:pt x="90" y="482"/>
                      <a:pt x="90" y="482"/>
                      <a:pt x="90" y="482"/>
                    </a:cubicBezTo>
                    <a:cubicBezTo>
                      <a:pt x="102" y="475"/>
                      <a:pt x="114" y="469"/>
                      <a:pt x="125" y="463"/>
                    </a:cubicBezTo>
                    <a:cubicBezTo>
                      <a:pt x="125" y="464"/>
                      <a:pt x="125" y="465"/>
                      <a:pt x="124" y="467"/>
                    </a:cubicBezTo>
                    <a:cubicBezTo>
                      <a:pt x="123" y="474"/>
                      <a:pt x="122" y="480"/>
                      <a:pt x="122" y="487"/>
                    </a:cubicBezTo>
                    <a:cubicBezTo>
                      <a:pt x="123" y="503"/>
                      <a:pt x="128" y="518"/>
                      <a:pt x="137" y="532"/>
                    </a:cubicBezTo>
                    <a:cubicBezTo>
                      <a:pt x="103" y="543"/>
                      <a:pt x="64" y="554"/>
                      <a:pt x="27" y="564"/>
                    </a:cubicBezTo>
                    <a:cubicBezTo>
                      <a:pt x="27" y="563"/>
                      <a:pt x="27" y="561"/>
                      <a:pt x="27" y="560"/>
                    </a:cubicBezTo>
                    <a:close/>
                    <a:moveTo>
                      <a:pt x="27" y="571"/>
                    </a:moveTo>
                    <a:cubicBezTo>
                      <a:pt x="62" y="562"/>
                      <a:pt x="100" y="554"/>
                      <a:pt x="136" y="545"/>
                    </a:cubicBezTo>
                    <a:cubicBezTo>
                      <a:pt x="109" y="586"/>
                      <a:pt x="85" y="616"/>
                      <a:pt x="71" y="639"/>
                    </a:cubicBezTo>
                    <a:cubicBezTo>
                      <a:pt x="51" y="623"/>
                      <a:pt x="28" y="597"/>
                      <a:pt x="27" y="571"/>
                    </a:cubicBezTo>
                    <a:close/>
                    <a:moveTo>
                      <a:pt x="76" y="643"/>
                    </a:moveTo>
                    <a:cubicBezTo>
                      <a:pt x="98" y="610"/>
                      <a:pt x="125" y="580"/>
                      <a:pt x="150" y="550"/>
                    </a:cubicBezTo>
                    <a:cubicBezTo>
                      <a:pt x="156" y="558"/>
                      <a:pt x="162" y="565"/>
                      <a:pt x="169" y="571"/>
                    </a:cubicBezTo>
                    <a:cubicBezTo>
                      <a:pt x="182" y="583"/>
                      <a:pt x="196" y="592"/>
                      <a:pt x="211" y="600"/>
                    </a:cubicBezTo>
                    <a:cubicBezTo>
                      <a:pt x="168" y="616"/>
                      <a:pt x="123" y="632"/>
                      <a:pt x="81" y="646"/>
                    </a:cubicBezTo>
                    <a:cubicBezTo>
                      <a:pt x="79" y="645"/>
                      <a:pt x="78" y="644"/>
                      <a:pt x="76" y="643"/>
                    </a:cubicBezTo>
                    <a:close/>
                    <a:moveTo>
                      <a:pt x="171" y="687"/>
                    </a:moveTo>
                    <a:cubicBezTo>
                      <a:pt x="169" y="687"/>
                      <a:pt x="166" y="686"/>
                      <a:pt x="164" y="685"/>
                    </a:cubicBezTo>
                    <a:cubicBezTo>
                      <a:pt x="126" y="673"/>
                      <a:pt x="109" y="665"/>
                      <a:pt x="86" y="650"/>
                    </a:cubicBezTo>
                    <a:cubicBezTo>
                      <a:pt x="104" y="645"/>
                      <a:pt x="180" y="625"/>
                      <a:pt x="218" y="613"/>
                    </a:cubicBezTo>
                    <a:cubicBezTo>
                      <a:pt x="197" y="647"/>
                      <a:pt x="178" y="674"/>
                      <a:pt x="171" y="687"/>
                    </a:cubicBezTo>
                    <a:cubicBezTo>
                      <a:pt x="171" y="687"/>
                      <a:pt x="171" y="687"/>
                      <a:pt x="171" y="687"/>
                    </a:cubicBezTo>
                    <a:close/>
                    <a:moveTo>
                      <a:pt x="327" y="715"/>
                    </a:moveTo>
                    <a:cubicBezTo>
                      <a:pt x="297" y="711"/>
                      <a:pt x="236" y="702"/>
                      <a:pt x="196" y="693"/>
                    </a:cubicBezTo>
                    <a:cubicBezTo>
                      <a:pt x="252" y="680"/>
                      <a:pt x="289" y="674"/>
                      <a:pt x="353" y="644"/>
                    </a:cubicBezTo>
                    <a:cubicBezTo>
                      <a:pt x="342" y="675"/>
                      <a:pt x="332" y="703"/>
                      <a:pt x="327" y="715"/>
                    </a:cubicBezTo>
                    <a:close/>
                    <a:moveTo>
                      <a:pt x="185" y="690"/>
                    </a:moveTo>
                    <a:cubicBezTo>
                      <a:pt x="185" y="690"/>
                      <a:pt x="185" y="691"/>
                      <a:pt x="184" y="691"/>
                    </a:cubicBezTo>
                    <a:cubicBezTo>
                      <a:pt x="182" y="690"/>
                      <a:pt x="181" y="690"/>
                      <a:pt x="179" y="689"/>
                    </a:cubicBezTo>
                    <a:cubicBezTo>
                      <a:pt x="201" y="663"/>
                      <a:pt x="220" y="637"/>
                      <a:pt x="236" y="612"/>
                    </a:cubicBezTo>
                    <a:cubicBezTo>
                      <a:pt x="291" y="635"/>
                      <a:pt x="346" y="639"/>
                      <a:pt x="353" y="640"/>
                    </a:cubicBezTo>
                    <a:cubicBezTo>
                      <a:pt x="327" y="650"/>
                      <a:pt x="192" y="688"/>
                      <a:pt x="185" y="690"/>
                    </a:cubicBezTo>
                    <a:close/>
                    <a:moveTo>
                      <a:pt x="381" y="546"/>
                    </a:moveTo>
                    <a:cubicBezTo>
                      <a:pt x="376" y="568"/>
                      <a:pt x="366" y="603"/>
                      <a:pt x="355" y="636"/>
                    </a:cubicBezTo>
                    <a:cubicBezTo>
                      <a:pt x="319" y="630"/>
                      <a:pt x="280" y="619"/>
                      <a:pt x="245" y="602"/>
                    </a:cubicBezTo>
                    <a:cubicBezTo>
                      <a:pt x="283" y="586"/>
                      <a:pt x="361" y="551"/>
                      <a:pt x="383" y="536"/>
                    </a:cubicBezTo>
                    <a:cubicBezTo>
                      <a:pt x="383" y="540"/>
                      <a:pt x="382" y="543"/>
                      <a:pt x="381" y="546"/>
                    </a:cubicBezTo>
                    <a:close/>
                    <a:moveTo>
                      <a:pt x="384" y="530"/>
                    </a:moveTo>
                    <a:cubicBezTo>
                      <a:pt x="362" y="544"/>
                      <a:pt x="287" y="572"/>
                      <a:pt x="252" y="585"/>
                    </a:cubicBezTo>
                    <a:cubicBezTo>
                      <a:pt x="271" y="552"/>
                      <a:pt x="284" y="521"/>
                      <a:pt x="293" y="494"/>
                    </a:cubicBezTo>
                    <a:cubicBezTo>
                      <a:pt x="332" y="517"/>
                      <a:pt x="372" y="527"/>
                      <a:pt x="384" y="530"/>
                    </a:cubicBezTo>
                    <a:cubicBezTo>
                      <a:pt x="384" y="530"/>
                      <a:pt x="384" y="530"/>
                      <a:pt x="384" y="530"/>
                    </a:cubicBezTo>
                    <a:close/>
                    <a:moveTo>
                      <a:pt x="385" y="526"/>
                    </a:moveTo>
                    <a:cubicBezTo>
                      <a:pt x="355" y="518"/>
                      <a:pt x="327" y="503"/>
                      <a:pt x="302" y="487"/>
                    </a:cubicBezTo>
                    <a:cubicBezTo>
                      <a:pt x="355" y="461"/>
                      <a:pt x="389" y="436"/>
                      <a:pt x="393" y="432"/>
                    </a:cubicBezTo>
                    <a:cubicBezTo>
                      <a:pt x="393" y="466"/>
                      <a:pt x="390" y="499"/>
                      <a:pt x="385" y="526"/>
                    </a:cubicBezTo>
                    <a:close/>
                    <a:moveTo>
                      <a:pt x="300" y="369"/>
                    </a:moveTo>
                    <a:cubicBezTo>
                      <a:pt x="339" y="335"/>
                      <a:pt x="367" y="301"/>
                      <a:pt x="387" y="270"/>
                    </a:cubicBezTo>
                    <a:cubicBezTo>
                      <a:pt x="410" y="285"/>
                      <a:pt x="432" y="302"/>
                      <a:pt x="451" y="321"/>
                    </a:cubicBezTo>
                    <a:cubicBezTo>
                      <a:pt x="407" y="333"/>
                      <a:pt x="356" y="348"/>
                      <a:pt x="300" y="36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gr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822427" y="4632688"/>
              <a:ext cx="1830428" cy="464929"/>
            </a:xfrm>
            <a:prstGeom prst="rect">
              <a:avLst/>
            </a:prstGeom>
          </p:spPr>
        </p:pic>
      </p:grpSp>
      <p:sp>
        <p:nvSpPr>
          <p:cNvPr id="32" name="Rectangle 31"/>
          <p:cNvSpPr/>
          <p:nvPr/>
        </p:nvSpPr>
        <p:spPr>
          <a:xfrm>
            <a:off x="4717798" y="2333927"/>
            <a:ext cx="1901996" cy="584775"/>
          </a:xfrm>
          <a:prstGeom prst="rect">
            <a:avLst/>
          </a:prstGeom>
        </p:spPr>
        <p:txBody>
          <a:bodyPr wrap="none">
            <a:spAutoFit/>
          </a:bodyPr>
          <a:lstStyle>
            <a:defPPr>
              <a:defRPr lang="en-US"/>
            </a:defPPr>
            <a:lvl1pPr marL="0" algn="l" defTabSz="1218835" rtl="0" eaLnBrk="1" latinLnBrk="0" hangingPunct="1">
              <a:defRPr sz="2400" kern="1200">
                <a:solidFill>
                  <a:schemeClr val="tx1"/>
                </a:solidFill>
                <a:latin typeface="+mn-lt"/>
                <a:ea typeface="+mn-ea"/>
                <a:cs typeface="+mn-cs"/>
              </a:defRPr>
            </a:lvl1pPr>
            <a:lvl2pPr marL="609417" algn="l" defTabSz="1218835" rtl="0" eaLnBrk="1" latinLnBrk="0" hangingPunct="1">
              <a:defRPr sz="2400" kern="1200">
                <a:solidFill>
                  <a:schemeClr val="tx1"/>
                </a:solidFill>
                <a:latin typeface="+mn-lt"/>
                <a:ea typeface="+mn-ea"/>
                <a:cs typeface="+mn-cs"/>
              </a:defRPr>
            </a:lvl2pPr>
            <a:lvl3pPr marL="1218835" algn="l" defTabSz="1218835" rtl="0" eaLnBrk="1" latinLnBrk="0" hangingPunct="1">
              <a:defRPr sz="2400" kern="1200">
                <a:solidFill>
                  <a:schemeClr val="tx1"/>
                </a:solidFill>
                <a:latin typeface="+mn-lt"/>
                <a:ea typeface="+mn-ea"/>
                <a:cs typeface="+mn-cs"/>
              </a:defRPr>
            </a:lvl3pPr>
            <a:lvl4pPr marL="1828252" algn="l" defTabSz="1218835" rtl="0" eaLnBrk="1" latinLnBrk="0" hangingPunct="1">
              <a:defRPr sz="2400" kern="1200">
                <a:solidFill>
                  <a:schemeClr val="tx1"/>
                </a:solidFill>
                <a:latin typeface="+mn-lt"/>
                <a:ea typeface="+mn-ea"/>
                <a:cs typeface="+mn-cs"/>
              </a:defRPr>
            </a:lvl4pPr>
            <a:lvl5pPr marL="2437669" algn="l" defTabSz="1218835" rtl="0" eaLnBrk="1" latinLnBrk="0" hangingPunct="1">
              <a:defRPr sz="2400" kern="1200">
                <a:solidFill>
                  <a:schemeClr val="tx1"/>
                </a:solidFill>
                <a:latin typeface="+mn-lt"/>
                <a:ea typeface="+mn-ea"/>
                <a:cs typeface="+mn-cs"/>
              </a:defRPr>
            </a:lvl5pPr>
            <a:lvl6pPr marL="3047085" algn="l" defTabSz="1218835" rtl="0" eaLnBrk="1" latinLnBrk="0" hangingPunct="1">
              <a:defRPr sz="2400" kern="1200">
                <a:solidFill>
                  <a:schemeClr val="tx1"/>
                </a:solidFill>
                <a:latin typeface="+mn-lt"/>
                <a:ea typeface="+mn-ea"/>
                <a:cs typeface="+mn-cs"/>
              </a:defRPr>
            </a:lvl6pPr>
            <a:lvl7pPr marL="3656504" algn="l" defTabSz="1218835" rtl="0" eaLnBrk="1" latinLnBrk="0" hangingPunct="1">
              <a:defRPr sz="2400" kern="1200">
                <a:solidFill>
                  <a:schemeClr val="tx1"/>
                </a:solidFill>
                <a:latin typeface="+mn-lt"/>
                <a:ea typeface="+mn-ea"/>
                <a:cs typeface="+mn-cs"/>
              </a:defRPr>
            </a:lvl7pPr>
            <a:lvl8pPr marL="4265919" algn="l" defTabSz="1218835" rtl="0" eaLnBrk="1" latinLnBrk="0" hangingPunct="1">
              <a:defRPr sz="2400" kern="1200">
                <a:solidFill>
                  <a:schemeClr val="tx1"/>
                </a:solidFill>
                <a:latin typeface="+mn-lt"/>
                <a:ea typeface="+mn-ea"/>
                <a:cs typeface="+mn-cs"/>
              </a:defRPr>
            </a:lvl8pPr>
            <a:lvl9pPr marL="4875337" algn="l" defTabSz="1218835" rtl="0" eaLnBrk="1" latinLnBrk="0" hangingPunct="1">
              <a:defRPr sz="2400" kern="1200">
                <a:solidFill>
                  <a:schemeClr val="tx1"/>
                </a:solidFill>
                <a:latin typeface="+mn-lt"/>
                <a:ea typeface="+mn-ea"/>
                <a:cs typeface="+mn-cs"/>
              </a:defRPr>
            </a:lvl9pPr>
          </a:lstStyle>
          <a:p>
            <a:pPr defTabSz="685764" fontAlgn="base">
              <a:spcBef>
                <a:spcPct val="0"/>
              </a:spcBef>
              <a:spcAft>
                <a:spcPct val="0"/>
              </a:spcAft>
            </a:pPr>
            <a:r>
              <a:rPr lang="en-US" sz="1600" dirty="0">
                <a:gradFill>
                  <a:gsLst>
                    <a:gs pos="21429">
                      <a:srgbClr val="7FBA00"/>
                    </a:gs>
                    <a:gs pos="64000">
                      <a:srgbClr val="7FBA00"/>
                    </a:gs>
                  </a:gsLst>
                  <a:lin ang="5400000" scaled="1"/>
                </a:gradFill>
                <a:cs typeface="Segoe UI" pitchFamily="34" charset="0"/>
              </a:rPr>
              <a:t>Direct URL </a:t>
            </a:r>
            <a:r>
              <a:rPr lang="en-US" sz="1600" dirty="0" smtClean="0">
                <a:gradFill>
                  <a:gsLst>
                    <a:gs pos="21429">
                      <a:srgbClr val="7FBA00"/>
                    </a:gs>
                    <a:gs pos="64000">
                      <a:srgbClr val="7FBA00"/>
                    </a:gs>
                  </a:gsLst>
                  <a:lin ang="5400000" scaled="1"/>
                </a:gradFill>
                <a:cs typeface="Segoe UI" pitchFamily="34" charset="0"/>
              </a:rPr>
              <a:t>backup </a:t>
            </a:r>
            <a:endParaRPr lang="en-US" sz="1600" dirty="0">
              <a:gradFill>
                <a:gsLst>
                  <a:gs pos="21429">
                    <a:srgbClr val="7FBA00"/>
                  </a:gs>
                  <a:gs pos="64000">
                    <a:srgbClr val="7FBA00"/>
                  </a:gs>
                </a:gsLst>
                <a:lin ang="5400000" scaled="1"/>
              </a:gradFill>
              <a:cs typeface="Segoe UI" pitchFamily="34" charset="0"/>
            </a:endParaRPr>
          </a:p>
          <a:p>
            <a:pPr defTabSz="685764" fontAlgn="base">
              <a:spcBef>
                <a:spcPct val="0"/>
              </a:spcBef>
              <a:spcAft>
                <a:spcPct val="0"/>
              </a:spcAft>
            </a:pPr>
            <a:r>
              <a:rPr lang="en-US" sz="1600" dirty="0" smtClean="0">
                <a:gradFill>
                  <a:gsLst>
                    <a:gs pos="21429">
                      <a:srgbClr val="7FBA00"/>
                    </a:gs>
                    <a:gs pos="64000">
                      <a:srgbClr val="7FBA00"/>
                    </a:gs>
                  </a:gsLst>
                  <a:lin ang="5400000" scaled="1"/>
                </a:gradFill>
                <a:cs typeface="Segoe UI" pitchFamily="34" charset="0"/>
              </a:rPr>
              <a:t>to </a:t>
            </a:r>
            <a:r>
              <a:rPr lang="en-US" sz="1600" dirty="0">
                <a:gradFill>
                  <a:gsLst>
                    <a:gs pos="21429">
                      <a:srgbClr val="7FBA00"/>
                    </a:gs>
                    <a:gs pos="64000">
                      <a:srgbClr val="7FBA00"/>
                    </a:gs>
                  </a:gsLst>
                  <a:lin ang="5400000" scaled="1"/>
                </a:gradFill>
                <a:cs typeface="Segoe UI" pitchFamily="34" charset="0"/>
              </a:rPr>
              <a:t>Azure Storage</a:t>
            </a:r>
          </a:p>
        </p:txBody>
      </p:sp>
      <p:sp>
        <p:nvSpPr>
          <p:cNvPr id="33" name="Rectangle 32"/>
          <p:cNvSpPr/>
          <p:nvPr/>
        </p:nvSpPr>
        <p:spPr>
          <a:xfrm>
            <a:off x="8446374" y="3250178"/>
            <a:ext cx="2033861" cy="584775"/>
          </a:xfrm>
          <a:prstGeom prst="rect">
            <a:avLst/>
          </a:prstGeom>
        </p:spPr>
        <p:txBody>
          <a:bodyPr wrap="square">
            <a:spAutoFit/>
          </a:bodyPr>
          <a:lstStyle>
            <a:defPPr>
              <a:defRPr lang="en-US"/>
            </a:defPPr>
            <a:lvl1pPr marL="0" algn="l" defTabSz="1218835" rtl="0" eaLnBrk="1" latinLnBrk="0" hangingPunct="1">
              <a:defRPr sz="2400" kern="1200">
                <a:solidFill>
                  <a:schemeClr val="tx1"/>
                </a:solidFill>
                <a:latin typeface="+mn-lt"/>
                <a:ea typeface="+mn-ea"/>
                <a:cs typeface="+mn-cs"/>
              </a:defRPr>
            </a:lvl1pPr>
            <a:lvl2pPr marL="609417" algn="l" defTabSz="1218835" rtl="0" eaLnBrk="1" latinLnBrk="0" hangingPunct="1">
              <a:defRPr sz="2400" kern="1200">
                <a:solidFill>
                  <a:schemeClr val="tx1"/>
                </a:solidFill>
                <a:latin typeface="+mn-lt"/>
                <a:ea typeface="+mn-ea"/>
                <a:cs typeface="+mn-cs"/>
              </a:defRPr>
            </a:lvl2pPr>
            <a:lvl3pPr marL="1218835" algn="l" defTabSz="1218835" rtl="0" eaLnBrk="1" latinLnBrk="0" hangingPunct="1">
              <a:defRPr sz="2400" kern="1200">
                <a:solidFill>
                  <a:schemeClr val="tx1"/>
                </a:solidFill>
                <a:latin typeface="+mn-lt"/>
                <a:ea typeface="+mn-ea"/>
                <a:cs typeface="+mn-cs"/>
              </a:defRPr>
            </a:lvl3pPr>
            <a:lvl4pPr marL="1828252" algn="l" defTabSz="1218835" rtl="0" eaLnBrk="1" latinLnBrk="0" hangingPunct="1">
              <a:defRPr sz="2400" kern="1200">
                <a:solidFill>
                  <a:schemeClr val="tx1"/>
                </a:solidFill>
                <a:latin typeface="+mn-lt"/>
                <a:ea typeface="+mn-ea"/>
                <a:cs typeface="+mn-cs"/>
              </a:defRPr>
            </a:lvl4pPr>
            <a:lvl5pPr marL="2437669" algn="l" defTabSz="1218835" rtl="0" eaLnBrk="1" latinLnBrk="0" hangingPunct="1">
              <a:defRPr sz="2400" kern="1200">
                <a:solidFill>
                  <a:schemeClr val="tx1"/>
                </a:solidFill>
                <a:latin typeface="+mn-lt"/>
                <a:ea typeface="+mn-ea"/>
                <a:cs typeface="+mn-cs"/>
              </a:defRPr>
            </a:lvl5pPr>
            <a:lvl6pPr marL="3047085" algn="l" defTabSz="1218835" rtl="0" eaLnBrk="1" latinLnBrk="0" hangingPunct="1">
              <a:defRPr sz="2400" kern="1200">
                <a:solidFill>
                  <a:schemeClr val="tx1"/>
                </a:solidFill>
                <a:latin typeface="+mn-lt"/>
                <a:ea typeface="+mn-ea"/>
                <a:cs typeface="+mn-cs"/>
              </a:defRPr>
            </a:lvl6pPr>
            <a:lvl7pPr marL="3656504" algn="l" defTabSz="1218835" rtl="0" eaLnBrk="1" latinLnBrk="0" hangingPunct="1">
              <a:defRPr sz="2400" kern="1200">
                <a:solidFill>
                  <a:schemeClr val="tx1"/>
                </a:solidFill>
                <a:latin typeface="+mn-lt"/>
                <a:ea typeface="+mn-ea"/>
                <a:cs typeface="+mn-cs"/>
              </a:defRPr>
            </a:lvl7pPr>
            <a:lvl8pPr marL="4265919" algn="l" defTabSz="1218835" rtl="0" eaLnBrk="1" latinLnBrk="0" hangingPunct="1">
              <a:defRPr sz="2400" kern="1200">
                <a:solidFill>
                  <a:schemeClr val="tx1"/>
                </a:solidFill>
                <a:latin typeface="+mn-lt"/>
                <a:ea typeface="+mn-ea"/>
                <a:cs typeface="+mn-cs"/>
              </a:defRPr>
            </a:lvl8pPr>
            <a:lvl9pPr marL="4875337" algn="l" defTabSz="1218835" rtl="0" eaLnBrk="1" latinLnBrk="0" hangingPunct="1">
              <a:defRPr sz="2400" kern="1200">
                <a:solidFill>
                  <a:schemeClr val="tx1"/>
                </a:solidFill>
                <a:latin typeface="+mn-lt"/>
                <a:ea typeface="+mn-ea"/>
                <a:cs typeface="+mn-cs"/>
              </a:defRPr>
            </a:lvl9pPr>
          </a:lstStyle>
          <a:p>
            <a:pPr defTabSz="685764" fontAlgn="base">
              <a:spcBef>
                <a:spcPct val="0"/>
              </a:spcBef>
              <a:spcAft>
                <a:spcPct val="0"/>
              </a:spcAft>
            </a:pPr>
            <a:r>
              <a:rPr lang="en-US" sz="1600" dirty="0">
                <a:gradFill>
                  <a:gsLst>
                    <a:gs pos="21429">
                      <a:srgbClr val="7FBA00"/>
                    </a:gs>
                    <a:gs pos="64000">
                      <a:srgbClr val="7FBA00"/>
                    </a:gs>
                  </a:gsLst>
                  <a:lin ang="5400000" scaled="1"/>
                </a:gradFill>
                <a:cs typeface="Segoe UI" pitchFamily="34" charset="0"/>
              </a:rPr>
              <a:t>Restore in Azure Virtual Machine</a:t>
            </a:r>
          </a:p>
        </p:txBody>
      </p:sp>
      <p:pic>
        <p:nvPicPr>
          <p:cNvPr id="34" name="Picture 33"/>
          <p:cNvPicPr>
            <a:picLocks noChangeAspect="1"/>
          </p:cNvPicPr>
          <p:nvPr/>
        </p:nvPicPr>
        <p:blipFill>
          <a:blip r:embed="rId3"/>
          <a:stretch>
            <a:fillRect/>
          </a:stretch>
        </p:blipFill>
        <p:spPr>
          <a:xfrm>
            <a:off x="8863182" y="2688775"/>
            <a:ext cx="820167" cy="357891"/>
          </a:xfrm>
          <a:prstGeom prst="rect">
            <a:avLst/>
          </a:prstGeom>
        </p:spPr>
      </p:pic>
      <p:sp>
        <p:nvSpPr>
          <p:cNvPr id="36" name="Oval 35"/>
          <p:cNvSpPr/>
          <p:nvPr/>
        </p:nvSpPr>
        <p:spPr bwMode="auto">
          <a:xfrm>
            <a:off x="9226460" y="2311978"/>
            <a:ext cx="83743" cy="83743"/>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45" name="TextBox 44"/>
          <p:cNvSpPr txBox="1"/>
          <p:nvPr/>
        </p:nvSpPr>
        <p:spPr>
          <a:xfrm>
            <a:off x="274638" y="1190369"/>
            <a:ext cx="5106195" cy="533788"/>
          </a:xfrm>
          <a:prstGeom prst="rect">
            <a:avLst/>
          </a:prstGeom>
          <a:noFill/>
        </p:spPr>
        <p:txBody>
          <a:bodyPr wrap="square" lIns="182880" tIns="146304" rIns="182880" bIns="146304" rtlCol="0">
            <a:noAutofit/>
          </a:bodyPr>
          <a:lstStyle/>
          <a:p>
            <a:pPr defTabSz="932503">
              <a:lnSpc>
                <a:spcPct val="90000"/>
              </a:lnSpc>
              <a:spcBef>
                <a:spcPct val="20000"/>
              </a:spcBef>
              <a:buSzPct val="80000"/>
            </a:pPr>
            <a:endParaRPr lang="en-US" sz="3200" b="1" spc="-50" dirty="0">
              <a:gradFill>
                <a:gsLst>
                  <a:gs pos="2917">
                    <a:srgbClr val="00188F"/>
                  </a:gs>
                  <a:gs pos="30000">
                    <a:srgbClr val="00188F"/>
                  </a:gs>
                </a:gsLst>
                <a:lin ang="5400000" scaled="0"/>
              </a:gradFill>
              <a:latin typeface="Segoe UI Light"/>
            </a:endParaRPr>
          </a:p>
        </p:txBody>
      </p:sp>
      <p:sp>
        <p:nvSpPr>
          <p:cNvPr id="49" name="TextBox 48"/>
          <p:cNvSpPr txBox="1"/>
          <p:nvPr/>
        </p:nvSpPr>
        <p:spPr>
          <a:xfrm>
            <a:off x="274638" y="1760676"/>
            <a:ext cx="5024911" cy="904863"/>
          </a:xfrm>
          <a:prstGeom prst="rect">
            <a:avLst/>
          </a:prstGeom>
          <a:noFill/>
        </p:spPr>
        <p:txBody>
          <a:bodyPr wrap="square" lIns="182880" tIns="146304" rIns="182880" bIns="146304" rtlCol="0">
            <a:spAutoFit/>
          </a:bodyPr>
          <a:lstStyle/>
          <a:p>
            <a:pPr defTabSz="932503" fontAlgn="base">
              <a:lnSpc>
                <a:spcPct val="90000"/>
              </a:lnSpc>
              <a:spcBef>
                <a:spcPct val="20000"/>
              </a:spcBef>
              <a:spcAft>
                <a:spcPct val="0"/>
              </a:spcAft>
              <a:buClr>
                <a:srgbClr val="0070C0"/>
              </a:buClr>
              <a:buSzPct val="100000"/>
              <a:defRPr/>
            </a:pPr>
            <a:r>
              <a:rPr lang="en-US" sz="2200" spc="-53" dirty="0">
                <a:solidFill>
                  <a:srgbClr val="EFEFEF">
                    <a:lumMod val="50000"/>
                  </a:srgbClr>
                </a:solidFill>
                <a:ea typeface="Segoe UI" pitchFamily="34" charset="0"/>
                <a:cs typeface="Segoe UI Light" panose="020B0502040204020203" pitchFamily="34" charset="0"/>
              </a:rPr>
              <a:t>Backup and restore database </a:t>
            </a:r>
            <a:br>
              <a:rPr lang="en-US" sz="2200" spc="-53" dirty="0">
                <a:solidFill>
                  <a:srgbClr val="EFEFEF">
                    <a:lumMod val="50000"/>
                  </a:srgbClr>
                </a:solidFill>
                <a:ea typeface="Segoe UI" pitchFamily="34" charset="0"/>
                <a:cs typeface="Segoe UI Light" panose="020B0502040204020203" pitchFamily="34" charset="0"/>
              </a:rPr>
            </a:br>
            <a:r>
              <a:rPr lang="en-US" sz="2200" spc="-53" dirty="0">
                <a:solidFill>
                  <a:srgbClr val="EFEFEF">
                    <a:lumMod val="50000"/>
                  </a:srgbClr>
                </a:solidFill>
                <a:ea typeface="Segoe UI" pitchFamily="34" charset="0"/>
                <a:cs typeface="Segoe UI Light" panose="020B0502040204020203" pitchFamily="34" charset="0"/>
              </a:rPr>
              <a:t>to the cloud</a:t>
            </a:r>
          </a:p>
        </p:txBody>
      </p:sp>
      <p:sp>
        <p:nvSpPr>
          <p:cNvPr id="61" name="Right Triangle 60"/>
          <p:cNvSpPr/>
          <p:nvPr/>
        </p:nvSpPr>
        <p:spPr bwMode="auto">
          <a:xfrm rot="18900000">
            <a:off x="9207679" y="2372470"/>
            <a:ext cx="186640" cy="186640"/>
          </a:xfrm>
          <a:prstGeom prst="rtTriangle">
            <a:avLst/>
          </a:prstGeom>
          <a:solidFill>
            <a:srgbClr val="FFFFFF"/>
          </a:solidFill>
          <a:ln w="38100">
            <a:solidFill>
              <a:schemeClr val="accent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nvGrpSpPr>
          <p:cNvPr id="12" name="Group 11"/>
          <p:cNvGrpSpPr/>
          <p:nvPr/>
        </p:nvGrpSpPr>
        <p:grpSpPr>
          <a:xfrm>
            <a:off x="4595603" y="2115974"/>
            <a:ext cx="5092997" cy="186640"/>
            <a:chOff x="4595603" y="2115974"/>
            <a:chExt cx="5092997" cy="186640"/>
          </a:xfrm>
        </p:grpSpPr>
        <p:cxnSp>
          <p:nvCxnSpPr>
            <p:cNvPr id="68" name="Straight Arrow Connector 67"/>
            <p:cNvCxnSpPr/>
            <p:nvPr/>
          </p:nvCxnSpPr>
          <p:spPr>
            <a:xfrm flipH="1">
              <a:off x="4595603" y="2209297"/>
              <a:ext cx="4845579" cy="0"/>
            </a:xfrm>
            <a:prstGeom prst="straightConnector1">
              <a:avLst/>
            </a:prstGeom>
            <a:ln w="857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0" name="Right Triangle 69"/>
            <p:cNvSpPr/>
            <p:nvPr/>
          </p:nvSpPr>
          <p:spPr bwMode="auto">
            <a:xfrm rot="13500000">
              <a:off x="9501960" y="2115974"/>
              <a:ext cx="186640" cy="186640"/>
            </a:xfrm>
            <a:prstGeom prst="rtTriangle">
              <a:avLst/>
            </a:prstGeom>
            <a:solidFill>
              <a:srgbClr val="FFFFFF"/>
            </a:solidFill>
            <a:ln w="38100">
              <a:solidFill>
                <a:schemeClr val="accent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grpSp>
        <p:nvGrpSpPr>
          <p:cNvPr id="11" name="Group 10"/>
          <p:cNvGrpSpPr/>
          <p:nvPr/>
        </p:nvGrpSpPr>
        <p:grpSpPr>
          <a:xfrm>
            <a:off x="4502283" y="2176483"/>
            <a:ext cx="186640" cy="1955768"/>
            <a:chOff x="4502283" y="2217427"/>
            <a:chExt cx="186640" cy="1955768"/>
          </a:xfrm>
        </p:grpSpPr>
        <p:sp>
          <p:nvSpPr>
            <p:cNvPr id="69" name="Right Triangle 68"/>
            <p:cNvSpPr/>
            <p:nvPr/>
          </p:nvSpPr>
          <p:spPr bwMode="auto">
            <a:xfrm rot="8100000">
              <a:off x="4502283" y="3986555"/>
              <a:ext cx="186640" cy="186640"/>
            </a:xfrm>
            <a:prstGeom prst="rtTriangle">
              <a:avLst/>
            </a:prstGeom>
            <a:solidFill>
              <a:srgbClr val="FFFFFF"/>
            </a:solidFill>
            <a:ln w="38100">
              <a:solidFill>
                <a:schemeClr val="accent2"/>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cxnSp>
          <p:nvCxnSpPr>
            <p:cNvPr id="71" name="Straight Arrow Connector 70"/>
            <p:cNvCxnSpPr/>
            <p:nvPr/>
          </p:nvCxnSpPr>
          <p:spPr>
            <a:xfrm flipV="1">
              <a:off x="4595604" y="2217427"/>
              <a:ext cx="0" cy="1617594"/>
            </a:xfrm>
            <a:prstGeom prst="straightConnector1">
              <a:avLst/>
            </a:prstGeom>
            <a:ln w="857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0165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45"/>
                                        </p:tgtEl>
                                        <p:attrNameLst>
                                          <p:attrName>style.visibility</p:attrName>
                                        </p:attrNameLst>
                                      </p:cBhvr>
                                      <p:to>
                                        <p:strVal val="visible"/>
                                      </p:to>
                                    </p:set>
                                    <p:animEffect transition="in" filter="fade">
                                      <p:cBhvr>
                                        <p:cTn id="10" dur="600"/>
                                        <p:tgtEl>
                                          <p:spTgt spid="45"/>
                                        </p:tgtEl>
                                      </p:cBhvr>
                                    </p:animEffect>
                                  </p:childTnLst>
                                </p:cTn>
                              </p:par>
                              <p:par>
                                <p:cTn id="11" presetID="35" presetClass="path" presetSubtype="0" decel="100000" fill="hold" grpId="1" nodeType="withEffect" nodePh="1">
                                  <p:stCondLst>
                                    <p:cond delay="0"/>
                                  </p:stCondLst>
                                  <p:endCondLst>
                                    <p:cond evt="begin" delay="0">
                                      <p:tn val="11"/>
                                    </p:cond>
                                  </p:endCondLst>
                                  <p:childTnLst>
                                    <p:animMotion origin="layout" path="M -0.05553 0.00023 L -2.55297E-7 0.00023 " pathEditMode="relative" rAng="0" ptsTypes="AA">
                                      <p:cBhvr>
                                        <p:cTn id="12" dur="800" fill="hold"/>
                                        <p:tgtEl>
                                          <p:spTgt spid="45"/>
                                        </p:tgtEl>
                                        <p:attrNameLst>
                                          <p:attrName>ppt_x</p:attrName>
                                          <p:attrName>ppt_y</p:attrName>
                                        </p:attrNameLst>
                                      </p:cBhvr>
                                      <p:rCtr x="2770" y="0"/>
                                    </p:animMotion>
                                  </p:childTnLst>
                                </p:cTn>
                              </p:par>
                            </p:childTnLst>
                          </p:cTn>
                        </p:par>
                        <p:par>
                          <p:cTn id="13" fill="hold">
                            <p:stCondLst>
                              <p:cond delay="80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3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800"/>
                            </p:stCondLst>
                            <p:childTnLst>
                              <p:par>
                                <p:cTn id="22" presetID="10" presetClass="entr" presetSubtype="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23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200"/>
                                        <p:tgtEl>
                                          <p:spTgt spid="36"/>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animBg="1"/>
      <p:bldP spid="45" grpId="0"/>
      <p:bldP spid="45" grpId="1"/>
      <p:bldP spid="49" grpId="0"/>
      <p:bldP spid="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199170710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2"/>
          <p:cNvSpPr>
            <a:spLocks noChangeArrowheads="1"/>
          </p:cNvSpPr>
          <p:nvPr/>
        </p:nvSpPr>
        <p:spPr bwMode="auto">
          <a:xfrm rot="-5400000">
            <a:off x="-260935" y="2945472"/>
            <a:ext cx="5129318" cy="1725316"/>
          </a:xfrm>
          <a:custGeom>
            <a:avLst/>
            <a:gdLst>
              <a:gd name="T0" fmla="*/ 4693469 w 21600"/>
              <a:gd name="T1" fmla="*/ 800894 h 21600"/>
              <a:gd name="T2" fmla="*/ 2438400 w 21600"/>
              <a:gd name="T3" fmla="*/ 1601787 h 21600"/>
              <a:gd name="T4" fmla="*/ 183332 w 21600"/>
              <a:gd name="T5" fmla="*/ 800894 h 21600"/>
              <a:gd name="T6" fmla="*/ 2438400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solidFill>
            <a:schemeClr val="bg2"/>
          </a:solidFill>
          <a:ln w="9525">
            <a:noFill/>
            <a:miter lim="800000"/>
            <a:headEnd/>
            <a:tailEnd/>
          </a:ln>
        </p:spPr>
        <p:txBody>
          <a:bodyPr vert="eaVert" lIns="93242" tIns="0" rIns="93242" bIns="0" anchor="ctr"/>
          <a:lstStyle/>
          <a:p>
            <a:pPr algn="ctr"/>
            <a:endParaRPr lang="en-US" sz="1632" dirty="0">
              <a:solidFill>
                <a:srgbClr val="3DB5F1"/>
              </a:solidFill>
              <a:latin typeface="Segoe UI Light"/>
            </a:endParaRPr>
          </a:p>
          <a:p>
            <a:pPr algn="ctr"/>
            <a:endParaRPr lang="en-US" sz="1632" dirty="0">
              <a:solidFill>
                <a:srgbClr val="3DB5F1"/>
              </a:solidFill>
              <a:latin typeface="Segoe UI Light"/>
            </a:endParaRPr>
          </a:p>
          <a:p>
            <a:pPr algn="ctr"/>
            <a:r>
              <a:rPr lang="en-US" sz="1632" b="1" dirty="0">
                <a:gradFill>
                  <a:gsLst>
                    <a:gs pos="0">
                      <a:srgbClr val="EFEFEF"/>
                    </a:gs>
                    <a:gs pos="100000">
                      <a:srgbClr val="EFEFEF"/>
                    </a:gs>
                  </a:gsLst>
                  <a:lin ang="5400000" scaled="0"/>
                </a:gradFill>
              </a:rPr>
              <a:t>Self Service</a:t>
            </a:r>
          </a:p>
        </p:txBody>
      </p:sp>
      <p:sp>
        <p:nvSpPr>
          <p:cNvPr id="125955" name="AutoShape 3"/>
          <p:cNvSpPr>
            <a:spLocks noChangeArrowheads="1"/>
          </p:cNvSpPr>
          <p:nvPr/>
        </p:nvSpPr>
        <p:spPr bwMode="auto">
          <a:xfrm rot="-5400000">
            <a:off x="3184717" y="2866422"/>
            <a:ext cx="5129318" cy="1727985"/>
          </a:xfrm>
          <a:custGeom>
            <a:avLst/>
            <a:gdLst>
              <a:gd name="T0" fmla="*/ 4693469 w 21600"/>
              <a:gd name="T1" fmla="*/ 800100 h 21600"/>
              <a:gd name="T2" fmla="*/ 2438400 w 21600"/>
              <a:gd name="T3" fmla="*/ 1600200 h 21600"/>
              <a:gd name="T4" fmla="*/ 183332 w 21600"/>
              <a:gd name="T5" fmla="*/ 800100 h 21600"/>
              <a:gd name="T6" fmla="*/ 2438400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solidFill>
            <a:schemeClr val="bg2"/>
          </a:solidFill>
          <a:ln w="9525">
            <a:noFill/>
            <a:miter lim="800000"/>
            <a:headEnd/>
            <a:tailEnd/>
          </a:ln>
        </p:spPr>
        <p:txBody>
          <a:bodyPr vert="eaVert" lIns="186486" tIns="0" rIns="93242" bIns="0" anchor="ctr"/>
          <a:lstStyle/>
          <a:p>
            <a:pPr algn="ctr"/>
            <a:endParaRPr lang="en-US" sz="1632" dirty="0">
              <a:solidFill>
                <a:srgbClr val="3DB5F1"/>
              </a:solidFill>
              <a:latin typeface="Segoe UI Light"/>
            </a:endParaRPr>
          </a:p>
          <a:p>
            <a:pPr algn="ctr"/>
            <a:r>
              <a:rPr lang="en-US" sz="1632" b="1" dirty="0">
                <a:gradFill>
                  <a:gsLst>
                    <a:gs pos="0">
                      <a:srgbClr val="EFEFEF"/>
                    </a:gs>
                    <a:gs pos="100000">
                      <a:srgbClr val="EFEFEF"/>
                    </a:gs>
                  </a:gsLst>
                  <a:lin ang="5400000" scaled="0"/>
                </a:gradFill>
              </a:rPr>
              <a:t>Service Delivery and Automation</a:t>
            </a:r>
          </a:p>
        </p:txBody>
      </p:sp>
      <p:sp>
        <p:nvSpPr>
          <p:cNvPr id="45061" name="Title 1"/>
          <p:cNvSpPr>
            <a:spLocks noGrp="1"/>
          </p:cNvSpPr>
          <p:nvPr>
            <p:ph type="title"/>
          </p:nvPr>
        </p:nvSpPr>
        <p:spPr>
          <a:xfrm>
            <a:off x="277029" y="292082"/>
            <a:ext cx="11370961" cy="738664"/>
          </a:xfrm>
        </p:spPr>
        <p:txBody>
          <a:bodyPr/>
          <a:lstStyle/>
          <a:p>
            <a:r>
              <a:rPr lang="en-US" sz="4000" dirty="0" smtClean="0"/>
              <a:t>System Center: Unified </a:t>
            </a:r>
            <a:r>
              <a:rPr lang="en-US" sz="4000" dirty="0"/>
              <a:t>management for the Cloud OS</a:t>
            </a:r>
          </a:p>
        </p:txBody>
      </p:sp>
      <p:sp>
        <p:nvSpPr>
          <p:cNvPr id="64" name="Freeform 132"/>
          <p:cNvSpPr>
            <a:spLocks/>
          </p:cNvSpPr>
          <p:nvPr/>
        </p:nvSpPr>
        <p:spPr bwMode="gray">
          <a:xfrm>
            <a:off x="5236122" y="3104793"/>
            <a:ext cx="1026511" cy="241247"/>
          </a:xfrm>
          <a:custGeom>
            <a:avLst/>
            <a:gdLst>
              <a:gd name="T0" fmla="*/ 2147483647 w 364"/>
              <a:gd name="T1" fmla="*/ 2147483647 h 86"/>
              <a:gd name="T2" fmla="*/ 2147483647 w 364"/>
              <a:gd name="T3" fmla="*/ 2147483647 h 86"/>
              <a:gd name="T4" fmla="*/ 2147483647 w 364"/>
              <a:gd name="T5" fmla="*/ 2147483647 h 86"/>
              <a:gd name="T6" fmla="*/ 2147483647 w 364"/>
              <a:gd name="T7" fmla="*/ 2147483647 h 86"/>
              <a:gd name="T8" fmla="*/ 2147483647 w 364"/>
              <a:gd name="T9" fmla="*/ 2147483647 h 86"/>
              <a:gd name="T10" fmla="*/ 2147483647 w 364"/>
              <a:gd name="T11" fmla="*/ 2147483647 h 86"/>
              <a:gd name="T12" fmla="*/ 2147483647 w 364"/>
              <a:gd name="T13" fmla="*/ 2147483647 h 86"/>
              <a:gd name="T14" fmla="*/ 2147483647 w 364"/>
              <a:gd name="T15" fmla="*/ 2147483647 h 86"/>
              <a:gd name="T16" fmla="*/ 2147483647 w 364"/>
              <a:gd name="T17" fmla="*/ 2147483647 h 86"/>
              <a:gd name="T18" fmla="*/ 2147483647 w 364"/>
              <a:gd name="T19" fmla="*/ 2147483647 h 86"/>
              <a:gd name="T20" fmla="*/ 2147483647 w 364"/>
              <a:gd name="T21" fmla="*/ 2147483647 h 86"/>
              <a:gd name="T22" fmla="*/ 2147483647 w 364"/>
              <a:gd name="T23" fmla="*/ 2147483647 h 86"/>
              <a:gd name="T24" fmla="*/ 2147483647 w 364"/>
              <a:gd name="T25" fmla="*/ 2147483647 h 86"/>
              <a:gd name="T26" fmla="*/ 2147483647 w 364"/>
              <a:gd name="T27" fmla="*/ 2147483647 h 86"/>
              <a:gd name="T28" fmla="*/ 0 w 364"/>
              <a:gd name="T29" fmla="*/ 2147483647 h 86"/>
              <a:gd name="T30" fmla="*/ 2147483647 w 364"/>
              <a:gd name="T31" fmla="*/ 2147483647 h 86"/>
              <a:gd name="T32" fmla="*/ 2147483647 w 364"/>
              <a:gd name="T33" fmla="*/ 2147483647 h 86"/>
              <a:gd name="T34" fmla="*/ 2147483647 w 364"/>
              <a:gd name="T35" fmla="*/ 0 h 86"/>
              <a:gd name="T36" fmla="*/ 2147483647 w 364"/>
              <a:gd name="T37" fmla="*/ 2147483647 h 86"/>
              <a:gd name="T38" fmla="*/ 2147483647 w 364"/>
              <a:gd name="T39" fmla="*/ 2147483647 h 86"/>
              <a:gd name="T40" fmla="*/ 2147483647 w 364"/>
              <a:gd name="T41" fmla="*/ 2147483647 h 86"/>
              <a:gd name="T42" fmla="*/ 2147483647 w 364"/>
              <a:gd name="T43" fmla="*/ 2147483647 h 86"/>
              <a:gd name="T44" fmla="*/ 2147483647 w 364"/>
              <a:gd name="T45" fmla="*/ 2147483647 h 86"/>
              <a:gd name="T46" fmla="*/ 2147483647 w 364"/>
              <a:gd name="T47" fmla="*/ 0 h 86"/>
              <a:gd name="T48" fmla="*/ 2147483647 w 364"/>
              <a:gd name="T49" fmla="*/ 2147483647 h 86"/>
              <a:gd name="T50" fmla="*/ 2147483647 w 364"/>
              <a:gd name="T51" fmla="*/ 2147483647 h 86"/>
              <a:gd name="T52" fmla="*/ 2147483647 w 364"/>
              <a:gd name="T53" fmla="*/ 2147483647 h 86"/>
              <a:gd name="T54" fmla="*/ 2147483647 w 364"/>
              <a:gd name="T55" fmla="*/ 2147483647 h 86"/>
              <a:gd name="T56" fmla="*/ 2147483647 w 364"/>
              <a:gd name="T57" fmla="*/ 2147483647 h 86"/>
              <a:gd name="T58" fmla="*/ 2147483647 w 364"/>
              <a:gd name="T59" fmla="*/ 2147483647 h 86"/>
              <a:gd name="T60" fmla="*/ 2147483647 w 364"/>
              <a:gd name="T61" fmla="*/ 2147483647 h 86"/>
              <a:gd name="T62" fmla="*/ 2147483647 w 364"/>
              <a:gd name="T63" fmla="*/ 2147483647 h 86"/>
              <a:gd name="T64" fmla="*/ 2147483647 w 364"/>
              <a:gd name="T65" fmla="*/ 2147483647 h 86"/>
              <a:gd name="T66" fmla="*/ 2147483647 w 364"/>
              <a:gd name="T67" fmla="*/ 2147483647 h 86"/>
              <a:gd name="T68" fmla="*/ 2147483647 w 364"/>
              <a:gd name="T69" fmla="*/ 2147483647 h 86"/>
              <a:gd name="T70" fmla="*/ 2147483647 w 364"/>
              <a:gd name="T71" fmla="*/ 2147483647 h 86"/>
              <a:gd name="T72" fmla="*/ 2147483647 w 364"/>
              <a:gd name="T73" fmla="*/ 2147483647 h 86"/>
              <a:gd name="T74" fmla="*/ 2147483647 w 364"/>
              <a:gd name="T75" fmla="*/ 2147483647 h 86"/>
              <a:gd name="T76" fmla="*/ 2147483647 w 364"/>
              <a:gd name="T77" fmla="*/ 2147483647 h 86"/>
              <a:gd name="T78" fmla="*/ 2147483647 w 364"/>
              <a:gd name="T79" fmla="*/ 2147483647 h 86"/>
              <a:gd name="T80" fmla="*/ 2147483647 w 364"/>
              <a:gd name="T81" fmla="*/ 2147483647 h 86"/>
              <a:gd name="T82" fmla="*/ 2147483647 w 364"/>
              <a:gd name="T83" fmla="*/ 2147483647 h 86"/>
              <a:gd name="T84" fmla="*/ 2147483647 w 364"/>
              <a:gd name="T85" fmla="*/ 2147483647 h 86"/>
              <a:gd name="T86" fmla="*/ 2147483647 w 364"/>
              <a:gd name="T87" fmla="*/ 2147483647 h 86"/>
              <a:gd name="T88" fmla="*/ 2147483647 w 364"/>
              <a:gd name="T89" fmla="*/ 2147483647 h 86"/>
              <a:gd name="T90" fmla="*/ 2147483647 w 364"/>
              <a:gd name="T91" fmla="*/ 2147483647 h 86"/>
              <a:gd name="T92" fmla="*/ 2147483647 w 364"/>
              <a:gd name="T93" fmla="*/ 2147483647 h 86"/>
              <a:gd name="T94" fmla="*/ 2147483647 w 364"/>
              <a:gd name="T95" fmla="*/ 2147483647 h 86"/>
              <a:gd name="T96" fmla="*/ 2147483647 w 364"/>
              <a:gd name="T97" fmla="*/ 2147483647 h 86"/>
              <a:gd name="T98" fmla="*/ 2147483647 w 364"/>
              <a:gd name="T99" fmla="*/ 2147483647 h 86"/>
              <a:gd name="T100" fmla="*/ 2147483647 w 364"/>
              <a:gd name="T101" fmla="*/ 2147483647 h 86"/>
              <a:gd name="T102" fmla="*/ 2147483647 w 364"/>
              <a:gd name="T103" fmla="*/ 2147483647 h 86"/>
              <a:gd name="T104" fmla="*/ 2147483647 w 364"/>
              <a:gd name="T105" fmla="*/ 2147483647 h 86"/>
              <a:gd name="T106" fmla="*/ 2147483647 w 364"/>
              <a:gd name="T107" fmla="*/ 2147483647 h 86"/>
              <a:gd name="T108" fmla="*/ 2147483647 w 364"/>
              <a:gd name="T109" fmla="*/ 2147483647 h 86"/>
              <a:gd name="T110" fmla="*/ 2147483647 w 364"/>
              <a:gd name="T111" fmla="*/ 2147483647 h 86"/>
              <a:gd name="T112" fmla="*/ 2147483647 w 364"/>
              <a:gd name="T113" fmla="*/ 2147483647 h 86"/>
              <a:gd name="T114" fmla="*/ 2147483647 w 364"/>
              <a:gd name="T115" fmla="*/ 2147483647 h 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4"/>
              <a:gd name="T175" fmla="*/ 0 h 86"/>
              <a:gd name="T176" fmla="*/ 364 w 364"/>
              <a:gd name="T177" fmla="*/ 86 h 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4" h="86">
                <a:moveTo>
                  <a:pt x="296" y="6"/>
                </a:moveTo>
                <a:lnTo>
                  <a:pt x="334" y="44"/>
                </a:lnTo>
                <a:lnTo>
                  <a:pt x="296" y="82"/>
                </a:lnTo>
                <a:lnTo>
                  <a:pt x="326" y="82"/>
                </a:lnTo>
                <a:lnTo>
                  <a:pt x="364" y="44"/>
                </a:lnTo>
                <a:lnTo>
                  <a:pt x="326" y="6"/>
                </a:lnTo>
                <a:lnTo>
                  <a:pt x="296" y="6"/>
                </a:lnTo>
                <a:lnTo>
                  <a:pt x="180" y="56"/>
                </a:lnTo>
                <a:lnTo>
                  <a:pt x="178" y="54"/>
                </a:lnTo>
                <a:lnTo>
                  <a:pt x="154" y="54"/>
                </a:lnTo>
                <a:lnTo>
                  <a:pt x="152" y="58"/>
                </a:lnTo>
                <a:lnTo>
                  <a:pt x="162" y="64"/>
                </a:lnTo>
                <a:lnTo>
                  <a:pt x="158" y="70"/>
                </a:lnTo>
                <a:lnTo>
                  <a:pt x="148" y="64"/>
                </a:lnTo>
                <a:lnTo>
                  <a:pt x="138" y="70"/>
                </a:lnTo>
                <a:lnTo>
                  <a:pt x="128" y="74"/>
                </a:lnTo>
                <a:lnTo>
                  <a:pt x="128" y="86"/>
                </a:lnTo>
                <a:lnTo>
                  <a:pt x="120" y="86"/>
                </a:lnTo>
                <a:lnTo>
                  <a:pt x="120" y="74"/>
                </a:lnTo>
                <a:lnTo>
                  <a:pt x="114" y="72"/>
                </a:lnTo>
                <a:lnTo>
                  <a:pt x="108" y="70"/>
                </a:lnTo>
                <a:lnTo>
                  <a:pt x="100" y="76"/>
                </a:lnTo>
                <a:lnTo>
                  <a:pt x="96" y="72"/>
                </a:lnTo>
                <a:lnTo>
                  <a:pt x="102" y="64"/>
                </a:lnTo>
                <a:lnTo>
                  <a:pt x="96" y="56"/>
                </a:lnTo>
                <a:lnTo>
                  <a:pt x="96" y="54"/>
                </a:lnTo>
                <a:lnTo>
                  <a:pt x="70" y="54"/>
                </a:lnTo>
                <a:lnTo>
                  <a:pt x="68" y="58"/>
                </a:lnTo>
                <a:lnTo>
                  <a:pt x="78" y="64"/>
                </a:lnTo>
                <a:lnTo>
                  <a:pt x="74" y="70"/>
                </a:lnTo>
                <a:lnTo>
                  <a:pt x="64" y="64"/>
                </a:lnTo>
                <a:lnTo>
                  <a:pt x="56" y="70"/>
                </a:lnTo>
                <a:lnTo>
                  <a:pt x="46" y="74"/>
                </a:lnTo>
                <a:lnTo>
                  <a:pt x="44" y="86"/>
                </a:lnTo>
                <a:lnTo>
                  <a:pt x="36" y="86"/>
                </a:lnTo>
                <a:lnTo>
                  <a:pt x="36" y="74"/>
                </a:lnTo>
                <a:lnTo>
                  <a:pt x="30" y="72"/>
                </a:lnTo>
                <a:lnTo>
                  <a:pt x="24" y="70"/>
                </a:lnTo>
                <a:lnTo>
                  <a:pt x="16" y="76"/>
                </a:lnTo>
                <a:lnTo>
                  <a:pt x="12" y="72"/>
                </a:lnTo>
                <a:lnTo>
                  <a:pt x="18" y="64"/>
                </a:lnTo>
                <a:lnTo>
                  <a:pt x="14" y="56"/>
                </a:lnTo>
                <a:lnTo>
                  <a:pt x="10" y="50"/>
                </a:lnTo>
                <a:lnTo>
                  <a:pt x="0" y="50"/>
                </a:lnTo>
                <a:lnTo>
                  <a:pt x="0" y="42"/>
                </a:lnTo>
                <a:lnTo>
                  <a:pt x="10" y="40"/>
                </a:lnTo>
                <a:lnTo>
                  <a:pt x="10" y="34"/>
                </a:lnTo>
                <a:lnTo>
                  <a:pt x="14" y="28"/>
                </a:lnTo>
                <a:lnTo>
                  <a:pt x="4" y="20"/>
                </a:lnTo>
                <a:lnTo>
                  <a:pt x="8" y="16"/>
                </a:lnTo>
                <a:lnTo>
                  <a:pt x="18" y="20"/>
                </a:lnTo>
                <a:lnTo>
                  <a:pt x="26" y="14"/>
                </a:lnTo>
                <a:lnTo>
                  <a:pt x="36" y="12"/>
                </a:lnTo>
                <a:lnTo>
                  <a:pt x="38" y="0"/>
                </a:lnTo>
                <a:lnTo>
                  <a:pt x="44" y="0"/>
                </a:lnTo>
                <a:lnTo>
                  <a:pt x="46" y="12"/>
                </a:lnTo>
                <a:lnTo>
                  <a:pt x="52" y="14"/>
                </a:lnTo>
                <a:lnTo>
                  <a:pt x="58" y="16"/>
                </a:lnTo>
                <a:lnTo>
                  <a:pt x="64" y="8"/>
                </a:lnTo>
                <a:lnTo>
                  <a:pt x="70" y="14"/>
                </a:lnTo>
                <a:lnTo>
                  <a:pt x="64" y="22"/>
                </a:lnTo>
                <a:lnTo>
                  <a:pt x="68" y="28"/>
                </a:lnTo>
                <a:lnTo>
                  <a:pt x="70" y="32"/>
                </a:lnTo>
                <a:lnTo>
                  <a:pt x="96" y="32"/>
                </a:lnTo>
                <a:lnTo>
                  <a:pt x="96" y="28"/>
                </a:lnTo>
                <a:lnTo>
                  <a:pt x="88" y="20"/>
                </a:lnTo>
                <a:lnTo>
                  <a:pt x="92" y="16"/>
                </a:lnTo>
                <a:lnTo>
                  <a:pt x="102" y="20"/>
                </a:lnTo>
                <a:lnTo>
                  <a:pt x="110" y="14"/>
                </a:lnTo>
                <a:lnTo>
                  <a:pt x="120" y="12"/>
                </a:lnTo>
                <a:lnTo>
                  <a:pt x="122" y="0"/>
                </a:lnTo>
                <a:lnTo>
                  <a:pt x="128" y="0"/>
                </a:lnTo>
                <a:lnTo>
                  <a:pt x="128" y="12"/>
                </a:lnTo>
                <a:lnTo>
                  <a:pt x="136" y="14"/>
                </a:lnTo>
                <a:lnTo>
                  <a:pt x="142" y="16"/>
                </a:lnTo>
                <a:lnTo>
                  <a:pt x="148" y="8"/>
                </a:lnTo>
                <a:lnTo>
                  <a:pt x="154" y="14"/>
                </a:lnTo>
                <a:lnTo>
                  <a:pt x="148" y="22"/>
                </a:lnTo>
                <a:lnTo>
                  <a:pt x="152" y="28"/>
                </a:lnTo>
                <a:lnTo>
                  <a:pt x="154" y="32"/>
                </a:lnTo>
                <a:lnTo>
                  <a:pt x="178" y="32"/>
                </a:lnTo>
                <a:lnTo>
                  <a:pt x="180" y="28"/>
                </a:lnTo>
                <a:lnTo>
                  <a:pt x="172" y="20"/>
                </a:lnTo>
                <a:lnTo>
                  <a:pt x="174" y="16"/>
                </a:lnTo>
                <a:lnTo>
                  <a:pt x="186" y="20"/>
                </a:lnTo>
                <a:lnTo>
                  <a:pt x="194" y="14"/>
                </a:lnTo>
                <a:lnTo>
                  <a:pt x="204" y="12"/>
                </a:lnTo>
                <a:lnTo>
                  <a:pt x="206" y="0"/>
                </a:lnTo>
                <a:lnTo>
                  <a:pt x="212" y="0"/>
                </a:lnTo>
                <a:lnTo>
                  <a:pt x="212" y="12"/>
                </a:lnTo>
                <a:lnTo>
                  <a:pt x="218" y="14"/>
                </a:lnTo>
                <a:lnTo>
                  <a:pt x="224" y="16"/>
                </a:lnTo>
                <a:lnTo>
                  <a:pt x="232" y="8"/>
                </a:lnTo>
                <a:lnTo>
                  <a:pt x="238" y="14"/>
                </a:lnTo>
                <a:lnTo>
                  <a:pt x="232" y="22"/>
                </a:lnTo>
                <a:lnTo>
                  <a:pt x="236" y="28"/>
                </a:lnTo>
                <a:lnTo>
                  <a:pt x="238" y="32"/>
                </a:lnTo>
                <a:lnTo>
                  <a:pt x="276" y="32"/>
                </a:lnTo>
                <a:lnTo>
                  <a:pt x="250" y="6"/>
                </a:lnTo>
                <a:lnTo>
                  <a:pt x="280" y="6"/>
                </a:lnTo>
                <a:lnTo>
                  <a:pt x="320" y="44"/>
                </a:lnTo>
                <a:lnTo>
                  <a:pt x="280" y="82"/>
                </a:lnTo>
                <a:lnTo>
                  <a:pt x="250" y="82"/>
                </a:lnTo>
                <a:lnTo>
                  <a:pt x="278" y="54"/>
                </a:lnTo>
                <a:lnTo>
                  <a:pt x="238" y="54"/>
                </a:lnTo>
                <a:lnTo>
                  <a:pt x="236" y="58"/>
                </a:lnTo>
                <a:lnTo>
                  <a:pt x="244" y="64"/>
                </a:lnTo>
                <a:lnTo>
                  <a:pt x="242" y="70"/>
                </a:lnTo>
                <a:lnTo>
                  <a:pt x="230" y="64"/>
                </a:lnTo>
                <a:lnTo>
                  <a:pt x="222" y="70"/>
                </a:lnTo>
                <a:lnTo>
                  <a:pt x="212" y="74"/>
                </a:lnTo>
                <a:lnTo>
                  <a:pt x="210" y="86"/>
                </a:lnTo>
                <a:lnTo>
                  <a:pt x="204" y="86"/>
                </a:lnTo>
                <a:lnTo>
                  <a:pt x="204" y="74"/>
                </a:lnTo>
                <a:lnTo>
                  <a:pt x="198" y="72"/>
                </a:lnTo>
                <a:lnTo>
                  <a:pt x="192" y="70"/>
                </a:lnTo>
                <a:lnTo>
                  <a:pt x="184" y="76"/>
                </a:lnTo>
                <a:lnTo>
                  <a:pt x="178" y="72"/>
                </a:lnTo>
                <a:lnTo>
                  <a:pt x="184" y="64"/>
                </a:lnTo>
                <a:lnTo>
                  <a:pt x="180" y="56"/>
                </a:lnTo>
                <a:lnTo>
                  <a:pt x="296" y="6"/>
                </a:lnTo>
                <a:lnTo>
                  <a:pt x="26" y="50"/>
                </a:lnTo>
                <a:lnTo>
                  <a:pt x="26" y="44"/>
                </a:lnTo>
                <a:lnTo>
                  <a:pt x="26" y="38"/>
                </a:lnTo>
                <a:lnTo>
                  <a:pt x="28" y="32"/>
                </a:lnTo>
                <a:lnTo>
                  <a:pt x="34" y="28"/>
                </a:lnTo>
                <a:lnTo>
                  <a:pt x="40" y="28"/>
                </a:lnTo>
                <a:lnTo>
                  <a:pt x="46" y="28"/>
                </a:lnTo>
                <a:lnTo>
                  <a:pt x="50" y="30"/>
                </a:lnTo>
                <a:lnTo>
                  <a:pt x="54" y="36"/>
                </a:lnTo>
                <a:lnTo>
                  <a:pt x="56" y="42"/>
                </a:lnTo>
                <a:lnTo>
                  <a:pt x="56" y="48"/>
                </a:lnTo>
                <a:lnTo>
                  <a:pt x="52" y="52"/>
                </a:lnTo>
                <a:lnTo>
                  <a:pt x="48" y="56"/>
                </a:lnTo>
                <a:lnTo>
                  <a:pt x="42" y="58"/>
                </a:lnTo>
                <a:lnTo>
                  <a:pt x="36" y="58"/>
                </a:lnTo>
                <a:lnTo>
                  <a:pt x="30" y="54"/>
                </a:lnTo>
                <a:lnTo>
                  <a:pt x="26" y="50"/>
                </a:lnTo>
                <a:lnTo>
                  <a:pt x="296" y="6"/>
                </a:lnTo>
                <a:lnTo>
                  <a:pt x="110" y="50"/>
                </a:lnTo>
                <a:lnTo>
                  <a:pt x="108" y="44"/>
                </a:lnTo>
                <a:lnTo>
                  <a:pt x="110" y="38"/>
                </a:lnTo>
                <a:lnTo>
                  <a:pt x="112" y="32"/>
                </a:lnTo>
                <a:lnTo>
                  <a:pt x="118" y="28"/>
                </a:lnTo>
                <a:lnTo>
                  <a:pt x="124" y="28"/>
                </a:lnTo>
                <a:lnTo>
                  <a:pt x="128" y="28"/>
                </a:lnTo>
                <a:lnTo>
                  <a:pt x="134" y="30"/>
                </a:lnTo>
                <a:lnTo>
                  <a:pt x="138" y="36"/>
                </a:lnTo>
                <a:lnTo>
                  <a:pt x="140" y="42"/>
                </a:lnTo>
                <a:lnTo>
                  <a:pt x="138" y="48"/>
                </a:lnTo>
                <a:lnTo>
                  <a:pt x="136" y="52"/>
                </a:lnTo>
                <a:lnTo>
                  <a:pt x="132" y="56"/>
                </a:lnTo>
                <a:lnTo>
                  <a:pt x="126" y="58"/>
                </a:lnTo>
                <a:lnTo>
                  <a:pt x="120" y="58"/>
                </a:lnTo>
                <a:lnTo>
                  <a:pt x="114" y="54"/>
                </a:lnTo>
                <a:lnTo>
                  <a:pt x="110" y="50"/>
                </a:lnTo>
                <a:lnTo>
                  <a:pt x="296" y="6"/>
                </a:lnTo>
                <a:lnTo>
                  <a:pt x="194" y="50"/>
                </a:lnTo>
                <a:lnTo>
                  <a:pt x="192" y="44"/>
                </a:lnTo>
                <a:lnTo>
                  <a:pt x="194" y="38"/>
                </a:lnTo>
                <a:lnTo>
                  <a:pt x="196" y="32"/>
                </a:lnTo>
                <a:lnTo>
                  <a:pt x="200" y="28"/>
                </a:lnTo>
                <a:lnTo>
                  <a:pt x="206" y="28"/>
                </a:lnTo>
                <a:lnTo>
                  <a:pt x="212" y="28"/>
                </a:lnTo>
                <a:lnTo>
                  <a:pt x="218" y="30"/>
                </a:lnTo>
                <a:lnTo>
                  <a:pt x="222" y="36"/>
                </a:lnTo>
                <a:lnTo>
                  <a:pt x="222" y="42"/>
                </a:lnTo>
                <a:lnTo>
                  <a:pt x="222" y="48"/>
                </a:lnTo>
                <a:lnTo>
                  <a:pt x="220" y="52"/>
                </a:lnTo>
                <a:lnTo>
                  <a:pt x="214" y="56"/>
                </a:lnTo>
                <a:lnTo>
                  <a:pt x="208" y="58"/>
                </a:lnTo>
                <a:lnTo>
                  <a:pt x="202" y="58"/>
                </a:lnTo>
                <a:lnTo>
                  <a:pt x="198" y="54"/>
                </a:lnTo>
                <a:lnTo>
                  <a:pt x="194" y="50"/>
                </a:lnTo>
                <a:lnTo>
                  <a:pt x="296" y="6"/>
                </a:lnTo>
                <a:close/>
              </a:path>
            </a:pathLst>
          </a:custGeom>
          <a:solidFill>
            <a:srgbClr val="FFFFFF"/>
          </a:solidFill>
          <a:ln w="9525">
            <a:noFill/>
            <a:round/>
            <a:headEnd/>
            <a:tailEnd/>
          </a:ln>
        </p:spPr>
        <p:txBody>
          <a:bodyPr lIns="124301" tIns="62150" rIns="124301" bIns="62150"/>
          <a:lstStyle/>
          <a:p>
            <a:pPr defTabSz="930799"/>
            <a:endParaRPr lang="en-US">
              <a:solidFill>
                <a:srgbClr val="FFFFFF"/>
              </a:solidFill>
              <a:latin typeface="Segoe UI Light"/>
              <a:cs typeface="Arial" charset="0"/>
            </a:endParaRPr>
          </a:p>
        </p:txBody>
      </p:sp>
      <p:grpSp>
        <p:nvGrpSpPr>
          <p:cNvPr id="4" name="Group 167"/>
          <p:cNvGrpSpPr>
            <a:grpSpLocks/>
          </p:cNvGrpSpPr>
          <p:nvPr/>
        </p:nvGrpSpPr>
        <p:grpSpPr bwMode="auto">
          <a:xfrm>
            <a:off x="1971809" y="3254720"/>
            <a:ext cx="663832" cy="545638"/>
            <a:chOff x="2830513" y="1652588"/>
            <a:chExt cx="419100" cy="346075"/>
          </a:xfrm>
        </p:grpSpPr>
        <p:sp>
          <p:nvSpPr>
            <p:cNvPr id="68" name="AutoShape 3"/>
            <p:cNvSpPr>
              <a:spLocks noChangeAspect="1" noChangeArrowheads="1" noTextEdit="1"/>
            </p:cNvSpPr>
            <p:nvPr/>
          </p:nvSpPr>
          <p:spPr bwMode="auto">
            <a:xfrm>
              <a:off x="2830513" y="1652588"/>
              <a:ext cx="419100" cy="346075"/>
            </a:xfrm>
            <a:prstGeom prst="rect">
              <a:avLst/>
            </a:prstGeom>
            <a:noFill/>
            <a:ln w="9525">
              <a:noFill/>
              <a:miter lim="800000"/>
              <a:headEnd/>
              <a:tailEnd/>
            </a:ln>
          </p:spPr>
          <p:txBody>
            <a:bodyPr/>
            <a:lstStyle/>
            <a:p>
              <a:pPr defTabSz="930799">
                <a:defRPr/>
              </a:pPr>
              <a:endParaRPr lang="en-US" sz="1428" kern="0">
                <a:solidFill>
                  <a:srgbClr val="FFFFFF"/>
                </a:solidFill>
                <a:latin typeface="Segoe UI Light"/>
                <a:cs typeface="Arial" charset="0"/>
              </a:endParaRPr>
            </a:p>
          </p:txBody>
        </p:sp>
        <p:sp>
          <p:nvSpPr>
            <p:cNvPr id="45112" name="Freeform 5"/>
            <p:cNvSpPr>
              <a:spLocks/>
            </p:cNvSpPr>
            <p:nvPr/>
          </p:nvSpPr>
          <p:spPr bwMode="auto">
            <a:xfrm>
              <a:off x="2856068" y="1684423"/>
              <a:ext cx="161507" cy="224897"/>
            </a:xfrm>
            <a:custGeom>
              <a:avLst/>
              <a:gdLst>
                <a:gd name="T0" fmla="*/ 2147483647 w 102"/>
                <a:gd name="T1" fmla="*/ 2147483647 h 142"/>
                <a:gd name="T2" fmla="*/ 2147483647 w 102"/>
                <a:gd name="T3" fmla="*/ 2147483647 h 142"/>
                <a:gd name="T4" fmla="*/ 2147483647 w 102"/>
                <a:gd name="T5" fmla="*/ 2147483647 h 142"/>
                <a:gd name="T6" fmla="*/ 0 w 102"/>
                <a:gd name="T7" fmla="*/ 2147483647 h 142"/>
                <a:gd name="T8" fmla="*/ 0 w 102"/>
                <a:gd name="T9" fmla="*/ 2147483647 h 142"/>
                <a:gd name="T10" fmla="*/ 2147483647 w 102"/>
                <a:gd name="T11" fmla="*/ 2147483647 h 142"/>
                <a:gd name="T12" fmla="*/ 2147483647 w 102"/>
                <a:gd name="T13" fmla="*/ 0 h 142"/>
                <a:gd name="T14" fmla="*/ 2147483647 w 102"/>
                <a:gd name="T15" fmla="*/ 0 h 142"/>
                <a:gd name="T16" fmla="*/ 2147483647 w 102"/>
                <a:gd name="T17" fmla="*/ 2147483647 h 142"/>
                <a:gd name="T18" fmla="*/ 2147483647 w 102"/>
                <a:gd name="T19" fmla="*/ 2147483647 h 142"/>
                <a:gd name="T20" fmla="*/ 2147483647 w 102"/>
                <a:gd name="T21" fmla="*/ 2147483647 h 142"/>
                <a:gd name="T22" fmla="*/ 2147483647 w 102"/>
                <a:gd name="T23" fmla="*/ 2147483647 h 142"/>
                <a:gd name="T24" fmla="*/ 2147483647 w 102"/>
                <a:gd name="T25" fmla="*/ 2147483647 h 142"/>
                <a:gd name="T26" fmla="*/ 2147483647 w 102"/>
                <a:gd name="T27" fmla="*/ 2147483647 h 142"/>
                <a:gd name="T28" fmla="*/ 2147483647 w 102"/>
                <a:gd name="T29" fmla="*/ 2147483647 h 142"/>
                <a:gd name="T30" fmla="*/ 2147483647 w 102"/>
                <a:gd name="T31" fmla="*/ 2147483647 h 142"/>
                <a:gd name="T32" fmla="*/ 2147483647 w 102"/>
                <a:gd name="T33" fmla="*/ 2147483647 h 142"/>
                <a:gd name="T34" fmla="*/ 2147483647 w 102"/>
                <a:gd name="T35" fmla="*/ 2147483647 h 142"/>
                <a:gd name="T36" fmla="*/ 2147483647 w 102"/>
                <a:gd name="T37" fmla="*/ 2147483647 h 142"/>
                <a:gd name="T38" fmla="*/ 2147483647 w 102"/>
                <a:gd name="T39" fmla="*/ 2147483647 h 142"/>
                <a:gd name="T40" fmla="*/ 2147483647 w 102"/>
                <a:gd name="T41" fmla="*/ 2147483647 h 142"/>
                <a:gd name="T42" fmla="*/ 2147483647 w 102"/>
                <a:gd name="T43" fmla="*/ 2147483647 h 142"/>
                <a:gd name="T44" fmla="*/ 2147483647 w 102"/>
                <a:gd name="T45" fmla="*/ 2147483647 h 142"/>
                <a:gd name="T46" fmla="*/ 2147483647 w 102"/>
                <a:gd name="T47" fmla="*/ 2147483647 h 142"/>
                <a:gd name="T48" fmla="*/ 2147483647 w 102"/>
                <a:gd name="T49" fmla="*/ 2147483647 h 142"/>
                <a:gd name="T50" fmla="*/ 2147483647 w 102"/>
                <a:gd name="T51" fmla="*/ 2147483647 h 142"/>
                <a:gd name="T52" fmla="*/ 2147483647 w 102"/>
                <a:gd name="T53" fmla="*/ 2147483647 h 142"/>
                <a:gd name="T54" fmla="*/ 2147483647 w 102"/>
                <a:gd name="T55" fmla="*/ 2147483647 h 142"/>
                <a:gd name="T56" fmla="*/ 2147483647 w 102"/>
                <a:gd name="T57" fmla="*/ 2147483647 h 142"/>
                <a:gd name="T58" fmla="*/ 2147483647 w 102"/>
                <a:gd name="T59" fmla="*/ 2147483647 h 142"/>
                <a:gd name="T60" fmla="*/ 2147483647 w 102"/>
                <a:gd name="T61" fmla="*/ 2147483647 h 142"/>
                <a:gd name="T62" fmla="*/ 2147483647 w 102"/>
                <a:gd name="T63" fmla="*/ 2147483647 h 142"/>
                <a:gd name="T64" fmla="*/ 2147483647 w 102"/>
                <a:gd name="T65" fmla="*/ 2147483647 h 142"/>
                <a:gd name="T66" fmla="*/ 2147483647 w 102"/>
                <a:gd name="T67" fmla="*/ 2147483647 h 142"/>
                <a:gd name="T68" fmla="*/ 2147483647 w 102"/>
                <a:gd name="T69" fmla="*/ 2147483647 h 142"/>
                <a:gd name="T70" fmla="*/ 2147483647 w 102"/>
                <a:gd name="T71" fmla="*/ 2147483647 h 142"/>
                <a:gd name="T72" fmla="*/ 2147483647 w 102"/>
                <a:gd name="T73" fmla="*/ 2147483647 h 142"/>
                <a:gd name="T74" fmla="*/ 2147483647 w 102"/>
                <a:gd name="T75" fmla="*/ 2147483647 h 142"/>
                <a:gd name="T76" fmla="*/ 2147483647 w 102"/>
                <a:gd name="T77" fmla="*/ 2147483647 h 142"/>
                <a:gd name="T78" fmla="*/ 2147483647 w 102"/>
                <a:gd name="T79" fmla="*/ 2147483647 h 142"/>
                <a:gd name="T80" fmla="*/ 2147483647 w 102"/>
                <a:gd name="T81" fmla="*/ 2147483647 h 142"/>
                <a:gd name="T82" fmla="*/ 2147483647 w 102"/>
                <a:gd name="T83" fmla="*/ 2147483647 h 142"/>
                <a:gd name="T84" fmla="*/ 2147483647 w 102"/>
                <a:gd name="T85" fmla="*/ 2147483647 h 142"/>
                <a:gd name="T86" fmla="*/ 2147483647 w 102"/>
                <a:gd name="T87" fmla="*/ 2147483647 h 142"/>
                <a:gd name="T88" fmla="*/ 2147483647 w 102"/>
                <a:gd name="T89" fmla="*/ 2147483647 h 142"/>
                <a:gd name="T90" fmla="*/ 2147483647 w 102"/>
                <a:gd name="T91" fmla="*/ 2147483647 h 142"/>
                <a:gd name="T92" fmla="*/ 2147483647 w 102"/>
                <a:gd name="T93" fmla="*/ 2147483647 h 142"/>
                <a:gd name="T94" fmla="*/ 2147483647 w 102"/>
                <a:gd name="T95" fmla="*/ 2147483647 h 142"/>
                <a:gd name="T96" fmla="*/ 2147483647 w 102"/>
                <a:gd name="T97" fmla="*/ 2147483647 h 142"/>
                <a:gd name="T98" fmla="*/ 2147483647 w 102"/>
                <a:gd name="T99" fmla="*/ 2147483647 h 142"/>
                <a:gd name="T100" fmla="*/ 2147483647 w 102"/>
                <a:gd name="T101" fmla="*/ 2147483647 h 142"/>
                <a:gd name="T102" fmla="*/ 2147483647 w 102"/>
                <a:gd name="T103" fmla="*/ 2147483647 h 142"/>
                <a:gd name="T104" fmla="*/ 2147483647 w 102"/>
                <a:gd name="T105" fmla="*/ 2147483647 h 142"/>
                <a:gd name="T106" fmla="*/ 2147483647 w 102"/>
                <a:gd name="T107" fmla="*/ 2147483647 h 142"/>
                <a:gd name="T108" fmla="*/ 2147483647 w 102"/>
                <a:gd name="T109" fmla="*/ 2147483647 h 142"/>
                <a:gd name="T110" fmla="*/ 2147483647 w 102"/>
                <a:gd name="T111" fmla="*/ 2147483647 h 142"/>
                <a:gd name="T112" fmla="*/ 2147483647 w 102"/>
                <a:gd name="T113" fmla="*/ 2147483647 h 142"/>
                <a:gd name="T114" fmla="*/ 2147483647 w 102"/>
                <a:gd name="T115" fmla="*/ 2147483647 h 142"/>
                <a:gd name="T116" fmla="*/ 2147483647 w 102"/>
                <a:gd name="T117" fmla="*/ 2147483647 h 142"/>
                <a:gd name="T118" fmla="*/ 2147483647 w 102"/>
                <a:gd name="T119" fmla="*/ 2147483647 h 142"/>
                <a:gd name="T120" fmla="*/ 2147483647 w 102"/>
                <a:gd name="T121" fmla="*/ 2147483647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142"/>
                <a:gd name="T185" fmla="*/ 102 w 102"/>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142">
                  <a:moveTo>
                    <a:pt x="94" y="142"/>
                  </a:moveTo>
                  <a:lnTo>
                    <a:pt x="6" y="142"/>
                  </a:lnTo>
                  <a:lnTo>
                    <a:pt x="2" y="140"/>
                  </a:lnTo>
                  <a:lnTo>
                    <a:pt x="0" y="134"/>
                  </a:lnTo>
                  <a:lnTo>
                    <a:pt x="0" y="8"/>
                  </a:lnTo>
                  <a:lnTo>
                    <a:pt x="2" y="2"/>
                  </a:lnTo>
                  <a:lnTo>
                    <a:pt x="6" y="0"/>
                  </a:lnTo>
                  <a:lnTo>
                    <a:pt x="94" y="0"/>
                  </a:lnTo>
                  <a:lnTo>
                    <a:pt x="100" y="2"/>
                  </a:lnTo>
                  <a:lnTo>
                    <a:pt x="102" y="8"/>
                  </a:lnTo>
                  <a:lnTo>
                    <a:pt x="102" y="134"/>
                  </a:lnTo>
                  <a:lnTo>
                    <a:pt x="100" y="140"/>
                  </a:lnTo>
                  <a:lnTo>
                    <a:pt x="94" y="142"/>
                  </a:lnTo>
                  <a:lnTo>
                    <a:pt x="86" y="74"/>
                  </a:lnTo>
                  <a:lnTo>
                    <a:pt x="88" y="72"/>
                  </a:lnTo>
                  <a:lnTo>
                    <a:pt x="90" y="70"/>
                  </a:lnTo>
                  <a:lnTo>
                    <a:pt x="88" y="66"/>
                  </a:lnTo>
                  <a:lnTo>
                    <a:pt x="86" y="66"/>
                  </a:lnTo>
                  <a:lnTo>
                    <a:pt x="18" y="66"/>
                  </a:lnTo>
                  <a:lnTo>
                    <a:pt x="14" y="66"/>
                  </a:lnTo>
                  <a:lnTo>
                    <a:pt x="14" y="70"/>
                  </a:lnTo>
                  <a:lnTo>
                    <a:pt x="14" y="72"/>
                  </a:lnTo>
                  <a:lnTo>
                    <a:pt x="18" y="74"/>
                  </a:lnTo>
                  <a:lnTo>
                    <a:pt x="86" y="74"/>
                  </a:lnTo>
                  <a:lnTo>
                    <a:pt x="94" y="142"/>
                  </a:lnTo>
                  <a:lnTo>
                    <a:pt x="86" y="48"/>
                  </a:lnTo>
                  <a:lnTo>
                    <a:pt x="88" y="46"/>
                  </a:lnTo>
                  <a:lnTo>
                    <a:pt x="90" y="44"/>
                  </a:lnTo>
                  <a:lnTo>
                    <a:pt x="88" y="40"/>
                  </a:lnTo>
                  <a:lnTo>
                    <a:pt x="86" y="40"/>
                  </a:lnTo>
                  <a:lnTo>
                    <a:pt x="18" y="40"/>
                  </a:lnTo>
                  <a:lnTo>
                    <a:pt x="14" y="40"/>
                  </a:lnTo>
                  <a:lnTo>
                    <a:pt x="14" y="44"/>
                  </a:lnTo>
                  <a:lnTo>
                    <a:pt x="14" y="46"/>
                  </a:lnTo>
                  <a:lnTo>
                    <a:pt x="18" y="48"/>
                  </a:lnTo>
                  <a:lnTo>
                    <a:pt x="86" y="48"/>
                  </a:lnTo>
                  <a:lnTo>
                    <a:pt x="94" y="142"/>
                  </a:lnTo>
                  <a:lnTo>
                    <a:pt x="86" y="100"/>
                  </a:lnTo>
                  <a:lnTo>
                    <a:pt x="18" y="100"/>
                  </a:lnTo>
                  <a:lnTo>
                    <a:pt x="14" y="100"/>
                  </a:lnTo>
                  <a:lnTo>
                    <a:pt x="14" y="96"/>
                  </a:lnTo>
                  <a:lnTo>
                    <a:pt x="14" y="94"/>
                  </a:lnTo>
                  <a:lnTo>
                    <a:pt x="18" y="92"/>
                  </a:lnTo>
                  <a:lnTo>
                    <a:pt x="86" y="92"/>
                  </a:lnTo>
                  <a:lnTo>
                    <a:pt x="88" y="94"/>
                  </a:lnTo>
                  <a:lnTo>
                    <a:pt x="90" y="96"/>
                  </a:lnTo>
                  <a:lnTo>
                    <a:pt x="88" y="100"/>
                  </a:lnTo>
                  <a:lnTo>
                    <a:pt x="86" y="100"/>
                  </a:lnTo>
                  <a:lnTo>
                    <a:pt x="94" y="142"/>
                  </a:lnTo>
                  <a:lnTo>
                    <a:pt x="86" y="128"/>
                  </a:lnTo>
                  <a:lnTo>
                    <a:pt x="18" y="128"/>
                  </a:lnTo>
                  <a:lnTo>
                    <a:pt x="14" y="126"/>
                  </a:lnTo>
                  <a:lnTo>
                    <a:pt x="14" y="124"/>
                  </a:lnTo>
                  <a:lnTo>
                    <a:pt x="14" y="120"/>
                  </a:lnTo>
                  <a:lnTo>
                    <a:pt x="18" y="120"/>
                  </a:lnTo>
                  <a:lnTo>
                    <a:pt x="86" y="120"/>
                  </a:lnTo>
                  <a:lnTo>
                    <a:pt x="88" y="120"/>
                  </a:lnTo>
                  <a:lnTo>
                    <a:pt x="90" y="124"/>
                  </a:lnTo>
                  <a:lnTo>
                    <a:pt x="88" y="126"/>
                  </a:lnTo>
                  <a:lnTo>
                    <a:pt x="86" y="128"/>
                  </a:lnTo>
                  <a:lnTo>
                    <a:pt x="94" y="142"/>
                  </a:lnTo>
                  <a:close/>
                </a:path>
              </a:pathLst>
            </a:custGeom>
            <a:solidFill>
              <a:srgbClr val="FFFFFF"/>
            </a:solidFill>
            <a:ln w="9525">
              <a:noFill/>
              <a:round/>
              <a:headEnd/>
              <a:tailEnd/>
            </a:ln>
          </p:spPr>
          <p:txBody>
            <a:bodyPr/>
            <a:lstStyle/>
            <a:p>
              <a:pPr defTabSz="930799"/>
              <a:endParaRPr lang="en-US" sz="1428">
                <a:solidFill>
                  <a:srgbClr val="FFFFFF"/>
                </a:solidFill>
                <a:latin typeface="Segoe UI Light"/>
                <a:cs typeface="Arial" charset="0"/>
              </a:endParaRPr>
            </a:p>
          </p:txBody>
        </p:sp>
        <p:sp>
          <p:nvSpPr>
            <p:cNvPr id="45113" name="Freeform 6"/>
            <p:cNvSpPr>
              <a:spLocks/>
            </p:cNvSpPr>
            <p:nvPr/>
          </p:nvSpPr>
          <p:spPr bwMode="auto">
            <a:xfrm>
              <a:off x="2830513" y="1652588"/>
              <a:ext cx="419100" cy="346075"/>
            </a:xfrm>
            <a:custGeom>
              <a:avLst/>
              <a:gdLst>
                <a:gd name="T0" fmla="*/ 2147483647 w 264"/>
                <a:gd name="T1" fmla="*/ 2147483647 h 218"/>
                <a:gd name="T2" fmla="*/ 2147483647 w 264"/>
                <a:gd name="T3" fmla="*/ 2147483647 h 218"/>
                <a:gd name="T4" fmla="*/ 2147483647 w 264"/>
                <a:gd name="T5" fmla="*/ 2147483647 h 218"/>
                <a:gd name="T6" fmla="*/ 2147483647 w 264"/>
                <a:gd name="T7" fmla="*/ 2147483647 h 218"/>
                <a:gd name="T8" fmla="*/ 2147483647 w 264"/>
                <a:gd name="T9" fmla="*/ 2147483647 h 218"/>
                <a:gd name="T10" fmla="*/ 2147483647 w 264"/>
                <a:gd name="T11" fmla="*/ 2147483647 h 218"/>
                <a:gd name="T12" fmla="*/ 2147483647 w 264"/>
                <a:gd name="T13" fmla="*/ 2147483647 h 218"/>
                <a:gd name="T14" fmla="*/ 2147483647 w 264"/>
                <a:gd name="T15" fmla="*/ 2147483647 h 218"/>
                <a:gd name="T16" fmla="*/ 2147483647 w 264"/>
                <a:gd name="T17" fmla="*/ 2147483647 h 218"/>
                <a:gd name="T18" fmla="*/ 2147483647 w 264"/>
                <a:gd name="T19" fmla="*/ 2147483647 h 218"/>
                <a:gd name="T20" fmla="*/ 2147483647 w 264"/>
                <a:gd name="T21" fmla="*/ 2147483647 h 218"/>
                <a:gd name="T22" fmla="*/ 2147483647 w 264"/>
                <a:gd name="T23" fmla="*/ 2147483647 h 218"/>
                <a:gd name="T24" fmla="*/ 2147483647 w 264"/>
                <a:gd name="T25" fmla="*/ 2147483647 h 218"/>
                <a:gd name="T26" fmla="*/ 2147483647 w 264"/>
                <a:gd name="T27" fmla="*/ 2147483647 h 218"/>
                <a:gd name="T28" fmla="*/ 2147483647 w 264"/>
                <a:gd name="T29" fmla="*/ 2147483647 h 218"/>
                <a:gd name="T30" fmla="*/ 2147483647 w 264"/>
                <a:gd name="T31" fmla="*/ 2147483647 h 218"/>
                <a:gd name="T32" fmla="*/ 2147483647 w 264"/>
                <a:gd name="T33" fmla="*/ 2147483647 h 218"/>
                <a:gd name="T34" fmla="*/ 2147483647 w 264"/>
                <a:gd name="T35" fmla="*/ 2147483647 h 218"/>
                <a:gd name="T36" fmla="*/ 2147483647 w 264"/>
                <a:gd name="T37" fmla="*/ 2147483647 h 218"/>
                <a:gd name="T38" fmla="*/ 2147483647 w 264"/>
                <a:gd name="T39" fmla="*/ 2147483647 h 218"/>
                <a:gd name="T40" fmla="*/ 2147483647 w 264"/>
                <a:gd name="T41" fmla="*/ 2147483647 h 218"/>
                <a:gd name="T42" fmla="*/ 2147483647 w 264"/>
                <a:gd name="T43" fmla="*/ 2147483647 h 218"/>
                <a:gd name="T44" fmla="*/ 2147483647 w 264"/>
                <a:gd name="T45" fmla="*/ 2147483647 h 218"/>
                <a:gd name="T46" fmla="*/ 2147483647 w 264"/>
                <a:gd name="T47" fmla="*/ 2147483647 h 218"/>
                <a:gd name="T48" fmla="*/ 2147483647 w 264"/>
                <a:gd name="T49" fmla="*/ 2147483647 h 218"/>
                <a:gd name="T50" fmla="*/ 2147483647 w 264"/>
                <a:gd name="T51" fmla="*/ 2147483647 h 218"/>
                <a:gd name="T52" fmla="*/ 2147483647 w 264"/>
                <a:gd name="T53" fmla="*/ 2147483647 h 218"/>
                <a:gd name="T54" fmla="*/ 2147483647 w 264"/>
                <a:gd name="T55" fmla="*/ 2147483647 h 218"/>
                <a:gd name="T56" fmla="*/ 2147483647 w 264"/>
                <a:gd name="T57" fmla="*/ 2147483647 h 218"/>
                <a:gd name="T58" fmla="*/ 2147483647 w 264"/>
                <a:gd name="T59" fmla="*/ 2147483647 h 218"/>
                <a:gd name="T60" fmla="*/ 2147483647 w 264"/>
                <a:gd name="T61" fmla="*/ 2147483647 h 218"/>
                <a:gd name="T62" fmla="*/ 2147483647 w 264"/>
                <a:gd name="T63" fmla="*/ 2147483647 h 218"/>
                <a:gd name="T64" fmla="*/ 2147483647 w 264"/>
                <a:gd name="T65" fmla="*/ 2147483647 h 218"/>
                <a:gd name="T66" fmla="*/ 2147483647 w 264"/>
                <a:gd name="T67" fmla="*/ 2147483647 h 218"/>
                <a:gd name="T68" fmla="*/ 0 w 264"/>
                <a:gd name="T69" fmla="*/ 2147483647 h 218"/>
                <a:gd name="T70" fmla="*/ 2147483647 w 264"/>
                <a:gd name="T71" fmla="*/ 2147483647 h 218"/>
                <a:gd name="T72" fmla="*/ 2147483647 w 264"/>
                <a:gd name="T73" fmla="*/ 0 h 218"/>
                <a:gd name="T74" fmla="*/ 2147483647 w 264"/>
                <a:gd name="T75" fmla="*/ 2147483647 h 218"/>
                <a:gd name="T76" fmla="*/ 2147483647 w 264"/>
                <a:gd name="T77" fmla="*/ 2147483647 h 218"/>
                <a:gd name="T78" fmla="*/ 2147483647 w 264"/>
                <a:gd name="T79" fmla="*/ 2147483647 h 218"/>
                <a:gd name="T80" fmla="*/ 2147483647 w 264"/>
                <a:gd name="T81" fmla="*/ 2147483647 h 2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
                <a:gd name="T124" fmla="*/ 0 h 218"/>
                <a:gd name="T125" fmla="*/ 264 w 264"/>
                <a:gd name="T126" fmla="*/ 218 h 2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 h="218">
                  <a:moveTo>
                    <a:pt x="238" y="116"/>
                  </a:moveTo>
                  <a:lnTo>
                    <a:pt x="172" y="108"/>
                  </a:lnTo>
                  <a:lnTo>
                    <a:pt x="198" y="168"/>
                  </a:lnTo>
                  <a:lnTo>
                    <a:pt x="206" y="144"/>
                  </a:lnTo>
                  <a:lnTo>
                    <a:pt x="254" y="180"/>
                  </a:lnTo>
                  <a:lnTo>
                    <a:pt x="256" y="180"/>
                  </a:lnTo>
                  <a:lnTo>
                    <a:pt x="260" y="178"/>
                  </a:lnTo>
                  <a:lnTo>
                    <a:pt x="262" y="176"/>
                  </a:lnTo>
                  <a:lnTo>
                    <a:pt x="262" y="174"/>
                  </a:lnTo>
                  <a:lnTo>
                    <a:pt x="264" y="172"/>
                  </a:lnTo>
                  <a:lnTo>
                    <a:pt x="262" y="168"/>
                  </a:lnTo>
                  <a:lnTo>
                    <a:pt x="216" y="134"/>
                  </a:lnTo>
                  <a:lnTo>
                    <a:pt x="238" y="116"/>
                  </a:lnTo>
                  <a:lnTo>
                    <a:pt x="156" y="14"/>
                  </a:lnTo>
                  <a:lnTo>
                    <a:pt x="176" y="14"/>
                  </a:lnTo>
                  <a:lnTo>
                    <a:pt x="176" y="16"/>
                  </a:lnTo>
                  <a:lnTo>
                    <a:pt x="156" y="16"/>
                  </a:lnTo>
                  <a:lnTo>
                    <a:pt x="156" y="14"/>
                  </a:lnTo>
                  <a:lnTo>
                    <a:pt x="238" y="116"/>
                  </a:lnTo>
                  <a:lnTo>
                    <a:pt x="156" y="18"/>
                  </a:lnTo>
                  <a:lnTo>
                    <a:pt x="176" y="18"/>
                  </a:lnTo>
                  <a:lnTo>
                    <a:pt x="176" y="32"/>
                  </a:lnTo>
                  <a:lnTo>
                    <a:pt x="156" y="32"/>
                  </a:lnTo>
                  <a:lnTo>
                    <a:pt x="156" y="18"/>
                  </a:lnTo>
                  <a:lnTo>
                    <a:pt x="238" y="116"/>
                  </a:lnTo>
                  <a:lnTo>
                    <a:pt x="142" y="30"/>
                  </a:lnTo>
                  <a:lnTo>
                    <a:pt x="118" y="30"/>
                  </a:lnTo>
                  <a:lnTo>
                    <a:pt x="118" y="28"/>
                  </a:lnTo>
                  <a:lnTo>
                    <a:pt x="142" y="28"/>
                  </a:lnTo>
                  <a:lnTo>
                    <a:pt x="142" y="30"/>
                  </a:lnTo>
                  <a:lnTo>
                    <a:pt x="238" y="116"/>
                  </a:lnTo>
                  <a:lnTo>
                    <a:pt x="192" y="30"/>
                  </a:lnTo>
                  <a:lnTo>
                    <a:pt x="198" y="22"/>
                  </a:lnTo>
                  <a:lnTo>
                    <a:pt x="192" y="16"/>
                  </a:lnTo>
                  <a:lnTo>
                    <a:pt x="198" y="16"/>
                  </a:lnTo>
                  <a:lnTo>
                    <a:pt x="200" y="20"/>
                  </a:lnTo>
                  <a:lnTo>
                    <a:pt x="202" y="16"/>
                  </a:lnTo>
                  <a:lnTo>
                    <a:pt x="206" y="16"/>
                  </a:lnTo>
                  <a:lnTo>
                    <a:pt x="202" y="22"/>
                  </a:lnTo>
                  <a:lnTo>
                    <a:pt x="208" y="30"/>
                  </a:lnTo>
                  <a:lnTo>
                    <a:pt x="202" y="30"/>
                  </a:lnTo>
                  <a:lnTo>
                    <a:pt x="200" y="26"/>
                  </a:lnTo>
                  <a:lnTo>
                    <a:pt x="196" y="30"/>
                  </a:lnTo>
                  <a:lnTo>
                    <a:pt x="192" y="30"/>
                  </a:lnTo>
                  <a:lnTo>
                    <a:pt x="238" y="116"/>
                  </a:lnTo>
                  <a:lnTo>
                    <a:pt x="216" y="40"/>
                  </a:lnTo>
                  <a:lnTo>
                    <a:pt x="8" y="40"/>
                  </a:lnTo>
                  <a:lnTo>
                    <a:pt x="8" y="196"/>
                  </a:lnTo>
                  <a:lnTo>
                    <a:pt x="10" y="202"/>
                  </a:lnTo>
                  <a:lnTo>
                    <a:pt x="12" y="206"/>
                  </a:lnTo>
                  <a:lnTo>
                    <a:pt x="18" y="210"/>
                  </a:lnTo>
                  <a:lnTo>
                    <a:pt x="24" y="210"/>
                  </a:lnTo>
                  <a:lnTo>
                    <a:pt x="202" y="210"/>
                  </a:lnTo>
                  <a:lnTo>
                    <a:pt x="208" y="210"/>
                  </a:lnTo>
                  <a:lnTo>
                    <a:pt x="212" y="206"/>
                  </a:lnTo>
                  <a:lnTo>
                    <a:pt x="216" y="202"/>
                  </a:lnTo>
                  <a:lnTo>
                    <a:pt x="216" y="196"/>
                  </a:lnTo>
                  <a:lnTo>
                    <a:pt x="216" y="162"/>
                  </a:lnTo>
                  <a:lnTo>
                    <a:pt x="224" y="168"/>
                  </a:lnTo>
                  <a:lnTo>
                    <a:pt x="224" y="196"/>
                  </a:lnTo>
                  <a:lnTo>
                    <a:pt x="222" y="204"/>
                  </a:lnTo>
                  <a:lnTo>
                    <a:pt x="218" y="212"/>
                  </a:lnTo>
                  <a:lnTo>
                    <a:pt x="210" y="216"/>
                  </a:lnTo>
                  <a:lnTo>
                    <a:pt x="202" y="218"/>
                  </a:lnTo>
                  <a:lnTo>
                    <a:pt x="24" y="218"/>
                  </a:lnTo>
                  <a:lnTo>
                    <a:pt x="14" y="216"/>
                  </a:lnTo>
                  <a:lnTo>
                    <a:pt x="8" y="212"/>
                  </a:lnTo>
                  <a:lnTo>
                    <a:pt x="2" y="204"/>
                  </a:lnTo>
                  <a:lnTo>
                    <a:pt x="0" y="196"/>
                  </a:lnTo>
                  <a:lnTo>
                    <a:pt x="0" y="24"/>
                  </a:lnTo>
                  <a:lnTo>
                    <a:pt x="2" y="14"/>
                  </a:lnTo>
                  <a:lnTo>
                    <a:pt x="8" y="8"/>
                  </a:lnTo>
                  <a:lnTo>
                    <a:pt x="14" y="2"/>
                  </a:lnTo>
                  <a:lnTo>
                    <a:pt x="24" y="0"/>
                  </a:lnTo>
                  <a:lnTo>
                    <a:pt x="202" y="0"/>
                  </a:lnTo>
                  <a:lnTo>
                    <a:pt x="210" y="2"/>
                  </a:lnTo>
                  <a:lnTo>
                    <a:pt x="218" y="8"/>
                  </a:lnTo>
                  <a:lnTo>
                    <a:pt x="222" y="14"/>
                  </a:lnTo>
                  <a:lnTo>
                    <a:pt x="224" y="24"/>
                  </a:lnTo>
                  <a:lnTo>
                    <a:pt x="224" y="108"/>
                  </a:lnTo>
                  <a:lnTo>
                    <a:pt x="216" y="106"/>
                  </a:lnTo>
                  <a:lnTo>
                    <a:pt x="216" y="40"/>
                  </a:lnTo>
                  <a:lnTo>
                    <a:pt x="238" y="116"/>
                  </a:lnTo>
                  <a:close/>
                </a:path>
              </a:pathLst>
            </a:custGeom>
            <a:solidFill>
              <a:srgbClr val="FFFFFF"/>
            </a:solidFill>
            <a:ln w="9525">
              <a:noFill/>
              <a:round/>
              <a:headEnd/>
              <a:tailEnd/>
            </a:ln>
          </p:spPr>
          <p:txBody>
            <a:bodyPr/>
            <a:lstStyle/>
            <a:p>
              <a:pPr defTabSz="930799"/>
              <a:endParaRPr lang="en-US" sz="1428">
                <a:solidFill>
                  <a:srgbClr val="FFFFFF"/>
                </a:solidFill>
                <a:latin typeface="Segoe UI Light"/>
                <a:cs typeface="Arial" charset="0"/>
              </a:endParaRPr>
            </a:p>
          </p:txBody>
        </p:sp>
      </p:grpSp>
      <p:grpSp>
        <p:nvGrpSpPr>
          <p:cNvPr id="5" name="Group 11"/>
          <p:cNvGrpSpPr>
            <a:grpSpLocks/>
          </p:cNvGrpSpPr>
          <p:nvPr/>
        </p:nvGrpSpPr>
        <p:grpSpPr bwMode="auto">
          <a:xfrm>
            <a:off x="6917682" y="1321190"/>
            <a:ext cx="2595422" cy="1675772"/>
            <a:chOff x="4294" y="1066"/>
            <a:chExt cx="1604" cy="1350"/>
          </a:xfrm>
          <a:solidFill>
            <a:schemeClr val="accent6"/>
          </a:solidFill>
        </p:grpSpPr>
        <p:sp>
          <p:nvSpPr>
            <p:cNvPr id="77" name="Right Arrow 76"/>
            <p:cNvSpPr>
              <a:spLocks noChangeArrowheads="1"/>
            </p:cNvSpPr>
            <p:nvPr/>
          </p:nvSpPr>
          <p:spPr bwMode="auto">
            <a:xfrm>
              <a:off x="4294" y="1066"/>
              <a:ext cx="1604" cy="1350"/>
            </a:xfrm>
            <a:prstGeom prst="rightArrow">
              <a:avLst>
                <a:gd name="adj1" fmla="val 50000"/>
                <a:gd name="adj2" fmla="val 49985"/>
              </a:avLst>
            </a:prstGeom>
            <a:grpFill/>
            <a:ln w="9525" algn="ctr">
              <a:noFill/>
              <a:miter lim="800000"/>
              <a:headEnd/>
              <a:tailEnd/>
            </a:ln>
          </p:spPr>
          <p:txBody>
            <a:bodyPr lIns="112019" tIns="0" rIns="0" bIns="56009" anchor="ctr"/>
            <a:lstStyle/>
            <a:p>
              <a:pPr defTabSz="1118577">
                <a:defRPr/>
              </a:pPr>
              <a:endParaRPr lang="en-US" sz="1632" b="1">
                <a:solidFill>
                  <a:prstClr val="black"/>
                </a:solidFill>
                <a:latin typeface="Segoe UI Light"/>
              </a:endParaRPr>
            </a:p>
          </p:txBody>
        </p:sp>
        <p:sp>
          <p:nvSpPr>
            <p:cNvPr id="45109" name="Text Box 13"/>
            <p:cNvSpPr txBox="1">
              <a:spLocks noChangeArrowheads="1"/>
            </p:cNvSpPr>
            <p:nvPr/>
          </p:nvSpPr>
          <p:spPr bwMode="auto">
            <a:xfrm>
              <a:off x="4584" y="1800"/>
              <a:ext cx="879" cy="149"/>
            </a:xfrm>
            <a:prstGeom prst="rect">
              <a:avLst/>
            </a:prstGeom>
            <a:grpFill/>
            <a:ln w="9525">
              <a:noFill/>
              <a:miter lim="800000"/>
              <a:headEnd/>
              <a:tailEnd/>
            </a:ln>
          </p:spPr>
          <p:txBody>
            <a:bodyPr lIns="112019" tIns="0" rIns="112019" bIns="56009" anchor="ctr"/>
            <a:lstStyle/>
            <a:p>
              <a:pPr algn="ctr" defTabSz="1118577"/>
              <a:r>
                <a:rPr lang="en-US" sz="1428" b="1" dirty="0">
                  <a:gradFill>
                    <a:gsLst>
                      <a:gs pos="0">
                        <a:srgbClr val="505050"/>
                      </a:gs>
                      <a:gs pos="100000">
                        <a:srgbClr val="505050"/>
                      </a:gs>
                    </a:gsLst>
                    <a:lin ang="5400000" scaled="0"/>
                  </a:gradFill>
                </a:rPr>
                <a:t>Deploy</a:t>
              </a:r>
            </a:p>
          </p:txBody>
        </p:sp>
        <p:sp>
          <p:nvSpPr>
            <p:cNvPr id="45110" name="Text Box 14"/>
            <p:cNvSpPr txBox="1">
              <a:spLocks noChangeArrowheads="1"/>
            </p:cNvSpPr>
            <p:nvPr/>
          </p:nvSpPr>
          <p:spPr bwMode="auto">
            <a:xfrm>
              <a:off x="4584" y="1559"/>
              <a:ext cx="879" cy="149"/>
            </a:xfrm>
            <a:prstGeom prst="rect">
              <a:avLst/>
            </a:prstGeom>
            <a:grpFill/>
            <a:ln w="9525">
              <a:noFill/>
              <a:miter lim="800000"/>
              <a:headEnd/>
              <a:tailEnd/>
            </a:ln>
          </p:spPr>
          <p:txBody>
            <a:bodyPr lIns="112019" tIns="0" rIns="112019" bIns="56009" anchor="ctr"/>
            <a:lstStyle/>
            <a:p>
              <a:pPr algn="ctr" defTabSz="1118577"/>
              <a:r>
                <a:rPr lang="en-US" sz="1428" b="1" dirty="0">
                  <a:gradFill>
                    <a:gsLst>
                      <a:gs pos="0">
                        <a:srgbClr val="505050"/>
                      </a:gs>
                      <a:gs pos="100000">
                        <a:srgbClr val="505050"/>
                      </a:gs>
                    </a:gsLst>
                    <a:lin ang="5400000" scaled="0"/>
                  </a:gradFill>
                </a:rPr>
                <a:t>Configure</a:t>
              </a:r>
            </a:p>
          </p:txBody>
        </p:sp>
      </p:grpSp>
      <p:grpSp>
        <p:nvGrpSpPr>
          <p:cNvPr id="7" name="Group 43"/>
          <p:cNvGrpSpPr>
            <a:grpSpLocks/>
          </p:cNvGrpSpPr>
          <p:nvPr/>
        </p:nvGrpSpPr>
        <p:grpSpPr bwMode="auto">
          <a:xfrm>
            <a:off x="2946347" y="2860955"/>
            <a:ext cx="1908923" cy="1738917"/>
            <a:chOff x="1824" y="1824"/>
            <a:chExt cx="1275" cy="1074"/>
          </a:xfrm>
        </p:grpSpPr>
        <p:sp>
          <p:nvSpPr>
            <p:cNvPr id="3" name="Right Arrow 57"/>
            <p:cNvSpPr>
              <a:spLocks noChangeArrowheads="1"/>
            </p:cNvSpPr>
            <p:nvPr/>
          </p:nvSpPr>
          <p:spPr bwMode="auto">
            <a:xfrm rot="10800000" flipH="1">
              <a:off x="1824" y="1824"/>
              <a:ext cx="1275" cy="1074"/>
            </a:xfrm>
            <a:prstGeom prst="rightArrow">
              <a:avLst>
                <a:gd name="adj1" fmla="val 50000"/>
                <a:gd name="adj2" fmla="val 59358"/>
              </a:avLst>
            </a:prstGeom>
            <a:solidFill>
              <a:schemeClr val="accent6"/>
            </a:solidFill>
            <a:ln w="9525" algn="ctr">
              <a:noFill/>
              <a:miter lim="800000"/>
              <a:headEnd/>
              <a:tailEnd/>
            </a:ln>
            <a:effectLst/>
          </p:spPr>
          <p:txBody>
            <a:bodyPr rot="10800000" lIns="112019" tIns="0" rIns="0" bIns="56009" anchor="ctr"/>
            <a:lstStyle/>
            <a:p>
              <a:pPr defTabSz="1118577">
                <a:defRPr/>
              </a:pPr>
              <a:endParaRPr lang="en-US" sz="1632" b="1">
                <a:solidFill>
                  <a:prstClr val="black"/>
                </a:solidFill>
                <a:latin typeface="Segoe UI Light"/>
              </a:endParaRPr>
            </a:p>
          </p:txBody>
        </p:sp>
        <p:sp>
          <p:nvSpPr>
            <p:cNvPr id="45107" name="Freeform 262"/>
            <p:cNvSpPr>
              <a:spLocks/>
            </p:cNvSpPr>
            <p:nvPr/>
          </p:nvSpPr>
          <p:spPr bwMode="gray">
            <a:xfrm>
              <a:off x="2683" y="2269"/>
              <a:ext cx="196" cy="184"/>
            </a:xfrm>
            <a:custGeom>
              <a:avLst/>
              <a:gdLst>
                <a:gd name="T0" fmla="*/ 202954 w 210"/>
                <a:gd name="T1" fmla="*/ 2670 h 206"/>
                <a:gd name="T2" fmla="*/ 5799 w 210"/>
                <a:gd name="T3" fmla="*/ 136164 h 206"/>
                <a:gd name="T4" fmla="*/ 0 w 210"/>
                <a:gd name="T5" fmla="*/ 138835 h 206"/>
                <a:gd name="T6" fmla="*/ 5799 w 210"/>
                <a:gd name="T7" fmla="*/ 141505 h 206"/>
                <a:gd name="T8" fmla="*/ 295734 w 210"/>
                <a:gd name="T9" fmla="*/ 224272 h 206"/>
                <a:gd name="T10" fmla="*/ 301533 w 210"/>
                <a:gd name="T11" fmla="*/ 226942 h 206"/>
                <a:gd name="T12" fmla="*/ 298633 w 210"/>
                <a:gd name="T13" fmla="*/ 221601 h 206"/>
                <a:gd name="T14" fmla="*/ 205854 w 210"/>
                <a:gd name="T15" fmla="*/ 8009 h 206"/>
                <a:gd name="T16" fmla="*/ 202954 w 210"/>
                <a:gd name="T17" fmla="*/ 0 h 206"/>
                <a:gd name="T18" fmla="*/ 202954 w 210"/>
                <a:gd name="T19" fmla="*/ 8009 h 206"/>
                <a:gd name="T20" fmla="*/ 165263 w 210"/>
                <a:gd name="T21" fmla="*/ 130825 h 206"/>
                <a:gd name="T22" fmla="*/ 168162 w 210"/>
                <a:gd name="T23" fmla="*/ 133495 h 206"/>
                <a:gd name="T24" fmla="*/ 295734 w 210"/>
                <a:gd name="T25" fmla="*/ 218931 h 206"/>
                <a:gd name="T26" fmla="*/ 298633 w 210"/>
                <a:gd name="T27" fmla="*/ 216262 h 206"/>
                <a:gd name="T28" fmla="*/ 84081 w 210"/>
                <a:gd name="T29" fmla="*/ 269660 h 206"/>
                <a:gd name="T30" fmla="*/ 89880 w 210"/>
                <a:gd name="T31" fmla="*/ 272330 h 206"/>
                <a:gd name="T32" fmla="*/ 8698 w 210"/>
                <a:gd name="T33" fmla="*/ 136164 h 206"/>
                <a:gd name="T34" fmla="*/ 5799 w 210"/>
                <a:gd name="T35" fmla="*/ 141505 h 206"/>
                <a:gd name="T36" fmla="*/ 168162 w 210"/>
                <a:gd name="T37" fmla="*/ 130825 h 206"/>
                <a:gd name="T38" fmla="*/ 165263 w 210"/>
                <a:gd name="T39" fmla="*/ 128155 h 206"/>
                <a:gd name="T40" fmla="*/ 86980 w 210"/>
                <a:gd name="T41" fmla="*/ 266990 h 206"/>
                <a:gd name="T42" fmla="*/ 92779 w 210"/>
                <a:gd name="T43" fmla="*/ 269660 h 206"/>
                <a:gd name="T44" fmla="*/ 171061 w 210"/>
                <a:gd name="T45" fmla="*/ 128155 h 206"/>
                <a:gd name="T46" fmla="*/ 173961 w 210"/>
                <a:gd name="T47" fmla="*/ 125485 h 206"/>
                <a:gd name="T48" fmla="*/ 168162 w 210"/>
                <a:gd name="T49" fmla="*/ 125485 h 206"/>
                <a:gd name="T50" fmla="*/ 5799 w 210"/>
                <a:gd name="T51" fmla="*/ 136164 h 206"/>
                <a:gd name="T52" fmla="*/ 2899 w 210"/>
                <a:gd name="T53" fmla="*/ 136164 h 206"/>
                <a:gd name="T54" fmla="*/ 2899 w 210"/>
                <a:gd name="T55" fmla="*/ 138835 h 206"/>
                <a:gd name="T56" fmla="*/ 84081 w 210"/>
                <a:gd name="T57" fmla="*/ 275000 h 206"/>
                <a:gd name="T58" fmla="*/ 86980 w 210"/>
                <a:gd name="T59" fmla="*/ 275000 h 206"/>
                <a:gd name="T60" fmla="*/ 298633 w 210"/>
                <a:gd name="T61" fmla="*/ 221601 h 206"/>
                <a:gd name="T62" fmla="*/ 304432 w 210"/>
                <a:gd name="T63" fmla="*/ 218931 h 206"/>
                <a:gd name="T64" fmla="*/ 298633 w 210"/>
                <a:gd name="T65" fmla="*/ 216262 h 206"/>
                <a:gd name="T66" fmla="*/ 171061 w 210"/>
                <a:gd name="T67" fmla="*/ 128155 h 206"/>
                <a:gd name="T68" fmla="*/ 171061 w 210"/>
                <a:gd name="T69" fmla="*/ 130825 h 206"/>
                <a:gd name="T70" fmla="*/ 208753 w 210"/>
                <a:gd name="T71" fmla="*/ 8009 h 206"/>
                <a:gd name="T72" fmla="*/ 202954 w 210"/>
                <a:gd name="T73" fmla="*/ 8009 h 206"/>
                <a:gd name="T74" fmla="*/ 292834 w 210"/>
                <a:gd name="T75" fmla="*/ 224272 h 206"/>
                <a:gd name="T76" fmla="*/ 295734 w 210"/>
                <a:gd name="T77" fmla="*/ 218931 h 206"/>
                <a:gd name="T78" fmla="*/ 5799 w 210"/>
                <a:gd name="T79" fmla="*/ 136164 h 206"/>
                <a:gd name="T80" fmla="*/ 8698 w 210"/>
                <a:gd name="T81" fmla="*/ 141505 h 206"/>
                <a:gd name="T82" fmla="*/ 205854 w 210"/>
                <a:gd name="T83" fmla="*/ 5340 h 206"/>
                <a:gd name="T84" fmla="*/ 202954 w 210"/>
                <a:gd name="T85" fmla="*/ 2670 h 2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0"/>
                <a:gd name="T130" fmla="*/ 0 h 206"/>
                <a:gd name="T131" fmla="*/ 210 w 210"/>
                <a:gd name="T132" fmla="*/ 206 h 2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0" h="206">
                  <a:moveTo>
                    <a:pt x="140" y="2"/>
                  </a:moveTo>
                  <a:lnTo>
                    <a:pt x="4" y="102"/>
                  </a:lnTo>
                  <a:lnTo>
                    <a:pt x="0" y="104"/>
                  </a:lnTo>
                  <a:lnTo>
                    <a:pt x="4" y="106"/>
                  </a:lnTo>
                  <a:lnTo>
                    <a:pt x="204" y="168"/>
                  </a:lnTo>
                  <a:lnTo>
                    <a:pt x="208" y="170"/>
                  </a:lnTo>
                  <a:lnTo>
                    <a:pt x="206" y="166"/>
                  </a:lnTo>
                  <a:lnTo>
                    <a:pt x="142" y="6"/>
                  </a:lnTo>
                  <a:lnTo>
                    <a:pt x="140" y="0"/>
                  </a:lnTo>
                  <a:lnTo>
                    <a:pt x="140" y="6"/>
                  </a:lnTo>
                  <a:lnTo>
                    <a:pt x="114" y="98"/>
                  </a:lnTo>
                  <a:lnTo>
                    <a:pt x="116" y="100"/>
                  </a:lnTo>
                  <a:lnTo>
                    <a:pt x="204" y="164"/>
                  </a:lnTo>
                  <a:lnTo>
                    <a:pt x="206" y="162"/>
                  </a:lnTo>
                  <a:lnTo>
                    <a:pt x="58" y="202"/>
                  </a:lnTo>
                  <a:lnTo>
                    <a:pt x="62" y="204"/>
                  </a:lnTo>
                  <a:lnTo>
                    <a:pt x="6" y="102"/>
                  </a:lnTo>
                  <a:lnTo>
                    <a:pt x="4" y="106"/>
                  </a:lnTo>
                  <a:lnTo>
                    <a:pt x="116" y="98"/>
                  </a:lnTo>
                  <a:lnTo>
                    <a:pt x="114" y="96"/>
                  </a:lnTo>
                  <a:lnTo>
                    <a:pt x="60" y="200"/>
                  </a:lnTo>
                  <a:lnTo>
                    <a:pt x="64" y="202"/>
                  </a:lnTo>
                  <a:lnTo>
                    <a:pt x="118" y="96"/>
                  </a:lnTo>
                  <a:lnTo>
                    <a:pt x="120" y="94"/>
                  </a:lnTo>
                  <a:lnTo>
                    <a:pt x="116" y="94"/>
                  </a:lnTo>
                  <a:lnTo>
                    <a:pt x="4" y="102"/>
                  </a:lnTo>
                  <a:lnTo>
                    <a:pt x="2" y="102"/>
                  </a:lnTo>
                  <a:lnTo>
                    <a:pt x="2" y="104"/>
                  </a:lnTo>
                  <a:lnTo>
                    <a:pt x="58" y="206"/>
                  </a:lnTo>
                  <a:lnTo>
                    <a:pt x="60" y="206"/>
                  </a:lnTo>
                  <a:lnTo>
                    <a:pt x="206" y="166"/>
                  </a:lnTo>
                  <a:lnTo>
                    <a:pt x="210" y="164"/>
                  </a:lnTo>
                  <a:lnTo>
                    <a:pt x="206" y="162"/>
                  </a:lnTo>
                  <a:lnTo>
                    <a:pt x="118" y="96"/>
                  </a:lnTo>
                  <a:lnTo>
                    <a:pt x="118" y="98"/>
                  </a:lnTo>
                  <a:lnTo>
                    <a:pt x="144" y="6"/>
                  </a:lnTo>
                  <a:lnTo>
                    <a:pt x="140" y="6"/>
                  </a:lnTo>
                  <a:lnTo>
                    <a:pt x="202" y="168"/>
                  </a:lnTo>
                  <a:lnTo>
                    <a:pt x="204" y="164"/>
                  </a:lnTo>
                  <a:lnTo>
                    <a:pt x="4" y="102"/>
                  </a:lnTo>
                  <a:lnTo>
                    <a:pt x="6" y="106"/>
                  </a:lnTo>
                  <a:lnTo>
                    <a:pt x="142" y="4"/>
                  </a:lnTo>
                  <a:lnTo>
                    <a:pt x="140" y="2"/>
                  </a:lnTo>
                  <a:close/>
                </a:path>
              </a:pathLst>
            </a:custGeom>
            <a:solidFill>
              <a:schemeClr val="tx1"/>
            </a:solidFill>
            <a:ln w="9525">
              <a:noFill/>
              <a:miter lim="800000"/>
              <a:headEnd/>
              <a:tailEnd/>
            </a:ln>
          </p:spPr>
          <p:txBody>
            <a:bodyPr anchor="ctr"/>
            <a:lstStyle/>
            <a:p>
              <a:pPr defTabSz="930799"/>
              <a:endParaRPr lang="en-US">
                <a:solidFill>
                  <a:srgbClr val="FFFFFF"/>
                </a:solidFill>
                <a:latin typeface="Segoe UI Light"/>
                <a:cs typeface="Arial" charset="0"/>
              </a:endParaRPr>
            </a:p>
          </p:txBody>
        </p:sp>
        <p:sp>
          <p:nvSpPr>
            <p:cNvPr id="45105" name="Text Box 44"/>
            <p:cNvSpPr txBox="1">
              <a:spLocks noChangeArrowheads="1"/>
            </p:cNvSpPr>
            <p:nvPr/>
          </p:nvSpPr>
          <p:spPr bwMode="auto">
            <a:xfrm>
              <a:off x="2063" y="2208"/>
              <a:ext cx="684" cy="316"/>
            </a:xfrm>
            <a:prstGeom prst="rect">
              <a:avLst/>
            </a:prstGeom>
            <a:noFill/>
            <a:ln w="9525" algn="ctr">
              <a:noFill/>
              <a:miter lim="800000"/>
              <a:headEnd/>
              <a:tailEnd/>
            </a:ln>
          </p:spPr>
          <p:txBody>
            <a:bodyPr lIns="112019" tIns="0" rIns="0" bIns="56009" anchor="ctr"/>
            <a:lstStyle/>
            <a:p>
              <a:pPr algn="ctr" defTabSz="1118577"/>
              <a:r>
                <a:rPr lang="en-US" sz="1632" b="1" dirty="0">
                  <a:gradFill>
                    <a:gsLst>
                      <a:gs pos="0">
                        <a:srgbClr val="505050"/>
                      </a:gs>
                      <a:gs pos="100000">
                        <a:srgbClr val="505050"/>
                      </a:gs>
                    </a:gsLst>
                    <a:lin ang="5400000" scaled="0"/>
                  </a:gradFill>
                </a:rPr>
                <a:t>Service Model</a:t>
              </a:r>
            </a:p>
          </p:txBody>
        </p:sp>
      </p:grpSp>
      <p:grpSp>
        <p:nvGrpSpPr>
          <p:cNvPr id="16" name="Group 53"/>
          <p:cNvGrpSpPr>
            <a:grpSpLocks/>
          </p:cNvGrpSpPr>
          <p:nvPr/>
        </p:nvGrpSpPr>
        <p:grpSpPr bwMode="auto">
          <a:xfrm>
            <a:off x="6684531" y="4692159"/>
            <a:ext cx="2595422" cy="1678686"/>
            <a:chOff x="4271" y="2496"/>
            <a:chExt cx="1603" cy="1349"/>
          </a:xfrm>
          <a:solidFill>
            <a:schemeClr val="accent6"/>
          </a:solidFill>
        </p:grpSpPr>
        <p:sp>
          <p:nvSpPr>
            <p:cNvPr id="58" name="Right Arrow 57"/>
            <p:cNvSpPr>
              <a:spLocks noChangeArrowheads="1"/>
            </p:cNvSpPr>
            <p:nvPr/>
          </p:nvSpPr>
          <p:spPr bwMode="auto">
            <a:xfrm flipH="1">
              <a:off x="4271" y="2496"/>
              <a:ext cx="1603" cy="1349"/>
            </a:xfrm>
            <a:prstGeom prst="rightArrow">
              <a:avLst>
                <a:gd name="adj1" fmla="val 50000"/>
                <a:gd name="adj2" fmla="val 59414"/>
              </a:avLst>
            </a:prstGeom>
            <a:grpFill/>
            <a:ln w="9525" algn="ctr">
              <a:noFill/>
              <a:miter lim="800000"/>
              <a:headEnd/>
              <a:tailEnd/>
            </a:ln>
            <a:effectLst/>
          </p:spPr>
          <p:txBody>
            <a:bodyPr lIns="112019" tIns="0" rIns="0" bIns="56009" anchor="ctr"/>
            <a:lstStyle/>
            <a:p>
              <a:pPr defTabSz="1118577">
                <a:defRPr/>
              </a:pPr>
              <a:endParaRPr lang="en-US" sz="1632" b="1">
                <a:solidFill>
                  <a:prstClr val="black"/>
                </a:solidFill>
                <a:latin typeface="Segoe UI Light"/>
              </a:endParaRPr>
            </a:p>
          </p:txBody>
        </p:sp>
        <p:sp>
          <p:nvSpPr>
            <p:cNvPr id="45099" name="Text Box 56"/>
            <p:cNvSpPr txBox="1">
              <a:spLocks noChangeArrowheads="1"/>
            </p:cNvSpPr>
            <p:nvPr/>
          </p:nvSpPr>
          <p:spPr bwMode="auto">
            <a:xfrm>
              <a:off x="4705" y="3240"/>
              <a:ext cx="878" cy="147"/>
            </a:xfrm>
            <a:prstGeom prst="rect">
              <a:avLst/>
            </a:prstGeom>
            <a:grpFill/>
            <a:ln w="9525" algn="ctr">
              <a:noFill/>
              <a:miter lim="800000"/>
              <a:headEnd/>
              <a:tailEnd/>
            </a:ln>
          </p:spPr>
          <p:txBody>
            <a:bodyPr lIns="112019" tIns="0" rIns="0" bIns="56009" anchor="ctr"/>
            <a:lstStyle/>
            <a:p>
              <a:pPr algn="ctr" defTabSz="1118577"/>
              <a:r>
                <a:rPr lang="en-US" sz="1428" b="1" dirty="0">
                  <a:gradFill>
                    <a:gsLst>
                      <a:gs pos="0">
                        <a:srgbClr val="505050"/>
                      </a:gs>
                      <a:gs pos="100000">
                        <a:srgbClr val="505050"/>
                      </a:gs>
                    </a:gsLst>
                    <a:lin ang="5400000" scaled="0"/>
                  </a:gradFill>
                </a:rPr>
                <a:t>Operate</a:t>
              </a:r>
            </a:p>
          </p:txBody>
        </p:sp>
        <p:sp>
          <p:nvSpPr>
            <p:cNvPr id="45100" name="Text Box 57"/>
            <p:cNvSpPr txBox="1">
              <a:spLocks noChangeArrowheads="1"/>
            </p:cNvSpPr>
            <p:nvPr/>
          </p:nvSpPr>
          <p:spPr bwMode="auto">
            <a:xfrm>
              <a:off x="4705" y="2978"/>
              <a:ext cx="878" cy="148"/>
            </a:xfrm>
            <a:prstGeom prst="rect">
              <a:avLst/>
            </a:prstGeom>
            <a:grpFill/>
            <a:ln w="9525" algn="ctr">
              <a:noFill/>
              <a:miter lim="800000"/>
              <a:headEnd/>
              <a:tailEnd/>
            </a:ln>
          </p:spPr>
          <p:txBody>
            <a:bodyPr lIns="112019" tIns="0" rIns="0" bIns="56009" anchor="ctr"/>
            <a:lstStyle/>
            <a:p>
              <a:pPr algn="ctr" defTabSz="1118577"/>
              <a:r>
                <a:rPr lang="en-US" sz="1428" b="1" dirty="0">
                  <a:gradFill>
                    <a:gsLst>
                      <a:gs pos="0">
                        <a:srgbClr val="505050"/>
                      </a:gs>
                      <a:gs pos="100000">
                        <a:srgbClr val="505050"/>
                      </a:gs>
                    </a:gsLst>
                    <a:lin ang="5400000" scaled="0"/>
                  </a:gradFill>
                </a:rPr>
                <a:t>Monitor</a:t>
              </a:r>
            </a:p>
          </p:txBody>
        </p:sp>
      </p:grpSp>
      <p:sp>
        <p:nvSpPr>
          <p:cNvPr id="8" name="TextBox 7"/>
          <p:cNvSpPr txBox="1"/>
          <p:nvPr/>
        </p:nvSpPr>
        <p:spPr>
          <a:xfrm>
            <a:off x="7287809" y="3068454"/>
            <a:ext cx="2104164" cy="286288"/>
          </a:xfrm>
          <a:prstGeom prst="rect">
            <a:avLst/>
          </a:prstGeom>
          <a:noFill/>
        </p:spPr>
        <p:txBody>
          <a:bodyPr wrap="none" lIns="93242" tIns="46621" rIns="93242" bIns="46621">
            <a:spAutoFit/>
          </a:bodyPr>
          <a:lstStyle/>
          <a:p>
            <a:pPr>
              <a:defRPr/>
            </a:pPr>
            <a:r>
              <a:rPr lang="en-US" sz="1224" b="1" dirty="0">
                <a:gradFill>
                  <a:gsLst>
                    <a:gs pos="0">
                      <a:srgbClr val="505050"/>
                    </a:gs>
                    <a:gs pos="100000">
                      <a:srgbClr val="505050"/>
                    </a:gs>
                  </a:gsLst>
                  <a:lin ang="5400000" scaled="0"/>
                </a:gradFill>
              </a:rPr>
              <a:t>Virtual Machine Manager</a:t>
            </a:r>
          </a:p>
        </p:txBody>
      </p:sp>
      <p:sp>
        <p:nvSpPr>
          <p:cNvPr id="60" name="TextBox 59"/>
          <p:cNvSpPr txBox="1"/>
          <p:nvPr/>
        </p:nvSpPr>
        <p:spPr>
          <a:xfrm>
            <a:off x="7287809" y="3459629"/>
            <a:ext cx="1736570" cy="286288"/>
          </a:xfrm>
          <a:prstGeom prst="rect">
            <a:avLst/>
          </a:prstGeom>
          <a:noFill/>
        </p:spPr>
        <p:txBody>
          <a:bodyPr wrap="none" lIns="93242" tIns="46621" rIns="93242" bIns="46621">
            <a:spAutoFit/>
          </a:bodyPr>
          <a:lstStyle/>
          <a:p>
            <a:pPr>
              <a:defRPr/>
            </a:pPr>
            <a:r>
              <a:rPr lang="en-US" sz="1224" b="1" dirty="0">
                <a:gradFill>
                  <a:gsLst>
                    <a:gs pos="0">
                      <a:srgbClr val="505050"/>
                    </a:gs>
                    <a:gs pos="100000">
                      <a:srgbClr val="505050"/>
                    </a:gs>
                  </a:gsLst>
                  <a:lin ang="5400000" scaled="0"/>
                </a:gradFill>
              </a:rPr>
              <a:t>Operations Manager</a:t>
            </a:r>
          </a:p>
        </p:txBody>
      </p:sp>
      <p:sp>
        <p:nvSpPr>
          <p:cNvPr id="61" name="TextBox 60"/>
          <p:cNvSpPr txBox="1"/>
          <p:nvPr/>
        </p:nvSpPr>
        <p:spPr>
          <a:xfrm>
            <a:off x="1830786" y="2226269"/>
            <a:ext cx="1304298" cy="286288"/>
          </a:xfrm>
          <a:prstGeom prst="rect">
            <a:avLst/>
          </a:prstGeom>
          <a:noFill/>
        </p:spPr>
        <p:txBody>
          <a:bodyPr wrap="none" lIns="93242" tIns="46621" rIns="93242" bIns="46621">
            <a:spAutoFit/>
          </a:bodyPr>
          <a:lstStyle/>
          <a:p>
            <a:pPr>
              <a:defRPr/>
            </a:pPr>
            <a:r>
              <a:rPr lang="en-US" sz="1224" b="1" dirty="0">
                <a:gradFill>
                  <a:gsLst>
                    <a:gs pos="0">
                      <a:srgbClr val="EFEFEF"/>
                    </a:gs>
                    <a:gs pos="100000">
                      <a:srgbClr val="EFEFEF"/>
                    </a:gs>
                  </a:gsLst>
                  <a:lin ang="5400000" scaled="0"/>
                </a:gradFill>
              </a:rPr>
              <a:t>App Controller</a:t>
            </a:r>
          </a:p>
        </p:txBody>
      </p:sp>
      <p:sp>
        <p:nvSpPr>
          <p:cNvPr id="62" name="TextBox 61"/>
          <p:cNvSpPr txBox="1"/>
          <p:nvPr/>
        </p:nvSpPr>
        <p:spPr>
          <a:xfrm>
            <a:off x="1847140" y="4837058"/>
            <a:ext cx="861890" cy="478423"/>
          </a:xfrm>
          <a:prstGeom prst="rect">
            <a:avLst/>
          </a:prstGeom>
          <a:noFill/>
        </p:spPr>
        <p:txBody>
          <a:bodyPr wrap="none" lIns="93242" tIns="46621" rIns="93242" bIns="46621">
            <a:spAutoFit/>
          </a:bodyPr>
          <a:lstStyle/>
          <a:p>
            <a:pPr>
              <a:defRPr/>
            </a:pPr>
            <a:r>
              <a:rPr lang="en-US" sz="1224" b="1" dirty="0">
                <a:gradFill>
                  <a:gsLst>
                    <a:gs pos="0">
                      <a:srgbClr val="EFEFEF"/>
                    </a:gs>
                    <a:gs pos="100000">
                      <a:srgbClr val="EFEFEF"/>
                    </a:gs>
                  </a:gsLst>
                  <a:lin ang="5400000" scaled="0"/>
                </a:gradFill>
              </a:rPr>
              <a:t>Service </a:t>
            </a:r>
            <a:br>
              <a:rPr lang="en-US" sz="1224" b="1" dirty="0">
                <a:gradFill>
                  <a:gsLst>
                    <a:gs pos="0">
                      <a:srgbClr val="EFEFEF"/>
                    </a:gs>
                    <a:gs pos="100000">
                      <a:srgbClr val="EFEFEF"/>
                    </a:gs>
                  </a:gsLst>
                  <a:lin ang="5400000" scaled="0"/>
                </a:gradFill>
              </a:rPr>
            </a:br>
            <a:r>
              <a:rPr lang="en-US" sz="1224" b="1" dirty="0">
                <a:gradFill>
                  <a:gsLst>
                    <a:gs pos="0">
                      <a:srgbClr val="EFEFEF"/>
                    </a:gs>
                    <a:gs pos="100000">
                      <a:srgbClr val="EFEFEF"/>
                    </a:gs>
                  </a:gsLst>
                  <a:lin ang="5400000" scaled="0"/>
                </a:gradFill>
              </a:rPr>
              <a:t>Manager</a:t>
            </a:r>
          </a:p>
        </p:txBody>
      </p:sp>
      <p:sp>
        <p:nvSpPr>
          <p:cNvPr id="63" name="TextBox 62"/>
          <p:cNvSpPr txBox="1"/>
          <p:nvPr/>
        </p:nvSpPr>
        <p:spPr>
          <a:xfrm>
            <a:off x="5307648" y="4912287"/>
            <a:ext cx="861890" cy="478423"/>
          </a:xfrm>
          <a:prstGeom prst="rect">
            <a:avLst/>
          </a:prstGeom>
          <a:noFill/>
        </p:spPr>
        <p:txBody>
          <a:bodyPr wrap="none" lIns="93242" tIns="46621" rIns="93242" bIns="46621">
            <a:spAutoFit/>
          </a:bodyPr>
          <a:lstStyle/>
          <a:p>
            <a:pPr>
              <a:defRPr/>
            </a:pPr>
            <a:r>
              <a:rPr lang="en-US" sz="1224" b="1" dirty="0">
                <a:gradFill>
                  <a:gsLst>
                    <a:gs pos="0">
                      <a:srgbClr val="EFEFEF"/>
                    </a:gs>
                    <a:gs pos="100000">
                      <a:srgbClr val="EFEFEF"/>
                    </a:gs>
                  </a:gsLst>
                  <a:lin ang="5400000" scaled="0"/>
                </a:gradFill>
              </a:rPr>
              <a:t>Service </a:t>
            </a:r>
            <a:br>
              <a:rPr lang="en-US" sz="1224" b="1" dirty="0">
                <a:gradFill>
                  <a:gsLst>
                    <a:gs pos="0">
                      <a:srgbClr val="EFEFEF"/>
                    </a:gs>
                    <a:gs pos="100000">
                      <a:srgbClr val="EFEFEF"/>
                    </a:gs>
                  </a:gsLst>
                  <a:lin ang="5400000" scaled="0"/>
                </a:gradFill>
              </a:rPr>
            </a:br>
            <a:r>
              <a:rPr lang="en-US" sz="1224" b="1" dirty="0">
                <a:gradFill>
                  <a:gsLst>
                    <a:gs pos="0">
                      <a:srgbClr val="EFEFEF"/>
                    </a:gs>
                    <a:gs pos="100000">
                      <a:srgbClr val="EFEFEF"/>
                    </a:gs>
                  </a:gsLst>
                  <a:lin ang="5400000" scaled="0"/>
                </a:gradFill>
              </a:rPr>
              <a:t>Manager</a:t>
            </a:r>
          </a:p>
        </p:txBody>
      </p:sp>
      <p:sp>
        <p:nvSpPr>
          <p:cNvPr id="65" name="TextBox 64"/>
          <p:cNvSpPr txBox="1"/>
          <p:nvPr/>
        </p:nvSpPr>
        <p:spPr>
          <a:xfrm>
            <a:off x="5314448" y="2246597"/>
            <a:ext cx="1138518" cy="286288"/>
          </a:xfrm>
          <a:prstGeom prst="rect">
            <a:avLst/>
          </a:prstGeom>
          <a:noFill/>
        </p:spPr>
        <p:txBody>
          <a:bodyPr wrap="none" lIns="93242" tIns="46621" rIns="93242" bIns="46621">
            <a:spAutoFit/>
          </a:bodyPr>
          <a:lstStyle/>
          <a:p>
            <a:pPr>
              <a:defRPr/>
            </a:pPr>
            <a:r>
              <a:rPr lang="en-US" sz="1224" b="1" dirty="0">
                <a:gradFill>
                  <a:gsLst>
                    <a:gs pos="0">
                      <a:srgbClr val="EFEFEF"/>
                    </a:gs>
                    <a:gs pos="100000">
                      <a:srgbClr val="EFEFEF"/>
                    </a:gs>
                  </a:gsLst>
                  <a:lin ang="5400000" scaled="0"/>
                </a:gradFill>
              </a:rPr>
              <a:t>Orchestrator</a:t>
            </a:r>
          </a:p>
        </p:txBody>
      </p:sp>
      <p:sp>
        <p:nvSpPr>
          <p:cNvPr id="66" name="TextBox 65"/>
          <p:cNvSpPr txBox="1"/>
          <p:nvPr/>
        </p:nvSpPr>
        <p:spPr>
          <a:xfrm>
            <a:off x="7287810" y="3862462"/>
            <a:ext cx="2004449" cy="286288"/>
          </a:xfrm>
          <a:prstGeom prst="rect">
            <a:avLst/>
          </a:prstGeom>
          <a:noFill/>
        </p:spPr>
        <p:txBody>
          <a:bodyPr wrap="square" lIns="93242" tIns="46621" rIns="93242" bIns="46621">
            <a:spAutoFit/>
          </a:bodyPr>
          <a:lstStyle/>
          <a:p>
            <a:pPr>
              <a:defRPr/>
            </a:pPr>
            <a:r>
              <a:rPr lang="en-US" sz="1224" b="1" dirty="0">
                <a:gradFill>
                  <a:gsLst>
                    <a:gs pos="0">
                      <a:srgbClr val="505050"/>
                    </a:gs>
                    <a:gs pos="100000">
                      <a:srgbClr val="505050"/>
                    </a:gs>
                  </a:gsLst>
                  <a:lin ang="5400000" scaled="0"/>
                </a:gradFill>
              </a:rPr>
              <a:t>Configuration Manager</a:t>
            </a:r>
          </a:p>
        </p:txBody>
      </p: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1526395" y="2244984"/>
            <a:ext cx="373041" cy="291890"/>
          </a:xfrm>
          <a:prstGeom prst="rect">
            <a:avLst/>
          </a:prstGeom>
          <a:noFill/>
          <a:ln w="9525">
            <a:noFill/>
            <a:miter lim="800000"/>
            <a:headEnd/>
            <a:tailEnd/>
          </a:ln>
        </p:spPr>
      </p:pic>
      <p:pic>
        <p:nvPicPr>
          <p:cNvPr id="11" name="Picture 10"/>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4984149" y="2223599"/>
            <a:ext cx="373041" cy="328508"/>
          </a:xfrm>
          <a:prstGeom prst="rect">
            <a:avLst/>
          </a:prstGeom>
          <a:noFill/>
          <a:ln w="9525">
            <a:noFill/>
            <a:miter lim="800000"/>
            <a:headEnd/>
            <a:tailEnd/>
          </a:ln>
        </p:spPr>
      </p:pic>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bwMode="auto">
          <a:xfrm>
            <a:off x="4977999" y="4878248"/>
            <a:ext cx="373041" cy="350592"/>
          </a:xfrm>
          <a:prstGeom prst="rect">
            <a:avLst/>
          </a:prstGeom>
          <a:noFill/>
          <a:ln w="9525">
            <a:noFill/>
            <a:miter lim="800000"/>
            <a:headEnd/>
            <a:tailEnd/>
          </a:ln>
        </p:spPr>
      </p:pic>
      <p:pic>
        <p:nvPicPr>
          <p:cNvPr id="57" name="Picture 56"/>
          <p:cNvPicPr>
            <a:picLocks/>
          </p:cNvPicPr>
          <p:nvPr/>
        </p:nvPicPr>
        <p:blipFill>
          <a:blip r:embed="rId5" cstate="print">
            <a:extLst>
              <a:ext uri="{28A0092B-C50C-407E-A947-70E740481C1C}">
                <a14:useLocalDpi xmlns:a14="http://schemas.microsoft.com/office/drawing/2010/main" val="0"/>
              </a:ext>
            </a:extLst>
          </a:blip>
          <a:stretch>
            <a:fillRect/>
          </a:stretch>
        </p:blipFill>
        <p:spPr bwMode="auto">
          <a:xfrm>
            <a:off x="1526395" y="4849103"/>
            <a:ext cx="373041" cy="350592"/>
          </a:xfrm>
          <a:prstGeom prst="rect">
            <a:avLst/>
          </a:prstGeom>
          <a:noFill/>
          <a:ln w="9525">
            <a:noFill/>
            <a:miter lim="800000"/>
            <a:headEnd/>
            <a:tailEnd/>
          </a:ln>
        </p:spPr>
      </p:pic>
      <p:pic>
        <p:nvPicPr>
          <p:cNvPr id="13" name="Picture 12"/>
          <p:cNvPicPr>
            <a:picLocks/>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53142" y="3027119"/>
            <a:ext cx="373041" cy="365180"/>
          </a:xfrm>
          <a:prstGeom prst="rect">
            <a:avLst/>
          </a:prstGeom>
          <a:noFill/>
          <a:ln w="9525">
            <a:noFill/>
            <a:miter lim="800000"/>
            <a:headEnd/>
            <a:tailEnd/>
          </a:ln>
        </p:spPr>
      </p:pic>
      <p:pic>
        <p:nvPicPr>
          <p:cNvPr id="67" name="Picture 66"/>
          <p:cNvPicPr>
            <a:picLocks/>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96159" y="3817197"/>
            <a:ext cx="287009" cy="373041"/>
          </a:xfrm>
          <a:prstGeom prst="rect">
            <a:avLst/>
          </a:prstGeom>
          <a:noFill/>
          <a:ln w="9525">
            <a:noFill/>
            <a:miter lim="800000"/>
            <a:headEnd/>
            <a:tailEnd/>
          </a:ln>
        </p:spPr>
      </p:pic>
      <p:pic>
        <p:nvPicPr>
          <p:cNvPr id="15" name="Picture 14"/>
          <p:cNvPicPr>
            <a:picLocks/>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53142" y="3472816"/>
            <a:ext cx="373041" cy="256138"/>
          </a:xfrm>
          <a:prstGeom prst="rect">
            <a:avLst/>
          </a:prstGeom>
          <a:noFill/>
          <a:ln w="9525">
            <a:noFill/>
            <a:miter lim="800000"/>
            <a:headEnd/>
            <a:tailEnd/>
          </a:ln>
        </p:spPr>
      </p:pic>
      <p:grpSp>
        <p:nvGrpSpPr>
          <p:cNvPr id="18" name="Group 9"/>
          <p:cNvGrpSpPr>
            <a:grpSpLocks/>
          </p:cNvGrpSpPr>
          <p:nvPr/>
        </p:nvGrpSpPr>
        <p:grpSpPr bwMode="auto">
          <a:xfrm>
            <a:off x="999851" y="6528223"/>
            <a:ext cx="10436775" cy="321587"/>
            <a:chOff x="1141412" y="6400800"/>
            <a:chExt cx="9550400" cy="228600"/>
          </a:xfrm>
          <a:solidFill>
            <a:schemeClr val="accent4"/>
          </a:solidFill>
        </p:grpSpPr>
        <p:sp>
          <p:nvSpPr>
            <p:cNvPr id="6" name="Rectangle 5"/>
            <p:cNvSpPr/>
            <p:nvPr/>
          </p:nvSpPr>
          <p:spPr>
            <a:xfrm>
              <a:off x="1141412" y="6400800"/>
              <a:ext cx="3150141" cy="2286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32" b="1" dirty="0">
                  <a:gradFill>
                    <a:gsLst>
                      <a:gs pos="0">
                        <a:srgbClr val="EFEFEF"/>
                      </a:gs>
                      <a:gs pos="100000">
                        <a:srgbClr val="EFEFEF"/>
                      </a:gs>
                    </a:gsLst>
                    <a:lin ang="5400000" scaled="0"/>
                  </a:gradFill>
                  <a:ea typeface="Segoe UI" pitchFamily="34" charset="0"/>
                  <a:cs typeface="Segoe UI" pitchFamily="34" charset="0"/>
                </a:rPr>
                <a:t>Application Management</a:t>
              </a:r>
            </a:p>
          </p:txBody>
        </p:sp>
        <p:sp>
          <p:nvSpPr>
            <p:cNvPr id="55" name="Rectangle 54"/>
            <p:cNvSpPr/>
            <p:nvPr/>
          </p:nvSpPr>
          <p:spPr>
            <a:xfrm>
              <a:off x="4342336" y="6400800"/>
              <a:ext cx="3148553" cy="2286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32" b="1" dirty="0">
                  <a:gradFill>
                    <a:gsLst>
                      <a:gs pos="0">
                        <a:srgbClr val="EFEFEF"/>
                      </a:gs>
                      <a:gs pos="100000">
                        <a:srgbClr val="EFEFEF"/>
                      </a:gs>
                    </a:gsLst>
                    <a:lin ang="5400000" scaled="0"/>
                  </a:gradFill>
                  <a:ea typeface="Segoe UI" pitchFamily="34" charset="0"/>
                  <a:cs typeface="Segoe UI" pitchFamily="34" charset="0"/>
                </a:rPr>
                <a:t>Service Delivery and Automation</a:t>
              </a:r>
            </a:p>
          </p:txBody>
        </p:sp>
        <p:sp>
          <p:nvSpPr>
            <p:cNvPr id="71" name="Rectangle 70"/>
            <p:cNvSpPr/>
            <p:nvPr/>
          </p:nvSpPr>
          <p:spPr>
            <a:xfrm>
              <a:off x="7541672" y="6400800"/>
              <a:ext cx="3150140" cy="2286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32" b="1" dirty="0">
                  <a:gradFill>
                    <a:gsLst>
                      <a:gs pos="0">
                        <a:srgbClr val="EFEFEF"/>
                      </a:gs>
                      <a:gs pos="100000">
                        <a:srgbClr val="EFEFEF"/>
                      </a:gs>
                    </a:gsLst>
                    <a:lin ang="5400000" scaled="0"/>
                  </a:gradFill>
                  <a:ea typeface="Segoe UI" pitchFamily="34" charset="0"/>
                  <a:cs typeface="Segoe UI" pitchFamily="34" charset="0"/>
                </a:rPr>
                <a:t>Infrastructure Management</a:t>
              </a:r>
            </a:p>
          </p:txBody>
        </p:sp>
      </p:grpSp>
      <p:pic>
        <p:nvPicPr>
          <p:cNvPr id="88" name="Picture 4"/>
          <p:cNvPicPr>
            <a:picLocks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73263" y="4220030"/>
            <a:ext cx="332796" cy="373041"/>
          </a:xfrm>
          <a:prstGeom prst="rect">
            <a:avLst/>
          </a:prstGeom>
          <a:noFill/>
          <a:effectLst/>
          <a:extLst/>
        </p:spPr>
      </p:pic>
      <p:sp>
        <p:nvSpPr>
          <p:cNvPr id="89" name="TextBox 88"/>
          <p:cNvSpPr txBox="1"/>
          <p:nvPr/>
        </p:nvSpPr>
        <p:spPr>
          <a:xfrm>
            <a:off x="7287811" y="4261571"/>
            <a:ext cx="2321337" cy="286288"/>
          </a:xfrm>
          <a:prstGeom prst="rect">
            <a:avLst/>
          </a:prstGeom>
          <a:noFill/>
        </p:spPr>
        <p:txBody>
          <a:bodyPr wrap="square" lIns="93242" tIns="46621" rIns="93242" bIns="46621">
            <a:spAutoFit/>
          </a:bodyPr>
          <a:lstStyle/>
          <a:p>
            <a:pPr>
              <a:defRPr/>
            </a:pPr>
            <a:r>
              <a:rPr lang="en-US" sz="1224" b="1" dirty="0">
                <a:gradFill>
                  <a:gsLst>
                    <a:gs pos="0">
                      <a:srgbClr val="505050"/>
                    </a:gs>
                    <a:gs pos="100000">
                      <a:srgbClr val="505050"/>
                    </a:gs>
                  </a:gsLst>
                  <a:lin ang="5400000" scaled="0"/>
                </a:gradFill>
              </a:rPr>
              <a:t>Data Protection Manager</a:t>
            </a:r>
          </a:p>
        </p:txBody>
      </p:sp>
      <p:grpSp>
        <p:nvGrpSpPr>
          <p:cNvPr id="52" name="Group 51"/>
          <p:cNvGrpSpPr/>
          <p:nvPr/>
        </p:nvGrpSpPr>
        <p:grpSpPr>
          <a:xfrm>
            <a:off x="311707" y="3040065"/>
            <a:ext cx="908866" cy="1439455"/>
            <a:chOff x="10180636" y="3040063"/>
            <a:chExt cx="909232" cy="1439456"/>
          </a:xfrm>
        </p:grpSpPr>
        <p:pic>
          <p:nvPicPr>
            <p:cNvPr id="53" name="Picture 3" descr="\\SFP\Work\White_Whale\3-30070_Mario_Juarez\Art\Photos\From_Mediabank\WIN12_Renee_06.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6100" t="17704" r="9714" b="3224"/>
            <a:stretch/>
          </p:blipFill>
          <p:spPr bwMode="auto">
            <a:xfrm>
              <a:off x="10180636" y="3040063"/>
              <a:ext cx="909232" cy="909232"/>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10180636" y="3949167"/>
              <a:ext cx="909232" cy="530352"/>
            </a:xfrm>
            <a:prstGeom prst="rect">
              <a:avLst/>
            </a:prstGeom>
            <a:solidFill>
              <a:schemeClr val="accent1"/>
            </a:solidFill>
          </p:spPr>
          <p:txBody>
            <a:bodyPr wrap="square" lIns="93260" tIns="93260" rIns="93260" bIns="93260" rtlCol="0">
              <a:noAutofit/>
            </a:bodyPr>
            <a:lstStyle/>
            <a:p>
              <a:pPr algn="ctr">
                <a:lnSpc>
                  <a:spcPct val="90000"/>
                </a:lnSpc>
              </a:pPr>
              <a:r>
                <a:rPr lang="en-US" sz="1428" spc="-51" dirty="0">
                  <a:gradFill>
                    <a:gsLst>
                      <a:gs pos="3750">
                        <a:srgbClr val="EFEFEF"/>
                      </a:gs>
                      <a:gs pos="12000">
                        <a:srgbClr val="EFEFEF"/>
                      </a:gs>
                    </a:gsLst>
                    <a:lin ang="5400000" scaled="0"/>
                  </a:gradFill>
                </a:rPr>
                <a:t>App owner</a:t>
              </a:r>
            </a:p>
          </p:txBody>
        </p:sp>
      </p:grpSp>
      <p:grpSp>
        <p:nvGrpSpPr>
          <p:cNvPr id="56" name="Group 55"/>
          <p:cNvGrpSpPr/>
          <p:nvPr/>
        </p:nvGrpSpPr>
        <p:grpSpPr>
          <a:xfrm>
            <a:off x="11245416" y="3040065"/>
            <a:ext cx="914033" cy="1439455"/>
            <a:chOff x="11247438" y="3040063"/>
            <a:chExt cx="914401" cy="1439456"/>
          </a:xfrm>
        </p:grpSpPr>
        <p:pic>
          <p:nvPicPr>
            <p:cNvPr id="75"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3078" t="10907" r="14056" b="8767"/>
            <a:stretch/>
          </p:blipFill>
          <p:spPr bwMode="auto">
            <a:xfrm>
              <a:off x="11247438" y="3040063"/>
              <a:ext cx="914401" cy="91440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11247438" y="3949167"/>
              <a:ext cx="911748" cy="530352"/>
            </a:xfrm>
            <a:prstGeom prst="rect">
              <a:avLst/>
            </a:prstGeom>
            <a:solidFill>
              <a:schemeClr val="accent2"/>
            </a:solidFill>
          </p:spPr>
          <p:txBody>
            <a:bodyPr wrap="square" lIns="93260" tIns="93260" rIns="93260" bIns="93260" rtlCol="0">
              <a:noAutofit/>
            </a:bodyPr>
            <a:lstStyle/>
            <a:p>
              <a:pPr algn="ctr">
                <a:lnSpc>
                  <a:spcPct val="90000"/>
                </a:lnSpc>
              </a:pPr>
              <a:r>
                <a:rPr lang="en-US" sz="1428" spc="-51" dirty="0">
                  <a:gradFill>
                    <a:gsLst>
                      <a:gs pos="3750">
                        <a:srgbClr val="EFEFEF"/>
                      </a:gs>
                      <a:gs pos="12000">
                        <a:srgbClr val="EFEFEF"/>
                      </a:gs>
                    </a:gsLst>
                    <a:lin ang="5400000" scaled="0"/>
                  </a:gradFill>
                </a:rPr>
                <a:t>DC</a:t>
              </a:r>
            </a:p>
            <a:p>
              <a:pPr algn="ctr">
                <a:lnSpc>
                  <a:spcPct val="90000"/>
                </a:lnSpc>
              </a:pPr>
              <a:r>
                <a:rPr lang="en-US" sz="1428" spc="-51" dirty="0" smtClean="0">
                  <a:gradFill>
                    <a:gsLst>
                      <a:gs pos="3750">
                        <a:srgbClr val="EFEFEF"/>
                      </a:gs>
                      <a:gs pos="12000">
                        <a:srgbClr val="EFEFEF"/>
                      </a:gs>
                    </a:gsLst>
                    <a:lin ang="5400000" scaled="0"/>
                  </a:gradFill>
                </a:rPr>
                <a:t>admin</a:t>
              </a:r>
              <a:endParaRPr lang="en-US" sz="1428" spc="-51" dirty="0">
                <a:gradFill>
                  <a:gsLst>
                    <a:gs pos="3750">
                      <a:srgbClr val="EFEFEF"/>
                    </a:gs>
                    <a:gs pos="12000">
                      <a:srgbClr val="EFEFEF"/>
                    </a:gs>
                  </a:gsLst>
                  <a:lin ang="5400000" scaled="0"/>
                </a:gradFill>
              </a:endParaRPr>
            </a:p>
          </p:txBody>
        </p:sp>
      </p:grpSp>
      <p:grpSp>
        <p:nvGrpSpPr>
          <p:cNvPr id="10" name="Group 9"/>
          <p:cNvGrpSpPr/>
          <p:nvPr/>
        </p:nvGrpSpPr>
        <p:grpSpPr>
          <a:xfrm>
            <a:off x="9113837" y="3089625"/>
            <a:ext cx="2242228" cy="1245837"/>
            <a:chOff x="4688742" y="3040064"/>
            <a:chExt cx="2129238" cy="1245837"/>
          </a:xfrm>
        </p:grpSpPr>
        <p:grpSp>
          <p:nvGrpSpPr>
            <p:cNvPr id="59" name="Group 58"/>
            <p:cNvGrpSpPr/>
            <p:nvPr/>
          </p:nvGrpSpPr>
          <p:grpSpPr>
            <a:xfrm>
              <a:off x="4889071" y="3040064"/>
              <a:ext cx="1672961" cy="1245837"/>
              <a:chOff x="1502854" y="2458945"/>
              <a:chExt cx="3104981" cy="2296712"/>
            </a:xfrm>
          </p:grpSpPr>
          <p:sp>
            <p:nvSpPr>
              <p:cNvPr id="69" name="Oval 2"/>
              <p:cNvSpPr/>
              <p:nvPr/>
            </p:nvSpPr>
            <p:spPr bwMode="auto">
              <a:xfrm>
                <a:off x="1502854" y="2458945"/>
                <a:ext cx="3104981" cy="2149661"/>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32472" fontAlgn="base">
                  <a:spcBef>
                    <a:spcPct val="0"/>
                  </a:spcBef>
                  <a:spcAft>
                    <a:spcPct val="0"/>
                  </a:spcAft>
                </a:pPr>
                <a:endParaRPr lang="en-US" sz="2400" b="1" spc="-51" dirty="0" err="1">
                  <a:solidFill>
                    <a:srgbClr val="EFEFEF">
                      <a:lumMod val="90000"/>
                    </a:srgbClr>
                  </a:solidFill>
                  <a:ea typeface="Segoe UI" pitchFamily="34" charset="0"/>
                  <a:cs typeface="Segoe UI" pitchFamily="34" charset="0"/>
                </a:endParaRPr>
              </a:p>
            </p:txBody>
          </p:sp>
          <p:sp>
            <p:nvSpPr>
              <p:cNvPr id="70" name="Freeform 69"/>
              <p:cNvSpPr/>
              <p:nvPr/>
            </p:nvSpPr>
            <p:spPr bwMode="auto">
              <a:xfrm>
                <a:off x="3028949" y="3284024"/>
                <a:ext cx="1520551" cy="309387"/>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0 w 1202531"/>
                  <a:gd name="connsiteY0" fmla="*/ 150019 h 161925"/>
                  <a:gd name="connsiteX1" fmla="*/ 7142 w 1202531"/>
                  <a:gd name="connsiteY1" fmla="*/ 138112 h 161925"/>
                  <a:gd name="connsiteX2" fmla="*/ 1123950 w 1202531"/>
                  <a:gd name="connsiteY2" fmla="*/ 0 h 161925"/>
                  <a:gd name="connsiteX3" fmla="*/ 1202531 w 1202531"/>
                  <a:gd name="connsiteY3" fmla="*/ 26193 h 161925"/>
                  <a:gd name="connsiteX4" fmla="*/ 21430 w 1202531"/>
                  <a:gd name="connsiteY4" fmla="*/ 161925 h 161925"/>
                  <a:gd name="connsiteX5" fmla="*/ 0 w 1202531"/>
                  <a:gd name="connsiteY5" fmla="*/ 150019 h 161925"/>
                  <a:gd name="connsiteX0" fmla="*/ 0 w 1202531"/>
                  <a:gd name="connsiteY0" fmla="*/ 150019 h 173831"/>
                  <a:gd name="connsiteX1" fmla="*/ 7142 w 1202531"/>
                  <a:gd name="connsiteY1" fmla="*/ 138112 h 173831"/>
                  <a:gd name="connsiteX2" fmla="*/ 1123950 w 1202531"/>
                  <a:gd name="connsiteY2" fmla="*/ 0 h 173831"/>
                  <a:gd name="connsiteX3" fmla="*/ 1202531 w 1202531"/>
                  <a:gd name="connsiteY3" fmla="*/ 26193 h 173831"/>
                  <a:gd name="connsiteX4" fmla="*/ 19048 w 1202531"/>
                  <a:gd name="connsiteY4" fmla="*/ 173831 h 173831"/>
                  <a:gd name="connsiteX5" fmla="*/ 0 w 1202531"/>
                  <a:gd name="connsiteY5" fmla="*/ 150019 h 173831"/>
                  <a:gd name="connsiteX0" fmla="*/ 0 w 1202531"/>
                  <a:gd name="connsiteY0" fmla="*/ 150019 h 188118"/>
                  <a:gd name="connsiteX1" fmla="*/ 7142 w 1202531"/>
                  <a:gd name="connsiteY1" fmla="*/ 138112 h 188118"/>
                  <a:gd name="connsiteX2" fmla="*/ 1123950 w 1202531"/>
                  <a:gd name="connsiteY2" fmla="*/ 0 h 188118"/>
                  <a:gd name="connsiteX3" fmla="*/ 1202531 w 1202531"/>
                  <a:gd name="connsiteY3" fmla="*/ 26193 h 188118"/>
                  <a:gd name="connsiteX4" fmla="*/ 16666 w 1202531"/>
                  <a:gd name="connsiteY4" fmla="*/ 188118 h 188118"/>
                  <a:gd name="connsiteX5" fmla="*/ 0 w 1202531"/>
                  <a:gd name="connsiteY5" fmla="*/ 150019 h 188118"/>
                  <a:gd name="connsiteX0" fmla="*/ 0 w 1214437"/>
                  <a:gd name="connsiteY0" fmla="*/ 150019 h 188118"/>
                  <a:gd name="connsiteX1" fmla="*/ 7142 w 1214437"/>
                  <a:gd name="connsiteY1" fmla="*/ 138112 h 188118"/>
                  <a:gd name="connsiteX2" fmla="*/ 1123950 w 1214437"/>
                  <a:gd name="connsiteY2" fmla="*/ 0 h 188118"/>
                  <a:gd name="connsiteX3" fmla="*/ 1214437 w 1214437"/>
                  <a:gd name="connsiteY3" fmla="*/ 28574 h 188118"/>
                  <a:gd name="connsiteX4" fmla="*/ 16666 w 1214437"/>
                  <a:gd name="connsiteY4" fmla="*/ 188118 h 188118"/>
                  <a:gd name="connsiteX5" fmla="*/ 0 w 1214437"/>
                  <a:gd name="connsiteY5" fmla="*/ 150019 h 188118"/>
                  <a:gd name="connsiteX0" fmla="*/ 0 w 1214437"/>
                  <a:gd name="connsiteY0" fmla="*/ 150019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50019 h 233361"/>
                  <a:gd name="connsiteX0" fmla="*/ 0 w 1214437"/>
                  <a:gd name="connsiteY0" fmla="*/ 183357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 name="connsiteX0" fmla="*/ 0 w 1214437"/>
                  <a:gd name="connsiteY0" fmla="*/ 183357 h 233361"/>
                  <a:gd name="connsiteX1" fmla="*/ 2380 w 1214437"/>
                  <a:gd name="connsiteY1" fmla="*/ 188118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437" h="233361">
                    <a:moveTo>
                      <a:pt x="0" y="183357"/>
                    </a:moveTo>
                    <a:cubicBezTo>
                      <a:pt x="2381" y="180976"/>
                      <a:pt x="-1" y="190499"/>
                      <a:pt x="2380" y="188118"/>
                    </a:cubicBezTo>
                    <a:lnTo>
                      <a:pt x="1123950" y="0"/>
                    </a:lnTo>
                    <a:lnTo>
                      <a:pt x="1214437" y="28574"/>
                    </a:lnTo>
                    <a:lnTo>
                      <a:pt x="11903" y="233361"/>
                    </a:lnTo>
                    <a:lnTo>
                      <a:pt x="0" y="183357"/>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32472" fontAlgn="base">
                  <a:spcBef>
                    <a:spcPct val="0"/>
                  </a:spcBef>
                  <a:spcAft>
                    <a:spcPct val="0"/>
                  </a:spcAft>
                </a:pPr>
                <a:endParaRPr lang="en-US" sz="2400" b="1" spc="-51" dirty="0" err="1">
                  <a:solidFill>
                    <a:srgbClr val="EFEFEF">
                      <a:lumMod val="90000"/>
                    </a:srgbClr>
                  </a:solidFill>
                  <a:ea typeface="Segoe UI" pitchFamily="34" charset="0"/>
                  <a:cs typeface="Segoe UI" pitchFamily="34" charset="0"/>
                </a:endParaRPr>
              </a:p>
            </p:txBody>
          </p:sp>
          <p:sp>
            <p:nvSpPr>
              <p:cNvPr id="78" name="Freeform 77"/>
              <p:cNvSpPr/>
              <p:nvPr/>
            </p:nvSpPr>
            <p:spPr bwMode="auto">
              <a:xfrm flipH="1">
                <a:off x="1776995" y="3284024"/>
                <a:ext cx="1330536" cy="309387"/>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88107 w 1278732"/>
                  <a:gd name="connsiteY0" fmla="*/ 150019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88107 w 1278732"/>
                  <a:gd name="connsiteY5" fmla="*/ 150019 h 226219"/>
                  <a:gd name="connsiteX0" fmla="*/ 14289 w 1278732"/>
                  <a:gd name="connsiteY0" fmla="*/ 197644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14289 w 1278732"/>
                  <a:gd name="connsiteY5" fmla="*/ 197644 h 226219"/>
                  <a:gd name="connsiteX0" fmla="*/ 14289 w 1278732"/>
                  <a:gd name="connsiteY0" fmla="*/ 197644 h 226219"/>
                  <a:gd name="connsiteX1" fmla="*/ 1212057 w 1278732"/>
                  <a:gd name="connsiteY1" fmla="*/ 0 h 226219"/>
                  <a:gd name="connsiteX2" fmla="*/ 1278732 w 1278732"/>
                  <a:gd name="connsiteY2" fmla="*/ 16668 h 226219"/>
                  <a:gd name="connsiteX3" fmla="*/ 0 w 1278732"/>
                  <a:gd name="connsiteY3" fmla="*/ 226219 h 226219"/>
                  <a:gd name="connsiteX4" fmla="*/ 14289 w 1278732"/>
                  <a:gd name="connsiteY4" fmla="*/ 197644 h 226219"/>
                  <a:gd name="connsiteX0" fmla="*/ 14289 w 1278732"/>
                  <a:gd name="connsiteY0" fmla="*/ 197644 h 233363"/>
                  <a:gd name="connsiteX1" fmla="*/ 1212057 w 1278732"/>
                  <a:gd name="connsiteY1" fmla="*/ 0 h 233363"/>
                  <a:gd name="connsiteX2" fmla="*/ 1278732 w 1278732"/>
                  <a:gd name="connsiteY2" fmla="*/ 16668 h 233363"/>
                  <a:gd name="connsiteX3" fmla="*/ 13567 w 1278732"/>
                  <a:gd name="connsiteY3" fmla="*/ 233363 h 233363"/>
                  <a:gd name="connsiteX4" fmla="*/ 0 w 1278732"/>
                  <a:gd name="connsiteY4" fmla="*/ 226219 h 233363"/>
                  <a:gd name="connsiteX5" fmla="*/ 14289 w 1278732"/>
                  <a:gd name="connsiteY5" fmla="*/ 197644 h 233363"/>
                  <a:gd name="connsiteX0" fmla="*/ 14289 w 1288404"/>
                  <a:gd name="connsiteY0" fmla="*/ 197644 h 233363"/>
                  <a:gd name="connsiteX1" fmla="*/ 1212057 w 1288404"/>
                  <a:gd name="connsiteY1" fmla="*/ 0 h 233363"/>
                  <a:gd name="connsiteX2" fmla="*/ 1288404 w 1288404"/>
                  <a:gd name="connsiteY2" fmla="*/ 23812 h 233363"/>
                  <a:gd name="connsiteX3" fmla="*/ 13567 w 1288404"/>
                  <a:gd name="connsiteY3" fmla="*/ 233363 h 233363"/>
                  <a:gd name="connsiteX4" fmla="*/ 0 w 1288404"/>
                  <a:gd name="connsiteY4" fmla="*/ 226219 h 233363"/>
                  <a:gd name="connsiteX5" fmla="*/ 14289 w 1288404"/>
                  <a:gd name="connsiteY5" fmla="*/ 197644 h 233363"/>
                  <a:gd name="connsiteX0" fmla="*/ 14289 w 1288404"/>
                  <a:gd name="connsiteY0" fmla="*/ 197644 h 247650"/>
                  <a:gd name="connsiteX1" fmla="*/ 1212057 w 1288404"/>
                  <a:gd name="connsiteY1" fmla="*/ 0 h 247650"/>
                  <a:gd name="connsiteX2" fmla="*/ 1288404 w 1288404"/>
                  <a:gd name="connsiteY2" fmla="*/ 23812 h 247650"/>
                  <a:gd name="connsiteX3" fmla="*/ 11149 w 1288404"/>
                  <a:gd name="connsiteY3" fmla="*/ 247650 h 247650"/>
                  <a:gd name="connsiteX4" fmla="*/ 0 w 1288404"/>
                  <a:gd name="connsiteY4" fmla="*/ 226219 h 247650"/>
                  <a:gd name="connsiteX5" fmla="*/ 14289 w 1288404"/>
                  <a:gd name="connsiteY5" fmla="*/ 197644 h 247650"/>
                  <a:gd name="connsiteX0" fmla="*/ 14289 w 1295658"/>
                  <a:gd name="connsiteY0" fmla="*/ 197644 h 247650"/>
                  <a:gd name="connsiteX1" fmla="*/ 1212057 w 1295658"/>
                  <a:gd name="connsiteY1" fmla="*/ 0 h 247650"/>
                  <a:gd name="connsiteX2" fmla="*/ 1295658 w 1295658"/>
                  <a:gd name="connsiteY2" fmla="*/ 28575 h 247650"/>
                  <a:gd name="connsiteX3" fmla="*/ 11149 w 1295658"/>
                  <a:gd name="connsiteY3" fmla="*/ 247650 h 247650"/>
                  <a:gd name="connsiteX4" fmla="*/ 0 w 1295658"/>
                  <a:gd name="connsiteY4" fmla="*/ 226219 h 247650"/>
                  <a:gd name="connsiteX5" fmla="*/ 14289 w 1295658"/>
                  <a:gd name="connsiteY5" fmla="*/ 197644 h 247650"/>
                  <a:gd name="connsiteX0" fmla="*/ 14289 w 1295658"/>
                  <a:gd name="connsiteY0" fmla="*/ 197644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4289 w 1295658"/>
                  <a:gd name="connsiteY6" fmla="*/ 197644 h 300037"/>
                  <a:gd name="connsiteX0" fmla="*/ 11871 w 1295658"/>
                  <a:gd name="connsiteY0" fmla="*/ 252413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1871 w 1295658"/>
                  <a:gd name="connsiteY6" fmla="*/ 252413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658" h="300037">
                    <a:moveTo>
                      <a:pt x="11871" y="252413"/>
                    </a:moveTo>
                    <a:cubicBezTo>
                      <a:pt x="213880" y="214710"/>
                      <a:pt x="1001317" y="30163"/>
                      <a:pt x="1212057" y="0"/>
                    </a:cubicBezTo>
                    <a:lnTo>
                      <a:pt x="1295658" y="28575"/>
                    </a:lnTo>
                    <a:cubicBezTo>
                      <a:pt x="871518" y="100012"/>
                      <a:pt x="452214" y="228600"/>
                      <a:pt x="28074" y="300037"/>
                    </a:cubicBezTo>
                    <a:lnTo>
                      <a:pt x="11149" y="247650"/>
                    </a:lnTo>
                    <a:lnTo>
                      <a:pt x="0" y="226219"/>
                    </a:lnTo>
                    <a:lnTo>
                      <a:pt x="11871" y="252413"/>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32472" fontAlgn="base">
                  <a:spcBef>
                    <a:spcPct val="0"/>
                  </a:spcBef>
                  <a:spcAft>
                    <a:spcPct val="0"/>
                  </a:spcAft>
                </a:pPr>
                <a:endParaRPr lang="en-US" sz="2400" b="1" spc="-51" dirty="0" err="1">
                  <a:solidFill>
                    <a:srgbClr val="EFEFEF">
                      <a:lumMod val="90000"/>
                    </a:srgbClr>
                  </a:solidFill>
                  <a:ea typeface="Segoe UI" pitchFamily="34" charset="0"/>
                  <a:cs typeface="Segoe UI" pitchFamily="34" charset="0"/>
                </a:endParaRPr>
              </a:p>
            </p:txBody>
          </p:sp>
          <p:sp>
            <p:nvSpPr>
              <p:cNvPr id="79" name="Freeform 78"/>
              <p:cNvSpPr/>
              <p:nvPr/>
            </p:nvSpPr>
            <p:spPr bwMode="auto">
              <a:xfrm rot="17682794">
                <a:off x="2345911" y="3971548"/>
                <a:ext cx="1244554" cy="323663"/>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0 w 1202531"/>
                  <a:gd name="connsiteY0" fmla="*/ 150019 h 161925"/>
                  <a:gd name="connsiteX1" fmla="*/ 7142 w 1202531"/>
                  <a:gd name="connsiteY1" fmla="*/ 138112 h 161925"/>
                  <a:gd name="connsiteX2" fmla="*/ 1123950 w 1202531"/>
                  <a:gd name="connsiteY2" fmla="*/ 0 h 161925"/>
                  <a:gd name="connsiteX3" fmla="*/ 1202531 w 1202531"/>
                  <a:gd name="connsiteY3" fmla="*/ 26193 h 161925"/>
                  <a:gd name="connsiteX4" fmla="*/ 21430 w 1202531"/>
                  <a:gd name="connsiteY4" fmla="*/ 161925 h 161925"/>
                  <a:gd name="connsiteX5" fmla="*/ 0 w 1202531"/>
                  <a:gd name="connsiteY5" fmla="*/ 150019 h 161925"/>
                  <a:gd name="connsiteX0" fmla="*/ 0 w 1202531"/>
                  <a:gd name="connsiteY0" fmla="*/ 150019 h 173831"/>
                  <a:gd name="connsiteX1" fmla="*/ 7142 w 1202531"/>
                  <a:gd name="connsiteY1" fmla="*/ 138112 h 173831"/>
                  <a:gd name="connsiteX2" fmla="*/ 1123950 w 1202531"/>
                  <a:gd name="connsiteY2" fmla="*/ 0 h 173831"/>
                  <a:gd name="connsiteX3" fmla="*/ 1202531 w 1202531"/>
                  <a:gd name="connsiteY3" fmla="*/ 26193 h 173831"/>
                  <a:gd name="connsiteX4" fmla="*/ 19048 w 1202531"/>
                  <a:gd name="connsiteY4" fmla="*/ 173831 h 173831"/>
                  <a:gd name="connsiteX5" fmla="*/ 0 w 1202531"/>
                  <a:gd name="connsiteY5" fmla="*/ 150019 h 173831"/>
                  <a:gd name="connsiteX0" fmla="*/ 0 w 1202531"/>
                  <a:gd name="connsiteY0" fmla="*/ 150019 h 188118"/>
                  <a:gd name="connsiteX1" fmla="*/ 7142 w 1202531"/>
                  <a:gd name="connsiteY1" fmla="*/ 138112 h 188118"/>
                  <a:gd name="connsiteX2" fmla="*/ 1123950 w 1202531"/>
                  <a:gd name="connsiteY2" fmla="*/ 0 h 188118"/>
                  <a:gd name="connsiteX3" fmla="*/ 1202531 w 1202531"/>
                  <a:gd name="connsiteY3" fmla="*/ 26193 h 188118"/>
                  <a:gd name="connsiteX4" fmla="*/ 16666 w 1202531"/>
                  <a:gd name="connsiteY4" fmla="*/ 188118 h 188118"/>
                  <a:gd name="connsiteX5" fmla="*/ 0 w 1202531"/>
                  <a:gd name="connsiteY5" fmla="*/ 150019 h 188118"/>
                  <a:gd name="connsiteX0" fmla="*/ 0 w 1214437"/>
                  <a:gd name="connsiteY0" fmla="*/ 150019 h 188118"/>
                  <a:gd name="connsiteX1" fmla="*/ 7142 w 1214437"/>
                  <a:gd name="connsiteY1" fmla="*/ 138112 h 188118"/>
                  <a:gd name="connsiteX2" fmla="*/ 1123950 w 1214437"/>
                  <a:gd name="connsiteY2" fmla="*/ 0 h 188118"/>
                  <a:gd name="connsiteX3" fmla="*/ 1214437 w 1214437"/>
                  <a:gd name="connsiteY3" fmla="*/ 28574 h 188118"/>
                  <a:gd name="connsiteX4" fmla="*/ 16666 w 1214437"/>
                  <a:gd name="connsiteY4" fmla="*/ 188118 h 188118"/>
                  <a:gd name="connsiteX5" fmla="*/ 0 w 1214437"/>
                  <a:gd name="connsiteY5" fmla="*/ 150019 h 188118"/>
                  <a:gd name="connsiteX0" fmla="*/ 0 w 1214437"/>
                  <a:gd name="connsiteY0" fmla="*/ 150019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50019 h 233361"/>
                  <a:gd name="connsiteX0" fmla="*/ 0 w 1214437"/>
                  <a:gd name="connsiteY0" fmla="*/ 183357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 name="connsiteX0" fmla="*/ 0 w 1214437"/>
                  <a:gd name="connsiteY0" fmla="*/ 183357 h 233361"/>
                  <a:gd name="connsiteX1" fmla="*/ 2380 w 1214437"/>
                  <a:gd name="connsiteY1" fmla="*/ 188118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437" h="233361">
                    <a:moveTo>
                      <a:pt x="0" y="183357"/>
                    </a:moveTo>
                    <a:cubicBezTo>
                      <a:pt x="2381" y="180976"/>
                      <a:pt x="-1" y="190499"/>
                      <a:pt x="2380" y="188118"/>
                    </a:cubicBezTo>
                    <a:lnTo>
                      <a:pt x="1123950" y="0"/>
                    </a:lnTo>
                    <a:lnTo>
                      <a:pt x="1214437" y="28574"/>
                    </a:lnTo>
                    <a:lnTo>
                      <a:pt x="11903" y="233361"/>
                    </a:lnTo>
                    <a:lnTo>
                      <a:pt x="0" y="183357"/>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32472" fontAlgn="base">
                  <a:spcBef>
                    <a:spcPct val="0"/>
                  </a:spcBef>
                  <a:spcAft>
                    <a:spcPct val="0"/>
                  </a:spcAft>
                </a:pPr>
                <a:endParaRPr lang="en-US" sz="2400" b="1" spc="-51" dirty="0" err="1">
                  <a:solidFill>
                    <a:srgbClr val="EFEFEF">
                      <a:lumMod val="90000"/>
                    </a:srgbClr>
                  </a:solidFill>
                  <a:ea typeface="Segoe UI" pitchFamily="34" charset="0"/>
                  <a:cs typeface="Segoe UI" pitchFamily="34" charset="0"/>
                </a:endParaRPr>
              </a:p>
            </p:txBody>
          </p:sp>
        </p:grpSp>
        <p:sp>
          <p:nvSpPr>
            <p:cNvPr id="84" name="Rectangle 83"/>
            <p:cNvSpPr/>
            <p:nvPr/>
          </p:nvSpPr>
          <p:spPr>
            <a:xfrm>
              <a:off x="5450375" y="3685228"/>
              <a:ext cx="1367605" cy="368880"/>
            </a:xfrm>
            <a:prstGeom prst="rect">
              <a:avLst/>
            </a:prstGeom>
            <a:noFill/>
            <a:ln>
              <a:noFill/>
            </a:ln>
          </p:spPr>
          <p:txBody>
            <a:bodyPr wrap="square" lIns="93278" tIns="46639" rIns="93278" bIns="46639">
              <a:spAutoFit/>
            </a:bodyPr>
            <a:lstStyle/>
            <a:p>
              <a:pPr algn="ctr" defTabSz="932472" fontAlgn="base">
                <a:lnSpc>
                  <a:spcPct val="85000"/>
                </a:lnSpc>
                <a:spcBef>
                  <a:spcPct val="0"/>
                </a:spcBef>
                <a:spcAft>
                  <a:spcPct val="0"/>
                </a:spcAft>
              </a:pPr>
              <a:r>
                <a:rPr lang="en-US" sz="1050" b="1" dirty="0" smtClean="0">
                  <a:solidFill>
                    <a:srgbClr val="EFEFEF">
                      <a:lumMod val="90000"/>
                    </a:srgbClr>
                  </a:solidFill>
                  <a:ea typeface="Segoe UI" pitchFamily="34" charset="0"/>
                  <a:cs typeface="Segoe UI" pitchFamily="34" charset="0"/>
                </a:rPr>
                <a:t>SERVICE</a:t>
              </a:r>
            </a:p>
            <a:p>
              <a:pPr algn="ctr" defTabSz="932472" fontAlgn="base">
                <a:lnSpc>
                  <a:spcPct val="85000"/>
                </a:lnSpc>
                <a:spcBef>
                  <a:spcPct val="0"/>
                </a:spcBef>
                <a:spcAft>
                  <a:spcPct val="0"/>
                </a:spcAft>
              </a:pPr>
              <a:r>
                <a:rPr lang="en-US" sz="1050" b="1" dirty="0" smtClean="0">
                  <a:solidFill>
                    <a:srgbClr val="EFEFEF">
                      <a:lumMod val="90000"/>
                    </a:srgbClr>
                  </a:solidFill>
                  <a:ea typeface="Segoe UI" pitchFamily="34" charset="0"/>
                  <a:cs typeface="Segoe UI" pitchFamily="34" charset="0"/>
                </a:rPr>
                <a:t> </a:t>
              </a:r>
              <a:r>
                <a:rPr lang="en-US" sz="1050" b="1" dirty="0">
                  <a:solidFill>
                    <a:srgbClr val="EFEFEF">
                      <a:lumMod val="90000"/>
                    </a:srgbClr>
                  </a:solidFill>
                  <a:ea typeface="Segoe UI" pitchFamily="34" charset="0"/>
                  <a:cs typeface="Segoe UI" pitchFamily="34" charset="0"/>
                </a:rPr>
                <a:t>PROVIDER</a:t>
              </a:r>
            </a:p>
          </p:txBody>
        </p:sp>
        <p:sp>
          <p:nvSpPr>
            <p:cNvPr id="85" name="Rectangle 84"/>
            <p:cNvSpPr/>
            <p:nvPr/>
          </p:nvSpPr>
          <p:spPr>
            <a:xfrm>
              <a:off x="4688742" y="3667644"/>
              <a:ext cx="1167472" cy="368880"/>
            </a:xfrm>
            <a:prstGeom prst="rect">
              <a:avLst/>
            </a:prstGeom>
            <a:noFill/>
          </p:spPr>
          <p:txBody>
            <a:bodyPr wrap="square" lIns="93278" tIns="46639" rIns="93278" bIns="46639">
              <a:spAutoFit/>
            </a:bodyPr>
            <a:lstStyle/>
            <a:p>
              <a:pPr algn="ctr" defTabSz="932472" fontAlgn="base">
                <a:lnSpc>
                  <a:spcPct val="85000"/>
                </a:lnSpc>
                <a:spcBef>
                  <a:spcPct val="0"/>
                </a:spcBef>
                <a:spcAft>
                  <a:spcPct val="0"/>
                </a:spcAft>
              </a:pPr>
              <a:r>
                <a:rPr lang="en-US" sz="1050" b="1" dirty="0" smtClean="0">
                  <a:solidFill>
                    <a:srgbClr val="EFEFEF">
                      <a:lumMod val="90000"/>
                    </a:srgbClr>
                  </a:solidFill>
                  <a:ea typeface="Segoe UI" pitchFamily="34" charset="0"/>
                  <a:cs typeface="Segoe UI" pitchFamily="34" charset="0"/>
                </a:rPr>
                <a:t>ON</a:t>
              </a:r>
            </a:p>
            <a:p>
              <a:pPr algn="ctr" defTabSz="932472" fontAlgn="base">
                <a:lnSpc>
                  <a:spcPct val="85000"/>
                </a:lnSpc>
                <a:spcBef>
                  <a:spcPct val="0"/>
                </a:spcBef>
                <a:spcAft>
                  <a:spcPct val="0"/>
                </a:spcAft>
              </a:pPr>
              <a:r>
                <a:rPr lang="en-US" sz="1050" b="1" dirty="0" smtClean="0">
                  <a:solidFill>
                    <a:srgbClr val="EFEFEF">
                      <a:lumMod val="90000"/>
                    </a:srgbClr>
                  </a:solidFill>
                  <a:ea typeface="Segoe UI" pitchFamily="34" charset="0"/>
                  <a:cs typeface="Segoe UI" pitchFamily="34" charset="0"/>
                </a:rPr>
                <a:t>PREMISES</a:t>
              </a:r>
              <a:endParaRPr lang="en-US" sz="1050" b="1" dirty="0">
                <a:solidFill>
                  <a:srgbClr val="EFEFEF">
                    <a:lumMod val="90000"/>
                  </a:srgbClr>
                </a:solidFill>
                <a:ea typeface="Segoe UI" pitchFamily="34" charset="0"/>
                <a:cs typeface="Segoe UI" pitchFamily="34" charset="0"/>
              </a:endParaRPr>
            </a:p>
          </p:txBody>
        </p:sp>
        <p:sp>
          <p:nvSpPr>
            <p:cNvPr id="86" name="Rectangle 85"/>
            <p:cNvSpPr/>
            <p:nvPr/>
          </p:nvSpPr>
          <p:spPr>
            <a:xfrm>
              <a:off x="5113622" y="3335388"/>
              <a:ext cx="1315630" cy="238074"/>
            </a:xfrm>
            <a:prstGeom prst="rect">
              <a:avLst/>
            </a:prstGeom>
            <a:noFill/>
          </p:spPr>
          <p:txBody>
            <a:bodyPr wrap="square" lIns="93278" tIns="46639" rIns="93278" bIns="46639">
              <a:spAutoFit/>
            </a:bodyPr>
            <a:lstStyle/>
            <a:p>
              <a:pPr algn="ctr" defTabSz="932472" fontAlgn="base">
                <a:lnSpc>
                  <a:spcPct val="85000"/>
                </a:lnSpc>
                <a:spcBef>
                  <a:spcPct val="0"/>
                </a:spcBef>
                <a:spcAft>
                  <a:spcPct val="0"/>
                </a:spcAft>
              </a:pPr>
              <a:r>
                <a:rPr lang="en-US" sz="1050" b="1" dirty="0">
                  <a:solidFill>
                    <a:srgbClr val="EFEFEF">
                      <a:lumMod val="90000"/>
                    </a:srgbClr>
                  </a:solidFill>
                  <a:ea typeface="Segoe UI" pitchFamily="34" charset="0"/>
                  <a:cs typeface="Segoe UI" pitchFamily="34" charset="0"/>
                </a:rPr>
                <a:t>MICROSOFT</a:t>
              </a:r>
            </a:p>
          </p:txBody>
        </p:sp>
      </p:grpSp>
    </p:spTree>
    <p:extLst>
      <p:ext uri="{BB962C8B-B14F-4D97-AF65-F5344CB8AC3E}">
        <p14:creationId xmlns:p14="http://schemas.microsoft.com/office/powerpoint/2010/main" val="2961375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fade">
                                      <p:cBhvr>
                                        <p:cTn id="7" dur="500"/>
                                        <p:tgtEl>
                                          <p:spTgt spid="12595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5955"/>
                                        </p:tgtEl>
                                        <p:attrNameLst>
                                          <p:attrName>style.visibility</p:attrName>
                                        </p:attrNameLst>
                                      </p:cBhvr>
                                      <p:to>
                                        <p:strVal val="visible"/>
                                      </p:to>
                                    </p:set>
                                    <p:animEffect transition="in" filter="fade">
                                      <p:cBhvr>
                                        <p:cTn id="20" dur="500"/>
                                        <p:tgtEl>
                                          <p:spTgt spid="1259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500"/>
                                        <p:tgtEl>
                                          <p:spTgt spid="6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par>
                                <p:cTn id="64" presetID="10" presetClass="entr" presetSubtype="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par>
                                <p:cTn id="67" presetID="10" presetClass="entr" presetSubtype="0"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nodeType="with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500"/>
                                        <p:tgtEl>
                                          <p:spTgt spid="88"/>
                                        </p:tgtEl>
                                      </p:cBhvr>
                                    </p:animEffect>
                                  </p:childTnLst>
                                </p:cTn>
                              </p:par>
                              <p:par>
                                <p:cTn id="76" presetID="10"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fade">
                                      <p:cBhvr>
                                        <p:cTn id="81" dur="500"/>
                                        <p:tgtEl>
                                          <p:spTgt spid="67"/>
                                        </p:tgtEl>
                                      </p:cBhvr>
                                    </p:animEffect>
                                  </p:childTnLst>
                                </p:cTn>
                              </p:par>
                              <p:par>
                                <p:cTn id="82" presetID="10" presetClass="entr" presetSubtype="0" fill="hold" nodeType="with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fade">
                                      <p:cBhvr>
                                        <p:cTn id="84" dur="500"/>
                                        <p:tgtEl>
                                          <p:spTgt spid="57"/>
                                        </p:tgtEl>
                                      </p:cBhvr>
                                    </p:animEffect>
                                  </p:childTnLst>
                                </p:cTn>
                              </p:par>
                              <p:par>
                                <p:cTn id="85" presetID="10" presetClass="entr" presetSubtype="0" fill="hold"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nimBg="1"/>
      <p:bldP spid="125955" grpId="0" animBg="1"/>
      <p:bldP spid="64" grpId="0" animBg="1"/>
      <p:bldP spid="8" grpId="0"/>
      <p:bldP spid="60" grpId="0"/>
      <p:bldP spid="61" grpId="0"/>
      <p:bldP spid="62" grpId="0"/>
      <p:bldP spid="63" grpId="0"/>
      <p:bldP spid="65" grpId="0"/>
      <p:bldP spid="66"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5481" y="181339"/>
            <a:ext cx="11885515" cy="849629"/>
          </a:xfrm>
        </p:spPr>
        <p:txBody>
          <a:bodyPr>
            <a:noAutofit/>
          </a:bodyPr>
          <a:lstStyle/>
          <a:p>
            <a:r>
              <a:rPr lang="en-US" sz="3264" dirty="0"/>
              <a:t>PowerShell for Automation and Advanced Management</a:t>
            </a:r>
          </a:p>
        </p:txBody>
      </p:sp>
      <p:sp>
        <p:nvSpPr>
          <p:cNvPr id="4" name="Rectangle 3"/>
          <p:cNvSpPr/>
          <p:nvPr/>
        </p:nvSpPr>
        <p:spPr>
          <a:xfrm>
            <a:off x="275481" y="1494595"/>
            <a:ext cx="5784102" cy="2535992"/>
          </a:xfrm>
          <a:prstGeom prst="rect">
            <a:avLst/>
          </a:prstGeom>
          <a:solidFill>
            <a:srgbClr val="EBEBEB"/>
          </a:solidFill>
        </p:spPr>
        <p:txBody>
          <a:bodyPr wrap="square" lIns="1554260" anchor="t">
            <a:noAutofit/>
          </a:bodyPr>
          <a:lstStyle/>
          <a:p>
            <a:pPr defTabSz="913339" fontAlgn="base">
              <a:lnSpc>
                <a:spcPct val="90000"/>
              </a:lnSpc>
              <a:spcBef>
                <a:spcPct val="0"/>
              </a:spcBef>
              <a:spcAft>
                <a:spcPts val="1199"/>
              </a:spcAft>
            </a:pPr>
            <a:r>
              <a:rPr lang="en-US" sz="2800" spc="-50" dirty="0">
                <a:gradFill>
                  <a:gsLst>
                    <a:gs pos="0">
                      <a:schemeClr val="accent1"/>
                    </a:gs>
                    <a:gs pos="100000">
                      <a:schemeClr val="accent1"/>
                    </a:gs>
                  </a:gsLst>
                  <a:lin ang="5400000" scaled="1"/>
                </a:gradFill>
                <a:latin typeface="+mj-lt"/>
              </a:rPr>
              <a:t>Automation</a:t>
            </a:r>
          </a:p>
          <a:p>
            <a:pPr defTabSz="913339" fontAlgn="base">
              <a:lnSpc>
                <a:spcPct val="90000"/>
              </a:lnSpc>
              <a:spcBef>
                <a:spcPct val="0"/>
              </a:spcBef>
              <a:spcAft>
                <a:spcPts val="1199"/>
              </a:spcAft>
            </a:pPr>
            <a:r>
              <a:rPr lang="en-US" sz="1801" spc="-50" dirty="0">
                <a:gradFill>
                  <a:gsLst>
                    <a:gs pos="0">
                      <a:schemeClr val="tx1">
                        <a:lumMod val="50000"/>
                      </a:schemeClr>
                    </a:gs>
                    <a:gs pos="100000">
                      <a:schemeClr val="tx1">
                        <a:lumMod val="50000"/>
                      </a:schemeClr>
                    </a:gs>
                  </a:gsLst>
                  <a:lin ang="5400000" scaled="1"/>
                </a:gradFill>
                <a:sym typeface="Wingdings" pitchFamily="2" charset="2"/>
              </a:rPr>
              <a:t> </a:t>
            </a:r>
            <a:r>
              <a:rPr lang="en-US" sz="1801" spc="-50" dirty="0">
                <a:gradFill>
                  <a:gsLst>
                    <a:gs pos="0">
                      <a:schemeClr val="tx1">
                        <a:lumMod val="50000"/>
                      </a:schemeClr>
                    </a:gs>
                    <a:gs pos="100000">
                      <a:schemeClr val="tx1">
                        <a:lumMod val="50000"/>
                      </a:schemeClr>
                    </a:gs>
                  </a:gsLst>
                  <a:lin ang="5400000" scaled="1"/>
                </a:gradFill>
              </a:rPr>
              <a:t>Query, manage and configure – at scale:</a:t>
            </a:r>
          </a:p>
          <a:p>
            <a:pPr marL="632538" lvl="1" indent="-166678" defTabSz="913339" fontAlgn="base">
              <a:lnSpc>
                <a:spcPct val="90000"/>
              </a:lnSpc>
              <a:spcBef>
                <a:spcPct val="0"/>
              </a:spcBef>
              <a:spcAft>
                <a:spcPts val="1199"/>
              </a:spcAft>
              <a:buFont typeface="Arial" panose="020B0604020202020204" pitchFamily="34" charset="0"/>
              <a:buChar char="•"/>
            </a:pPr>
            <a:r>
              <a:rPr lang="en-US" sz="1801" spc="-50" dirty="0">
                <a:gradFill>
                  <a:gsLst>
                    <a:gs pos="0">
                      <a:schemeClr val="tx1">
                        <a:lumMod val="50000"/>
                      </a:schemeClr>
                    </a:gs>
                    <a:gs pos="100000">
                      <a:schemeClr val="tx1">
                        <a:lumMod val="50000"/>
                      </a:schemeClr>
                    </a:gs>
                  </a:gsLst>
                  <a:lin ang="5400000" scaled="1"/>
                </a:gradFill>
              </a:rPr>
              <a:t>Virtual machines</a:t>
            </a:r>
          </a:p>
          <a:p>
            <a:pPr marL="632538" lvl="1" indent="-166678" defTabSz="913339" fontAlgn="base">
              <a:lnSpc>
                <a:spcPct val="90000"/>
              </a:lnSpc>
              <a:spcBef>
                <a:spcPct val="0"/>
              </a:spcBef>
              <a:spcAft>
                <a:spcPts val="1199"/>
              </a:spcAft>
              <a:buFont typeface="Arial" panose="020B0604020202020204" pitchFamily="34" charset="0"/>
              <a:buChar char="•"/>
            </a:pPr>
            <a:r>
              <a:rPr lang="en-US" sz="1801" spc="-50" dirty="0">
                <a:gradFill>
                  <a:gsLst>
                    <a:gs pos="0">
                      <a:schemeClr val="tx1">
                        <a:lumMod val="50000"/>
                      </a:schemeClr>
                    </a:gs>
                    <a:gs pos="100000">
                      <a:schemeClr val="tx1">
                        <a:lumMod val="50000"/>
                      </a:schemeClr>
                    </a:gs>
                  </a:gsLst>
                  <a:lin ang="5400000" scaled="1"/>
                </a:gradFill>
              </a:rPr>
              <a:t>Storage across multiple subscriptions and storage accounts</a:t>
            </a:r>
          </a:p>
          <a:p>
            <a:pPr marL="632538" lvl="1" indent="-166678" defTabSz="913339" fontAlgn="base">
              <a:lnSpc>
                <a:spcPct val="90000"/>
              </a:lnSpc>
              <a:spcBef>
                <a:spcPct val="0"/>
              </a:spcBef>
              <a:spcAft>
                <a:spcPts val="1199"/>
              </a:spcAft>
              <a:buFont typeface="Arial" panose="020B0604020202020204" pitchFamily="34" charset="0"/>
              <a:buChar char="•"/>
            </a:pPr>
            <a:r>
              <a:rPr lang="en-US" sz="1801" spc="-50" dirty="0">
                <a:gradFill>
                  <a:gsLst>
                    <a:gs pos="0">
                      <a:schemeClr val="tx1">
                        <a:lumMod val="50000"/>
                      </a:schemeClr>
                    </a:gs>
                    <a:gs pos="100000">
                      <a:schemeClr val="tx1">
                        <a:lumMod val="50000"/>
                      </a:schemeClr>
                    </a:gs>
                  </a:gsLst>
                  <a:lin ang="5400000" scaled="1"/>
                </a:gradFill>
              </a:rPr>
              <a:t>Tiered deployment workflows</a:t>
            </a:r>
          </a:p>
        </p:txBody>
      </p:sp>
      <p:sp>
        <p:nvSpPr>
          <p:cNvPr id="3" name="Rectangle 2"/>
          <p:cNvSpPr/>
          <p:nvPr/>
        </p:nvSpPr>
        <p:spPr bwMode="auto">
          <a:xfrm>
            <a:off x="275482" y="1494595"/>
            <a:ext cx="1386817" cy="2535992"/>
          </a:xfrm>
          <a:prstGeom prst="rect">
            <a:avLst/>
          </a:prstGeom>
          <a:solidFill>
            <a:schemeClr val="accent2"/>
          </a:solid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2651384" rIns="0" bIns="47558" numCol="1" rtlCol="0" anchor="t" anchorCtr="0" compatLnSpc="1">
            <a:prstTxWarp prst="textNoShape">
              <a:avLst/>
            </a:prstTxWarp>
          </a:bodyPr>
          <a:lstStyle/>
          <a:p>
            <a:pPr algn="ctr" defTabSz="950966" fontAlgn="base">
              <a:spcBef>
                <a:spcPct val="0"/>
              </a:spcBef>
              <a:spcAft>
                <a:spcPct val="0"/>
              </a:spcAft>
            </a:pPr>
            <a:endParaRPr lang="en-US" sz="2400" dirty="0">
              <a:gradFill>
                <a:gsLst>
                  <a:gs pos="0">
                    <a:srgbClr val="FFFFFF"/>
                  </a:gs>
                  <a:gs pos="100000">
                    <a:srgbClr val="FFFFFF"/>
                  </a:gs>
                </a:gsLst>
                <a:lin ang="5400000" scaled="0"/>
              </a:gradFill>
              <a:latin typeface="+mj-lt"/>
            </a:endParaRPr>
          </a:p>
        </p:txBody>
      </p:sp>
      <p:sp>
        <p:nvSpPr>
          <p:cNvPr id="9" name="Rectangle 8"/>
          <p:cNvSpPr/>
          <p:nvPr/>
        </p:nvSpPr>
        <p:spPr>
          <a:xfrm>
            <a:off x="6376894" y="1494595"/>
            <a:ext cx="5784102" cy="2535992"/>
          </a:xfrm>
          <a:prstGeom prst="rect">
            <a:avLst/>
          </a:prstGeom>
          <a:solidFill>
            <a:srgbClr val="EBEBEB"/>
          </a:solidFill>
        </p:spPr>
        <p:txBody>
          <a:bodyPr wrap="square" lIns="1554260" anchor="t">
            <a:noAutofit/>
          </a:bodyPr>
          <a:lstStyle/>
          <a:p>
            <a:pPr defTabSz="913339" fontAlgn="base">
              <a:lnSpc>
                <a:spcPct val="90000"/>
              </a:lnSpc>
              <a:spcBef>
                <a:spcPct val="0"/>
              </a:spcBef>
              <a:spcAft>
                <a:spcPts val="1199"/>
              </a:spcAft>
            </a:pPr>
            <a:r>
              <a:rPr lang="en-US" sz="2800" spc="-50" dirty="0">
                <a:gradFill>
                  <a:gsLst>
                    <a:gs pos="0">
                      <a:schemeClr val="accent1"/>
                    </a:gs>
                    <a:gs pos="100000">
                      <a:schemeClr val="accent1"/>
                    </a:gs>
                  </a:gsLst>
                  <a:lin ang="5400000" scaled="1"/>
                </a:gradFill>
                <a:latin typeface="+mj-lt"/>
              </a:rPr>
              <a:t>Virtual Machines</a:t>
            </a:r>
          </a:p>
          <a:p>
            <a:pPr marL="285731" indent="-285731" defTabSz="913339" fontAlgn="base">
              <a:lnSpc>
                <a:spcPct val="90000"/>
              </a:lnSpc>
              <a:spcBef>
                <a:spcPct val="0"/>
              </a:spcBef>
              <a:spcAft>
                <a:spcPts val="1199"/>
              </a:spcAft>
              <a:buFont typeface="Wingdings"/>
              <a:buChar char="è"/>
            </a:pPr>
            <a:r>
              <a:rPr lang="en-US" sz="1801" spc="-50" dirty="0">
                <a:gradFill>
                  <a:gsLst>
                    <a:gs pos="0">
                      <a:schemeClr val="tx1">
                        <a:lumMod val="50000"/>
                      </a:schemeClr>
                    </a:gs>
                    <a:gs pos="100000">
                      <a:schemeClr val="tx1">
                        <a:lumMod val="50000"/>
                      </a:schemeClr>
                    </a:gs>
                  </a:gsLst>
                  <a:lin ang="5400000" scaled="1"/>
                </a:gradFill>
              </a:rPr>
              <a:t>Configure storage and networking </a:t>
            </a:r>
          </a:p>
          <a:p>
            <a:pPr marL="285731" indent="-285731" defTabSz="913339" fontAlgn="base">
              <a:lnSpc>
                <a:spcPct val="90000"/>
              </a:lnSpc>
              <a:spcBef>
                <a:spcPct val="0"/>
              </a:spcBef>
              <a:spcAft>
                <a:spcPts val="1199"/>
              </a:spcAft>
              <a:buFont typeface="Wingdings"/>
              <a:buChar char="è"/>
            </a:pPr>
            <a:r>
              <a:rPr lang="en-US" sz="1801" spc="-50" dirty="0">
                <a:gradFill>
                  <a:gsLst>
                    <a:gs pos="0">
                      <a:schemeClr val="tx1">
                        <a:lumMod val="50000"/>
                      </a:schemeClr>
                    </a:gs>
                    <a:gs pos="100000">
                      <a:schemeClr val="tx1">
                        <a:lumMod val="50000"/>
                      </a:schemeClr>
                    </a:gs>
                  </a:gsLst>
                  <a:lin ang="5400000" scaled="1"/>
                </a:gradFill>
              </a:rPr>
              <a:t>Domain join to AD DS on-premises</a:t>
            </a:r>
          </a:p>
          <a:p>
            <a:pPr marL="285731" indent="-285731" defTabSz="913339" fontAlgn="base">
              <a:lnSpc>
                <a:spcPct val="90000"/>
              </a:lnSpc>
              <a:spcBef>
                <a:spcPct val="0"/>
              </a:spcBef>
              <a:spcAft>
                <a:spcPts val="1199"/>
              </a:spcAft>
              <a:buFont typeface="Wingdings"/>
              <a:buChar char="è"/>
            </a:pPr>
            <a:r>
              <a:rPr lang="en-US" sz="1801" spc="-50" dirty="0">
                <a:gradFill>
                  <a:gsLst>
                    <a:gs pos="0">
                      <a:schemeClr val="tx1">
                        <a:lumMod val="50000"/>
                      </a:schemeClr>
                    </a:gs>
                    <a:gs pos="100000">
                      <a:schemeClr val="tx1">
                        <a:lumMod val="50000"/>
                      </a:schemeClr>
                    </a:gs>
                  </a:gsLst>
                  <a:lin ang="5400000" scaled="1"/>
                </a:gradFill>
              </a:rPr>
              <a:t>Bring your own machine images or disks</a:t>
            </a:r>
          </a:p>
          <a:p>
            <a:pPr marL="285731" indent="-285731" defTabSz="913339" fontAlgn="base">
              <a:lnSpc>
                <a:spcPct val="90000"/>
              </a:lnSpc>
              <a:spcBef>
                <a:spcPct val="0"/>
              </a:spcBef>
              <a:spcAft>
                <a:spcPts val="1199"/>
              </a:spcAft>
              <a:buFont typeface="Wingdings"/>
              <a:buChar char="è"/>
            </a:pPr>
            <a:r>
              <a:rPr lang="en-US" sz="1801" spc="-50" dirty="0">
                <a:gradFill>
                  <a:gsLst>
                    <a:gs pos="0">
                      <a:schemeClr val="tx1">
                        <a:lumMod val="50000"/>
                      </a:schemeClr>
                    </a:gs>
                    <a:gs pos="100000">
                      <a:schemeClr val="tx1">
                        <a:lumMod val="50000"/>
                      </a:schemeClr>
                    </a:gs>
                  </a:gsLst>
                  <a:lin ang="5400000" scaled="1"/>
                </a:gradFill>
              </a:rPr>
              <a:t>Use remote PowerShell </a:t>
            </a:r>
          </a:p>
        </p:txBody>
      </p:sp>
      <p:sp>
        <p:nvSpPr>
          <p:cNvPr id="10" name="Rectangle 9"/>
          <p:cNvSpPr/>
          <p:nvPr/>
        </p:nvSpPr>
        <p:spPr bwMode="auto">
          <a:xfrm>
            <a:off x="6376895" y="1494595"/>
            <a:ext cx="1386817" cy="2535992"/>
          </a:xfrm>
          <a:prstGeom prst="rect">
            <a:avLst/>
          </a:prstGeom>
          <a:solidFill>
            <a:schemeClr val="accent2"/>
          </a:solid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2651384" rIns="0" bIns="47558" numCol="1" rtlCol="0" anchor="t" anchorCtr="0" compatLnSpc="1">
            <a:prstTxWarp prst="textNoShape">
              <a:avLst/>
            </a:prstTxWarp>
          </a:bodyPr>
          <a:lstStyle/>
          <a:p>
            <a:pPr algn="ctr" defTabSz="950966" fontAlgn="base">
              <a:spcBef>
                <a:spcPct val="0"/>
              </a:spcBef>
              <a:spcAft>
                <a:spcPct val="0"/>
              </a:spcAft>
            </a:pPr>
            <a:endParaRPr lang="en-US" sz="2400" dirty="0">
              <a:gradFill>
                <a:gsLst>
                  <a:gs pos="0">
                    <a:srgbClr val="FFFFFF"/>
                  </a:gs>
                  <a:gs pos="100000">
                    <a:srgbClr val="FFFFFF"/>
                  </a:gs>
                </a:gsLst>
                <a:lin ang="5400000" scaled="0"/>
              </a:gradFill>
              <a:latin typeface="+mj-lt"/>
            </a:endParaRPr>
          </a:p>
        </p:txBody>
      </p:sp>
      <p:sp>
        <p:nvSpPr>
          <p:cNvPr id="13" name="Rectangle 12"/>
          <p:cNvSpPr/>
          <p:nvPr/>
        </p:nvSpPr>
        <p:spPr>
          <a:xfrm>
            <a:off x="275480" y="4275501"/>
            <a:ext cx="5784102" cy="2535992"/>
          </a:xfrm>
          <a:prstGeom prst="rect">
            <a:avLst/>
          </a:prstGeom>
          <a:solidFill>
            <a:srgbClr val="EBEBEB"/>
          </a:solidFill>
        </p:spPr>
        <p:txBody>
          <a:bodyPr wrap="square" lIns="1554260" anchor="t">
            <a:noAutofit/>
          </a:bodyPr>
          <a:lstStyle/>
          <a:p>
            <a:pPr defTabSz="913339" fontAlgn="base">
              <a:lnSpc>
                <a:spcPct val="90000"/>
              </a:lnSpc>
              <a:spcBef>
                <a:spcPct val="0"/>
              </a:spcBef>
              <a:spcAft>
                <a:spcPts val="1199"/>
              </a:spcAft>
            </a:pPr>
            <a:r>
              <a:rPr lang="en-US" sz="2800" spc="-50" dirty="0">
                <a:gradFill>
                  <a:gsLst>
                    <a:gs pos="0">
                      <a:schemeClr val="accent1"/>
                    </a:gs>
                    <a:gs pos="100000">
                      <a:schemeClr val="accent1"/>
                    </a:gs>
                  </a:gsLst>
                  <a:lin ang="5400000" scaled="1"/>
                </a:gradFill>
                <a:latin typeface="+mj-lt"/>
              </a:rPr>
              <a:t>Virtual Network</a:t>
            </a:r>
          </a:p>
          <a:p>
            <a:pPr marL="285731" indent="-285731" defTabSz="913339" fontAlgn="base">
              <a:lnSpc>
                <a:spcPct val="90000"/>
              </a:lnSpc>
              <a:spcBef>
                <a:spcPct val="0"/>
              </a:spcBef>
              <a:spcAft>
                <a:spcPts val="1199"/>
              </a:spcAft>
              <a:buFont typeface="Wingdings"/>
              <a:buChar char="è"/>
            </a:pPr>
            <a:r>
              <a:rPr lang="en-US" sz="1801" spc="-50" dirty="0">
                <a:gradFill>
                  <a:gsLst>
                    <a:gs pos="0">
                      <a:schemeClr val="tx1">
                        <a:lumMod val="50000"/>
                      </a:schemeClr>
                    </a:gs>
                    <a:gs pos="100000">
                      <a:schemeClr val="tx1">
                        <a:lumMod val="50000"/>
                      </a:schemeClr>
                    </a:gs>
                  </a:gsLst>
                  <a:lin ang="5400000" scaled="1"/>
                </a:gradFill>
              </a:rPr>
              <a:t>Configure virtual network </a:t>
            </a:r>
          </a:p>
          <a:p>
            <a:pPr marL="285731" indent="-285731" defTabSz="913339" fontAlgn="base">
              <a:lnSpc>
                <a:spcPct val="90000"/>
              </a:lnSpc>
              <a:spcBef>
                <a:spcPct val="0"/>
              </a:spcBef>
              <a:spcAft>
                <a:spcPts val="1199"/>
              </a:spcAft>
              <a:buFont typeface="Wingdings"/>
              <a:buChar char="è"/>
            </a:pPr>
            <a:r>
              <a:rPr lang="en-US" sz="1801" spc="-50" dirty="0">
                <a:gradFill>
                  <a:gsLst>
                    <a:gs pos="0">
                      <a:schemeClr val="tx1">
                        <a:lumMod val="50000"/>
                      </a:schemeClr>
                    </a:gs>
                    <a:gs pos="100000">
                      <a:schemeClr val="tx1">
                        <a:lumMod val="50000"/>
                      </a:schemeClr>
                    </a:gs>
                  </a:gsLst>
                  <a:lin ang="5400000" scaled="1"/>
                </a:gradFill>
              </a:rPr>
              <a:t>Manage configuration and gateway</a:t>
            </a:r>
          </a:p>
          <a:p>
            <a:pPr marL="285731" indent="-285731" defTabSz="913339" fontAlgn="base">
              <a:lnSpc>
                <a:spcPct val="90000"/>
              </a:lnSpc>
              <a:spcBef>
                <a:spcPct val="0"/>
              </a:spcBef>
              <a:spcAft>
                <a:spcPts val="1199"/>
              </a:spcAft>
              <a:buFont typeface="Wingdings"/>
              <a:buChar char="è"/>
            </a:pPr>
            <a:r>
              <a:rPr lang="en-US" sz="1801" spc="-50" dirty="0">
                <a:gradFill>
                  <a:gsLst>
                    <a:gs pos="0">
                      <a:schemeClr val="tx1">
                        <a:lumMod val="50000"/>
                      </a:schemeClr>
                    </a:gs>
                    <a:gs pos="100000">
                      <a:schemeClr val="tx1">
                        <a:lumMod val="50000"/>
                      </a:schemeClr>
                    </a:gs>
                  </a:gsLst>
                  <a:lin ang="5400000" scaled="1"/>
                </a:gradFill>
              </a:rPr>
              <a:t>Connect to on-premises networks</a:t>
            </a:r>
          </a:p>
        </p:txBody>
      </p:sp>
      <p:sp>
        <p:nvSpPr>
          <p:cNvPr id="14" name="Rectangle 13"/>
          <p:cNvSpPr/>
          <p:nvPr/>
        </p:nvSpPr>
        <p:spPr bwMode="auto">
          <a:xfrm>
            <a:off x="275481" y="4275501"/>
            <a:ext cx="1386817" cy="2535992"/>
          </a:xfrm>
          <a:prstGeom prst="rect">
            <a:avLst/>
          </a:prstGeom>
          <a:solidFill>
            <a:schemeClr val="accent2"/>
          </a:solid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2651384" rIns="0" bIns="47558" numCol="1" rtlCol="0" anchor="t" anchorCtr="0" compatLnSpc="1">
            <a:prstTxWarp prst="textNoShape">
              <a:avLst/>
            </a:prstTxWarp>
          </a:bodyPr>
          <a:lstStyle/>
          <a:p>
            <a:pPr algn="ctr" defTabSz="950966" fontAlgn="base">
              <a:spcBef>
                <a:spcPct val="0"/>
              </a:spcBef>
              <a:spcAft>
                <a:spcPct val="0"/>
              </a:spcAft>
            </a:pPr>
            <a:endParaRPr lang="en-US" sz="2400" dirty="0">
              <a:gradFill>
                <a:gsLst>
                  <a:gs pos="0">
                    <a:srgbClr val="FFFFFF"/>
                  </a:gs>
                  <a:gs pos="100000">
                    <a:srgbClr val="FFFFFF"/>
                  </a:gs>
                </a:gsLst>
                <a:lin ang="5400000" scaled="0"/>
              </a:gradFill>
              <a:latin typeface="+mj-lt"/>
            </a:endParaRPr>
          </a:p>
        </p:txBody>
      </p:sp>
      <p:sp>
        <p:nvSpPr>
          <p:cNvPr id="17" name="Rectangle 16"/>
          <p:cNvSpPr/>
          <p:nvPr/>
        </p:nvSpPr>
        <p:spPr>
          <a:xfrm>
            <a:off x="6376892" y="4275501"/>
            <a:ext cx="5784102" cy="2535992"/>
          </a:xfrm>
          <a:prstGeom prst="rect">
            <a:avLst/>
          </a:prstGeom>
          <a:solidFill>
            <a:srgbClr val="EBEBEB"/>
          </a:solidFill>
        </p:spPr>
        <p:txBody>
          <a:bodyPr wrap="square" lIns="1554260" anchor="t">
            <a:noAutofit/>
          </a:bodyPr>
          <a:lstStyle/>
          <a:p>
            <a:pPr defTabSz="913339" fontAlgn="base">
              <a:lnSpc>
                <a:spcPct val="90000"/>
              </a:lnSpc>
              <a:spcBef>
                <a:spcPct val="0"/>
              </a:spcBef>
              <a:spcAft>
                <a:spcPts val="1199"/>
              </a:spcAft>
            </a:pPr>
            <a:r>
              <a:rPr lang="en-US" sz="2800" spc="-50" dirty="0">
                <a:gradFill>
                  <a:gsLst>
                    <a:gs pos="0">
                      <a:schemeClr val="accent1"/>
                    </a:gs>
                    <a:gs pos="100000">
                      <a:schemeClr val="accent1"/>
                    </a:gs>
                  </a:gsLst>
                  <a:lin ang="5400000" scaled="1"/>
                </a:gradFill>
                <a:latin typeface="+mj-lt"/>
              </a:rPr>
              <a:t>Storage</a:t>
            </a:r>
          </a:p>
          <a:p>
            <a:pPr defTabSz="913339" fontAlgn="base">
              <a:lnSpc>
                <a:spcPct val="90000"/>
              </a:lnSpc>
              <a:spcBef>
                <a:spcPct val="0"/>
              </a:spcBef>
              <a:spcAft>
                <a:spcPts val="1199"/>
              </a:spcAft>
            </a:pPr>
            <a:r>
              <a:rPr lang="en-US" sz="1801" spc="-50" dirty="0">
                <a:gradFill>
                  <a:gsLst>
                    <a:gs pos="0">
                      <a:schemeClr val="tx1">
                        <a:lumMod val="50000"/>
                      </a:schemeClr>
                    </a:gs>
                    <a:gs pos="100000">
                      <a:schemeClr val="tx1">
                        <a:lumMod val="50000"/>
                      </a:schemeClr>
                    </a:gs>
                  </a:gsLst>
                  <a:lin ang="5400000" scaled="1"/>
                </a:gradFill>
                <a:sym typeface="Wingdings" pitchFamily="2" charset="2"/>
              </a:rPr>
              <a:t> </a:t>
            </a:r>
            <a:r>
              <a:rPr lang="en-US" sz="1801" spc="-50" dirty="0">
                <a:gradFill>
                  <a:gsLst>
                    <a:gs pos="0">
                      <a:schemeClr val="tx1">
                        <a:lumMod val="50000"/>
                      </a:schemeClr>
                    </a:gs>
                    <a:gs pos="100000">
                      <a:schemeClr val="tx1">
                        <a:lumMod val="50000"/>
                      </a:schemeClr>
                    </a:gs>
                  </a:gsLst>
                  <a:lin ang="5400000" scaled="1"/>
                </a:gradFill>
              </a:rPr>
              <a:t>Upload and download VHDs from  storage accounts to on-premises </a:t>
            </a:r>
          </a:p>
          <a:p>
            <a:pPr defTabSz="913339" fontAlgn="base">
              <a:lnSpc>
                <a:spcPct val="90000"/>
              </a:lnSpc>
              <a:spcBef>
                <a:spcPct val="0"/>
              </a:spcBef>
              <a:spcAft>
                <a:spcPts val="1199"/>
              </a:spcAft>
            </a:pPr>
            <a:r>
              <a:rPr lang="en-US" sz="1801" spc="-50" dirty="0">
                <a:gradFill>
                  <a:gsLst>
                    <a:gs pos="0">
                      <a:schemeClr val="tx1">
                        <a:lumMod val="50000"/>
                      </a:schemeClr>
                    </a:gs>
                    <a:gs pos="100000">
                      <a:schemeClr val="tx1">
                        <a:lumMod val="50000"/>
                      </a:schemeClr>
                    </a:gs>
                  </a:gsLst>
                  <a:lin ang="5400000" scaled="1"/>
                </a:gradFill>
                <a:sym typeface="Wingdings" pitchFamily="2" charset="2"/>
              </a:rPr>
              <a:t> </a:t>
            </a:r>
            <a:r>
              <a:rPr lang="en-US" sz="1801" spc="-50" dirty="0">
                <a:gradFill>
                  <a:gsLst>
                    <a:gs pos="0">
                      <a:schemeClr val="tx1">
                        <a:lumMod val="50000"/>
                      </a:schemeClr>
                    </a:gs>
                    <a:gs pos="100000">
                      <a:schemeClr val="tx1">
                        <a:lumMod val="50000"/>
                      </a:schemeClr>
                    </a:gs>
                  </a:gsLst>
                  <a:lin ang="5400000" scaled="1"/>
                </a:gradFill>
              </a:rPr>
              <a:t>Copy VHDs between storage accounts and subscriptions</a:t>
            </a:r>
          </a:p>
        </p:txBody>
      </p:sp>
      <p:sp>
        <p:nvSpPr>
          <p:cNvPr id="18" name="Rectangle 17"/>
          <p:cNvSpPr/>
          <p:nvPr/>
        </p:nvSpPr>
        <p:spPr bwMode="auto">
          <a:xfrm>
            <a:off x="6376893" y="4275501"/>
            <a:ext cx="1386817" cy="2535992"/>
          </a:xfrm>
          <a:prstGeom prst="rect">
            <a:avLst/>
          </a:prstGeom>
          <a:solidFill>
            <a:schemeClr val="accent2"/>
          </a:solidFill>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27" tIns="2651384" rIns="0" bIns="47558" numCol="1" rtlCol="0" anchor="t" anchorCtr="0" compatLnSpc="1">
            <a:prstTxWarp prst="textNoShape">
              <a:avLst/>
            </a:prstTxWarp>
          </a:bodyPr>
          <a:lstStyle/>
          <a:p>
            <a:pPr algn="ctr" defTabSz="950966" fontAlgn="base">
              <a:spcBef>
                <a:spcPct val="0"/>
              </a:spcBef>
              <a:spcAft>
                <a:spcPct val="0"/>
              </a:spcAft>
            </a:pPr>
            <a:endParaRPr lang="en-US" sz="2400" dirty="0">
              <a:gradFill>
                <a:gsLst>
                  <a:gs pos="0">
                    <a:srgbClr val="FFFFFF"/>
                  </a:gs>
                  <a:gs pos="100000">
                    <a:srgbClr val="FFFFFF"/>
                  </a:gs>
                </a:gsLst>
                <a:lin ang="5400000" scaled="0"/>
              </a:gradFill>
              <a:latin typeface="+mj-lt"/>
            </a:endParaRPr>
          </a:p>
        </p:txBody>
      </p:sp>
      <p:sp>
        <p:nvSpPr>
          <p:cNvPr id="20" name="Freeform 9"/>
          <p:cNvSpPr>
            <a:spLocks noEditPoints="1"/>
          </p:cNvSpPr>
          <p:nvPr/>
        </p:nvSpPr>
        <p:spPr bwMode="black">
          <a:xfrm>
            <a:off x="470299" y="2264332"/>
            <a:ext cx="997184" cy="996522"/>
          </a:xfrm>
          <a:custGeom>
            <a:avLst/>
            <a:gdLst>
              <a:gd name="T0" fmla="*/ 204 w 300"/>
              <a:gd name="T1" fmla="*/ 62 h 300"/>
              <a:gd name="T2" fmla="*/ 232 w 300"/>
              <a:gd name="T3" fmla="*/ 76 h 300"/>
              <a:gd name="T4" fmla="*/ 204 w 300"/>
              <a:gd name="T5" fmla="*/ 89 h 300"/>
              <a:gd name="T6" fmla="*/ 174 w 300"/>
              <a:gd name="T7" fmla="*/ 83 h 300"/>
              <a:gd name="T8" fmla="*/ 178 w 300"/>
              <a:gd name="T9" fmla="*/ 49 h 300"/>
              <a:gd name="T10" fmla="*/ 150 w 300"/>
              <a:gd name="T11" fmla="*/ 35 h 300"/>
              <a:gd name="T12" fmla="*/ 178 w 300"/>
              <a:gd name="T13" fmla="*/ 22 h 300"/>
              <a:gd name="T14" fmla="*/ 208 w 300"/>
              <a:gd name="T15" fmla="*/ 28 h 300"/>
              <a:gd name="T16" fmla="*/ 288 w 300"/>
              <a:gd name="T17" fmla="*/ 199 h 300"/>
              <a:gd name="T18" fmla="*/ 266 w 300"/>
              <a:gd name="T19" fmla="*/ 219 h 300"/>
              <a:gd name="T20" fmla="*/ 169 w 300"/>
              <a:gd name="T21" fmla="*/ 242 h 300"/>
              <a:gd name="T22" fmla="*/ 47 w 300"/>
              <a:gd name="T23" fmla="*/ 175 h 300"/>
              <a:gd name="T24" fmla="*/ 130 w 300"/>
              <a:gd name="T25" fmla="*/ 160 h 300"/>
              <a:gd name="T26" fmla="*/ 198 w 300"/>
              <a:gd name="T27" fmla="*/ 158 h 300"/>
              <a:gd name="T28" fmla="*/ 201 w 300"/>
              <a:gd name="T29" fmla="*/ 183 h 300"/>
              <a:gd name="T30" fmla="*/ 144 w 300"/>
              <a:gd name="T31" fmla="*/ 190 h 300"/>
              <a:gd name="T32" fmla="*/ 223 w 300"/>
              <a:gd name="T33" fmla="*/ 207 h 300"/>
              <a:gd name="T34" fmla="*/ 287 w 300"/>
              <a:gd name="T35" fmla="*/ 182 h 300"/>
              <a:gd name="T36" fmla="*/ 34 w 300"/>
              <a:gd name="T37" fmla="*/ 162 h 300"/>
              <a:gd name="T38" fmla="*/ 0 w 300"/>
              <a:gd name="T39" fmla="*/ 228 h 300"/>
              <a:gd name="T40" fmla="*/ 39 w 300"/>
              <a:gd name="T41" fmla="*/ 224 h 300"/>
              <a:gd name="T42" fmla="*/ 34 w 300"/>
              <a:gd name="T43" fmla="*/ 162 h 300"/>
              <a:gd name="T44" fmla="*/ 300 w 300"/>
              <a:gd name="T45" fmla="*/ 294 h 300"/>
              <a:gd name="T46" fmla="*/ 0 w 300"/>
              <a:gd name="T47" fmla="*/ 300 h 300"/>
              <a:gd name="T48" fmla="*/ 270 w 300"/>
              <a:gd name="T49" fmla="*/ 86 h 300"/>
              <a:gd name="T50" fmla="*/ 274 w 300"/>
              <a:gd name="T51" fmla="*/ 68 h 300"/>
              <a:gd name="T52" fmla="*/ 296 w 300"/>
              <a:gd name="T53" fmla="*/ 44 h 300"/>
              <a:gd name="T54" fmla="*/ 290 w 300"/>
              <a:gd name="T55" fmla="*/ 9 h 300"/>
              <a:gd name="T56" fmla="*/ 239 w 300"/>
              <a:gd name="T57" fmla="*/ 8 h 300"/>
              <a:gd name="T58" fmla="*/ 242 w 300"/>
              <a:gd name="T59" fmla="*/ 34 h 300"/>
              <a:gd name="T60" fmla="*/ 264 w 300"/>
              <a:gd name="T61" fmla="*/ 11 h 300"/>
              <a:gd name="T62" fmla="*/ 286 w 300"/>
              <a:gd name="T63" fmla="*/ 31 h 300"/>
              <a:gd name="T64" fmla="*/ 274 w 300"/>
              <a:gd name="T65" fmla="*/ 50 h 300"/>
              <a:gd name="T66" fmla="*/ 259 w 300"/>
              <a:gd name="T67" fmla="*/ 68 h 300"/>
              <a:gd name="T68" fmla="*/ 256 w 300"/>
              <a:gd name="T69" fmla="*/ 86 h 300"/>
              <a:gd name="T70" fmla="*/ 270 w 300"/>
              <a:gd name="T71" fmla="*/ 111 h 300"/>
              <a:gd name="T72" fmla="*/ 256 w 300"/>
              <a:gd name="T73" fmla="*/ 98 h 300"/>
              <a:gd name="T74" fmla="*/ 270 w 300"/>
              <a:gd name="T75" fmla="*/ 111 h 300"/>
              <a:gd name="T76" fmla="*/ 75 w 300"/>
              <a:gd name="T77" fmla="*/ 111 h 300"/>
              <a:gd name="T78" fmla="*/ 98 w 300"/>
              <a:gd name="T79" fmla="*/ 0 h 300"/>
              <a:gd name="T80" fmla="*/ 153 w 300"/>
              <a:gd name="T81" fmla="*/ 111 h 300"/>
              <a:gd name="T82" fmla="*/ 126 w 300"/>
              <a:gd name="T83" fmla="*/ 76 h 300"/>
              <a:gd name="T84" fmla="*/ 123 w 300"/>
              <a:gd name="T85" fmla="*/ 65 h 300"/>
              <a:gd name="T86" fmla="*/ 106 w 300"/>
              <a:gd name="T87" fmla="*/ 13 h 300"/>
              <a:gd name="T88" fmla="*/ 100 w 300"/>
              <a:gd name="T89" fmla="*/ 33 h 300"/>
              <a:gd name="T90" fmla="*/ 123 w 300"/>
              <a:gd name="T9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300">
                <a:moveTo>
                  <a:pt x="174" y="83"/>
                </a:moveTo>
                <a:cubicBezTo>
                  <a:pt x="204" y="62"/>
                  <a:pt x="204" y="62"/>
                  <a:pt x="204" y="62"/>
                </a:cubicBezTo>
                <a:cubicBezTo>
                  <a:pt x="204" y="76"/>
                  <a:pt x="204" y="76"/>
                  <a:pt x="204" y="76"/>
                </a:cubicBezTo>
                <a:cubicBezTo>
                  <a:pt x="232" y="76"/>
                  <a:pt x="232" y="76"/>
                  <a:pt x="232" y="76"/>
                </a:cubicBezTo>
                <a:cubicBezTo>
                  <a:pt x="232" y="89"/>
                  <a:pt x="232" y="89"/>
                  <a:pt x="232" y="89"/>
                </a:cubicBezTo>
                <a:cubicBezTo>
                  <a:pt x="204" y="89"/>
                  <a:pt x="204" y="89"/>
                  <a:pt x="204" y="89"/>
                </a:cubicBezTo>
                <a:cubicBezTo>
                  <a:pt x="204" y="104"/>
                  <a:pt x="204" y="104"/>
                  <a:pt x="204" y="104"/>
                </a:cubicBezTo>
                <a:lnTo>
                  <a:pt x="174" y="83"/>
                </a:lnTo>
                <a:close/>
                <a:moveTo>
                  <a:pt x="208" y="28"/>
                </a:moveTo>
                <a:cubicBezTo>
                  <a:pt x="178" y="49"/>
                  <a:pt x="178" y="49"/>
                  <a:pt x="178" y="49"/>
                </a:cubicBezTo>
                <a:cubicBezTo>
                  <a:pt x="178" y="35"/>
                  <a:pt x="178" y="35"/>
                  <a:pt x="178" y="35"/>
                </a:cubicBezTo>
                <a:cubicBezTo>
                  <a:pt x="150" y="35"/>
                  <a:pt x="150" y="35"/>
                  <a:pt x="150" y="35"/>
                </a:cubicBezTo>
                <a:cubicBezTo>
                  <a:pt x="150" y="22"/>
                  <a:pt x="150" y="22"/>
                  <a:pt x="150" y="22"/>
                </a:cubicBezTo>
                <a:cubicBezTo>
                  <a:pt x="178" y="22"/>
                  <a:pt x="178" y="22"/>
                  <a:pt x="178" y="22"/>
                </a:cubicBezTo>
                <a:cubicBezTo>
                  <a:pt x="178" y="7"/>
                  <a:pt x="178" y="7"/>
                  <a:pt x="178" y="7"/>
                </a:cubicBezTo>
                <a:lnTo>
                  <a:pt x="208" y="28"/>
                </a:lnTo>
                <a:close/>
                <a:moveTo>
                  <a:pt x="300" y="190"/>
                </a:moveTo>
                <a:cubicBezTo>
                  <a:pt x="300" y="190"/>
                  <a:pt x="299" y="191"/>
                  <a:pt x="288" y="199"/>
                </a:cubicBezTo>
                <a:cubicBezTo>
                  <a:pt x="288" y="199"/>
                  <a:pt x="286" y="203"/>
                  <a:pt x="285" y="203"/>
                </a:cubicBezTo>
                <a:cubicBezTo>
                  <a:pt x="280" y="207"/>
                  <a:pt x="275" y="212"/>
                  <a:pt x="266" y="219"/>
                </a:cubicBezTo>
                <a:cubicBezTo>
                  <a:pt x="257" y="219"/>
                  <a:pt x="238" y="228"/>
                  <a:pt x="229" y="233"/>
                </a:cubicBezTo>
                <a:cubicBezTo>
                  <a:pt x="212" y="233"/>
                  <a:pt x="187" y="237"/>
                  <a:pt x="169" y="242"/>
                </a:cubicBezTo>
                <a:cubicBezTo>
                  <a:pt x="143" y="237"/>
                  <a:pt x="140" y="244"/>
                  <a:pt x="47" y="220"/>
                </a:cubicBezTo>
                <a:cubicBezTo>
                  <a:pt x="47" y="220"/>
                  <a:pt x="47" y="183"/>
                  <a:pt x="47" y="175"/>
                </a:cubicBezTo>
                <a:cubicBezTo>
                  <a:pt x="64" y="170"/>
                  <a:pt x="69" y="160"/>
                  <a:pt x="89" y="157"/>
                </a:cubicBezTo>
                <a:cubicBezTo>
                  <a:pt x="103" y="155"/>
                  <a:pt x="116" y="156"/>
                  <a:pt x="130" y="160"/>
                </a:cubicBezTo>
                <a:cubicBezTo>
                  <a:pt x="139" y="163"/>
                  <a:pt x="148" y="164"/>
                  <a:pt x="163" y="163"/>
                </a:cubicBezTo>
                <a:cubicBezTo>
                  <a:pt x="176" y="162"/>
                  <a:pt x="181" y="158"/>
                  <a:pt x="198" y="158"/>
                </a:cubicBezTo>
                <a:cubicBezTo>
                  <a:pt x="209" y="158"/>
                  <a:pt x="220" y="165"/>
                  <a:pt x="219" y="171"/>
                </a:cubicBezTo>
                <a:cubicBezTo>
                  <a:pt x="219" y="177"/>
                  <a:pt x="208" y="183"/>
                  <a:pt x="201" y="183"/>
                </a:cubicBezTo>
                <a:cubicBezTo>
                  <a:pt x="185" y="184"/>
                  <a:pt x="189" y="183"/>
                  <a:pt x="174" y="183"/>
                </a:cubicBezTo>
                <a:cubicBezTo>
                  <a:pt x="156" y="182"/>
                  <a:pt x="155" y="186"/>
                  <a:pt x="144" y="190"/>
                </a:cubicBezTo>
                <a:cubicBezTo>
                  <a:pt x="155" y="194"/>
                  <a:pt x="162" y="198"/>
                  <a:pt x="177" y="206"/>
                </a:cubicBezTo>
                <a:cubicBezTo>
                  <a:pt x="193" y="204"/>
                  <a:pt x="209" y="206"/>
                  <a:pt x="223" y="207"/>
                </a:cubicBezTo>
                <a:cubicBezTo>
                  <a:pt x="235" y="204"/>
                  <a:pt x="241" y="199"/>
                  <a:pt x="255" y="198"/>
                </a:cubicBezTo>
                <a:cubicBezTo>
                  <a:pt x="264" y="191"/>
                  <a:pt x="276" y="180"/>
                  <a:pt x="287" y="182"/>
                </a:cubicBezTo>
                <a:cubicBezTo>
                  <a:pt x="293" y="183"/>
                  <a:pt x="300" y="190"/>
                  <a:pt x="300" y="190"/>
                </a:cubicBezTo>
                <a:close/>
                <a:moveTo>
                  <a:pt x="34" y="162"/>
                </a:moveTo>
                <a:cubicBezTo>
                  <a:pt x="0" y="162"/>
                  <a:pt x="0" y="162"/>
                  <a:pt x="0" y="162"/>
                </a:cubicBezTo>
                <a:cubicBezTo>
                  <a:pt x="0" y="228"/>
                  <a:pt x="0" y="228"/>
                  <a:pt x="0" y="228"/>
                </a:cubicBezTo>
                <a:cubicBezTo>
                  <a:pt x="34" y="228"/>
                  <a:pt x="34" y="228"/>
                  <a:pt x="34" y="228"/>
                </a:cubicBezTo>
                <a:cubicBezTo>
                  <a:pt x="37" y="228"/>
                  <a:pt x="39" y="226"/>
                  <a:pt x="39" y="224"/>
                </a:cubicBezTo>
                <a:cubicBezTo>
                  <a:pt x="39" y="166"/>
                  <a:pt x="39" y="166"/>
                  <a:pt x="39" y="166"/>
                </a:cubicBezTo>
                <a:cubicBezTo>
                  <a:pt x="39" y="164"/>
                  <a:pt x="37" y="162"/>
                  <a:pt x="34" y="162"/>
                </a:cubicBezTo>
                <a:close/>
                <a:moveTo>
                  <a:pt x="300" y="300"/>
                </a:moveTo>
                <a:cubicBezTo>
                  <a:pt x="300" y="294"/>
                  <a:pt x="300" y="294"/>
                  <a:pt x="300" y="294"/>
                </a:cubicBezTo>
                <a:cubicBezTo>
                  <a:pt x="0" y="294"/>
                  <a:pt x="0" y="294"/>
                  <a:pt x="0" y="294"/>
                </a:cubicBezTo>
                <a:cubicBezTo>
                  <a:pt x="0" y="300"/>
                  <a:pt x="0" y="300"/>
                  <a:pt x="0" y="300"/>
                </a:cubicBezTo>
                <a:cubicBezTo>
                  <a:pt x="300" y="300"/>
                  <a:pt x="300" y="300"/>
                  <a:pt x="300" y="300"/>
                </a:cubicBezTo>
                <a:close/>
                <a:moveTo>
                  <a:pt x="270" y="86"/>
                </a:moveTo>
                <a:cubicBezTo>
                  <a:pt x="270" y="81"/>
                  <a:pt x="270" y="77"/>
                  <a:pt x="271" y="74"/>
                </a:cubicBezTo>
                <a:cubicBezTo>
                  <a:pt x="272" y="72"/>
                  <a:pt x="273" y="70"/>
                  <a:pt x="274" y="68"/>
                </a:cubicBezTo>
                <a:cubicBezTo>
                  <a:pt x="275" y="66"/>
                  <a:pt x="278" y="63"/>
                  <a:pt x="283" y="59"/>
                </a:cubicBezTo>
                <a:cubicBezTo>
                  <a:pt x="289" y="53"/>
                  <a:pt x="294" y="48"/>
                  <a:pt x="296" y="44"/>
                </a:cubicBezTo>
                <a:cubicBezTo>
                  <a:pt x="299" y="40"/>
                  <a:pt x="300" y="35"/>
                  <a:pt x="300" y="31"/>
                </a:cubicBezTo>
                <a:cubicBezTo>
                  <a:pt x="300" y="22"/>
                  <a:pt x="296" y="15"/>
                  <a:pt x="290" y="9"/>
                </a:cubicBezTo>
                <a:cubicBezTo>
                  <a:pt x="283" y="3"/>
                  <a:pt x="275" y="0"/>
                  <a:pt x="264" y="0"/>
                </a:cubicBezTo>
                <a:cubicBezTo>
                  <a:pt x="253" y="0"/>
                  <a:pt x="245" y="3"/>
                  <a:pt x="239" y="8"/>
                </a:cubicBezTo>
                <a:cubicBezTo>
                  <a:pt x="231" y="15"/>
                  <a:pt x="228" y="24"/>
                  <a:pt x="228" y="34"/>
                </a:cubicBezTo>
                <a:cubicBezTo>
                  <a:pt x="242" y="34"/>
                  <a:pt x="242" y="34"/>
                  <a:pt x="242" y="34"/>
                </a:cubicBezTo>
                <a:cubicBezTo>
                  <a:pt x="243" y="26"/>
                  <a:pt x="243" y="21"/>
                  <a:pt x="249" y="17"/>
                </a:cubicBezTo>
                <a:cubicBezTo>
                  <a:pt x="253" y="13"/>
                  <a:pt x="258" y="11"/>
                  <a:pt x="264" y="11"/>
                </a:cubicBezTo>
                <a:cubicBezTo>
                  <a:pt x="270" y="11"/>
                  <a:pt x="277" y="13"/>
                  <a:pt x="281" y="17"/>
                </a:cubicBezTo>
                <a:cubicBezTo>
                  <a:pt x="285" y="21"/>
                  <a:pt x="286" y="25"/>
                  <a:pt x="286" y="31"/>
                </a:cubicBezTo>
                <a:cubicBezTo>
                  <a:pt x="286" y="34"/>
                  <a:pt x="285" y="37"/>
                  <a:pt x="283" y="40"/>
                </a:cubicBezTo>
                <a:cubicBezTo>
                  <a:pt x="282" y="42"/>
                  <a:pt x="279" y="46"/>
                  <a:pt x="274" y="50"/>
                </a:cubicBezTo>
                <a:cubicBezTo>
                  <a:pt x="269" y="54"/>
                  <a:pt x="266" y="57"/>
                  <a:pt x="264" y="59"/>
                </a:cubicBezTo>
                <a:cubicBezTo>
                  <a:pt x="262" y="62"/>
                  <a:pt x="260" y="65"/>
                  <a:pt x="259" y="68"/>
                </a:cubicBezTo>
                <a:cubicBezTo>
                  <a:pt x="257" y="72"/>
                  <a:pt x="256" y="77"/>
                  <a:pt x="256" y="82"/>
                </a:cubicBezTo>
                <a:cubicBezTo>
                  <a:pt x="256" y="83"/>
                  <a:pt x="256" y="85"/>
                  <a:pt x="256" y="86"/>
                </a:cubicBezTo>
                <a:lnTo>
                  <a:pt x="270" y="86"/>
                </a:lnTo>
                <a:close/>
                <a:moveTo>
                  <a:pt x="270" y="111"/>
                </a:moveTo>
                <a:cubicBezTo>
                  <a:pt x="270" y="98"/>
                  <a:pt x="270" y="98"/>
                  <a:pt x="270" y="98"/>
                </a:cubicBezTo>
                <a:cubicBezTo>
                  <a:pt x="256" y="98"/>
                  <a:pt x="256" y="98"/>
                  <a:pt x="256" y="98"/>
                </a:cubicBezTo>
                <a:cubicBezTo>
                  <a:pt x="256" y="111"/>
                  <a:pt x="256" y="111"/>
                  <a:pt x="256" y="111"/>
                </a:cubicBezTo>
                <a:lnTo>
                  <a:pt x="270" y="111"/>
                </a:lnTo>
                <a:close/>
                <a:moveTo>
                  <a:pt x="86" y="76"/>
                </a:moveTo>
                <a:cubicBezTo>
                  <a:pt x="75" y="111"/>
                  <a:pt x="75" y="111"/>
                  <a:pt x="75" y="111"/>
                </a:cubicBezTo>
                <a:cubicBezTo>
                  <a:pt x="60" y="111"/>
                  <a:pt x="60" y="111"/>
                  <a:pt x="60" y="111"/>
                </a:cubicBezTo>
                <a:cubicBezTo>
                  <a:pt x="98" y="0"/>
                  <a:pt x="98" y="0"/>
                  <a:pt x="98" y="0"/>
                </a:cubicBezTo>
                <a:cubicBezTo>
                  <a:pt x="115" y="0"/>
                  <a:pt x="115" y="0"/>
                  <a:pt x="115" y="0"/>
                </a:cubicBezTo>
                <a:cubicBezTo>
                  <a:pt x="153" y="111"/>
                  <a:pt x="153" y="111"/>
                  <a:pt x="153" y="111"/>
                </a:cubicBezTo>
                <a:cubicBezTo>
                  <a:pt x="138" y="111"/>
                  <a:pt x="138" y="111"/>
                  <a:pt x="138" y="111"/>
                </a:cubicBezTo>
                <a:cubicBezTo>
                  <a:pt x="126" y="76"/>
                  <a:pt x="126" y="76"/>
                  <a:pt x="126" y="76"/>
                </a:cubicBezTo>
                <a:lnTo>
                  <a:pt x="86" y="76"/>
                </a:lnTo>
                <a:close/>
                <a:moveTo>
                  <a:pt x="123" y="65"/>
                </a:moveTo>
                <a:cubicBezTo>
                  <a:pt x="112" y="33"/>
                  <a:pt x="112" y="33"/>
                  <a:pt x="112" y="33"/>
                </a:cubicBezTo>
                <a:cubicBezTo>
                  <a:pt x="109" y="26"/>
                  <a:pt x="108" y="19"/>
                  <a:pt x="106" y="13"/>
                </a:cubicBezTo>
                <a:cubicBezTo>
                  <a:pt x="106" y="13"/>
                  <a:pt x="106" y="13"/>
                  <a:pt x="106" y="13"/>
                </a:cubicBezTo>
                <a:cubicBezTo>
                  <a:pt x="104" y="19"/>
                  <a:pt x="102" y="26"/>
                  <a:pt x="100" y="33"/>
                </a:cubicBezTo>
                <a:cubicBezTo>
                  <a:pt x="89" y="65"/>
                  <a:pt x="89" y="65"/>
                  <a:pt x="89" y="65"/>
                </a:cubicBezTo>
                <a:lnTo>
                  <a:pt x="123" y="65"/>
                </a:lnTo>
                <a:close/>
              </a:path>
            </a:pathLst>
          </a:custGeom>
          <a:solidFill>
            <a:srgbClr val="FFFFFF"/>
          </a:solidFill>
          <a:ln>
            <a:noFill/>
          </a:ln>
        </p:spPr>
        <p:txBody>
          <a:bodyPr vert="horz" wrap="square" lIns="99776" tIns="49888" rIns="99776" bIns="49888" numCol="1" anchor="t" anchorCtr="0" compatLnSpc="1">
            <a:prstTxWarp prst="textNoShape">
              <a:avLst/>
            </a:prstTxWarp>
          </a:bodyPr>
          <a:lstStyle/>
          <a:p>
            <a:endParaRPr lang="en-US" sz="1900" dirty="0">
              <a:solidFill>
                <a:srgbClr val="FFFFFF"/>
              </a:solidFill>
            </a:endParaRPr>
          </a:p>
        </p:txBody>
      </p:sp>
      <p:sp>
        <p:nvSpPr>
          <p:cNvPr id="22" name="Freeform 24"/>
          <p:cNvSpPr>
            <a:spLocks noEditPoints="1"/>
          </p:cNvSpPr>
          <p:nvPr/>
        </p:nvSpPr>
        <p:spPr bwMode="black">
          <a:xfrm>
            <a:off x="6509926" y="2438011"/>
            <a:ext cx="1120754" cy="649163"/>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p:spPr>
        <p:txBody>
          <a:bodyPr vert="horz" wrap="square" lIns="111011" tIns="55505" rIns="111011" bIns="55505" numCol="1" anchor="t" anchorCtr="0" compatLnSpc="1">
            <a:prstTxWarp prst="textNoShape">
              <a:avLst/>
            </a:prstTxWarp>
          </a:bodyPr>
          <a:lstStyle/>
          <a:p>
            <a:endParaRPr lang="en-US" sz="1801" dirty="0"/>
          </a:p>
        </p:txBody>
      </p:sp>
      <p:sp>
        <p:nvSpPr>
          <p:cNvPr id="23" name="Freeform 73"/>
          <p:cNvSpPr>
            <a:spLocks noEditPoints="1"/>
          </p:cNvSpPr>
          <p:nvPr/>
        </p:nvSpPr>
        <p:spPr bwMode="black">
          <a:xfrm>
            <a:off x="466158" y="5058246"/>
            <a:ext cx="1005463" cy="970502"/>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111919" tIns="55960" rIns="111919" bIns="55960" numCol="1" anchor="t" anchorCtr="0" compatLnSpc="1">
            <a:prstTxWarp prst="textNoShape">
              <a:avLst/>
            </a:prstTxWarp>
          </a:bodyPr>
          <a:lstStyle/>
          <a:p>
            <a:endParaRPr lang="en-US" sz="2200" dirty="0"/>
          </a:p>
        </p:txBody>
      </p:sp>
      <p:pic>
        <p:nvPicPr>
          <p:cNvPr id="15" name="Picture 14"/>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643540" y="5045799"/>
            <a:ext cx="817648" cy="1004573"/>
          </a:xfrm>
          <a:prstGeom prst="rect">
            <a:avLst/>
          </a:prstGeom>
          <a:solidFill>
            <a:schemeClr val="tx2"/>
          </a:solidFill>
        </p:spPr>
      </p:pic>
    </p:spTree>
    <p:extLst>
      <p:ext uri="{BB962C8B-B14F-4D97-AF65-F5344CB8AC3E}">
        <p14:creationId xmlns:p14="http://schemas.microsoft.com/office/powerpoint/2010/main" val="3721269545"/>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loud 44"/>
          <p:cNvSpPr/>
          <p:nvPr/>
        </p:nvSpPr>
        <p:spPr>
          <a:xfrm>
            <a:off x="4432700" y="4529355"/>
            <a:ext cx="3937144" cy="2122559"/>
          </a:xfrm>
          <a:prstGeom prst="cloud">
            <a:avLst/>
          </a:prstGeom>
          <a:blipFill rotWithShape="1">
            <a:blip r:embed="rId3"/>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65831" fontAlgn="base">
              <a:spcBef>
                <a:spcPct val="0"/>
              </a:spcBef>
              <a:spcAft>
                <a:spcPct val="0"/>
              </a:spcAft>
            </a:pPr>
            <a:endParaRPr lang="en-US" sz="1866">
              <a:solidFill>
                <a:prstClr val="white"/>
              </a:solidFill>
            </a:endParaRPr>
          </a:p>
        </p:txBody>
      </p:sp>
      <p:sp>
        <p:nvSpPr>
          <p:cNvPr id="2" name="Title 1"/>
          <p:cNvSpPr>
            <a:spLocks noGrp="1"/>
          </p:cNvSpPr>
          <p:nvPr>
            <p:ph type="title"/>
          </p:nvPr>
        </p:nvSpPr>
        <p:spPr/>
        <p:txBody>
          <a:bodyPr/>
          <a:lstStyle/>
          <a:p>
            <a:r>
              <a:rPr lang="en-US" dirty="0" smtClean="0"/>
              <a:t>Managing Recovery with </a:t>
            </a:r>
            <a:r>
              <a:rPr lang="en-US" dirty="0" err="1" smtClean="0"/>
              <a:t>RightScale</a:t>
            </a:r>
            <a:endParaRPr lang="en-US" i="1" dirty="0"/>
          </a:p>
        </p:txBody>
      </p:sp>
      <p:sp>
        <p:nvSpPr>
          <p:cNvPr id="11" name="Left Brace 10"/>
          <p:cNvSpPr/>
          <p:nvPr/>
        </p:nvSpPr>
        <p:spPr>
          <a:xfrm>
            <a:off x="2946532" y="3138801"/>
            <a:ext cx="382762" cy="2515296"/>
          </a:xfrm>
          <a:prstGeom prst="leftBrace">
            <a:avLst/>
          </a:prstGeom>
          <a:noFill/>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65831" fontAlgn="base">
              <a:spcBef>
                <a:spcPct val="0"/>
              </a:spcBef>
              <a:spcAft>
                <a:spcPct val="0"/>
              </a:spcAft>
            </a:pPr>
            <a:endParaRPr lang="en-US" sz="1866">
              <a:solidFill>
                <a:srgbClr val="1B3059"/>
              </a:solidFill>
            </a:endParaRPr>
          </a:p>
        </p:txBody>
      </p:sp>
      <p:sp>
        <p:nvSpPr>
          <p:cNvPr id="26" name="TextBox 25"/>
          <p:cNvSpPr txBox="1"/>
          <p:nvPr/>
        </p:nvSpPr>
        <p:spPr>
          <a:xfrm>
            <a:off x="3142521" y="2617061"/>
            <a:ext cx="1749771" cy="3862596"/>
          </a:xfrm>
          <a:prstGeom prst="rect">
            <a:avLst/>
          </a:prstGeom>
          <a:noFill/>
        </p:spPr>
        <p:txBody>
          <a:bodyPr wrap="square" rtlCol="0">
            <a:spAutoFit/>
          </a:bodyPr>
          <a:lstStyle/>
          <a:p>
            <a:pPr algn="ctr" defTabSz="465831" fontAlgn="base">
              <a:spcBef>
                <a:spcPct val="0"/>
              </a:spcBef>
              <a:spcAft>
                <a:spcPts val="1292"/>
              </a:spcAft>
            </a:pPr>
            <a:r>
              <a:rPr lang="en-US" dirty="0">
                <a:solidFill>
                  <a:srgbClr val="1B3059"/>
                </a:solidFill>
                <a:ea typeface="ＭＳ Ｐゴシック" charset="-128"/>
              </a:rPr>
              <a:t>Higher Level </a:t>
            </a:r>
            <a:r>
              <a:rPr lang="en-US" dirty="0" err="1">
                <a:solidFill>
                  <a:srgbClr val="1B3059"/>
                </a:solidFill>
                <a:ea typeface="ＭＳ Ｐゴシック" charset="-128"/>
              </a:rPr>
              <a:t>PaaS</a:t>
            </a:r>
            <a:r>
              <a:rPr lang="en-US" dirty="0">
                <a:solidFill>
                  <a:srgbClr val="1B3059"/>
                </a:solidFill>
                <a:ea typeface="ＭＳ Ｐゴシック" charset="-128"/>
              </a:rPr>
              <a:t>-like Services</a:t>
            </a:r>
          </a:p>
          <a:p>
            <a:pPr algn="ctr" defTabSz="465831" fontAlgn="base">
              <a:spcBef>
                <a:spcPct val="0"/>
              </a:spcBef>
              <a:spcAft>
                <a:spcPts val="1292"/>
              </a:spcAft>
            </a:pPr>
            <a:r>
              <a:rPr lang="en-US" dirty="0">
                <a:solidFill>
                  <a:srgbClr val="1B3059"/>
                </a:solidFill>
                <a:ea typeface="ＭＳ Ｐゴシック" charset="-128"/>
              </a:rPr>
              <a:t>Ref. Architectures</a:t>
            </a:r>
          </a:p>
          <a:p>
            <a:pPr algn="ctr" defTabSz="465831" fontAlgn="base">
              <a:spcBef>
                <a:spcPct val="0"/>
              </a:spcBef>
              <a:spcAft>
                <a:spcPts val="1292"/>
              </a:spcAft>
            </a:pPr>
            <a:r>
              <a:rPr lang="en-US" dirty="0">
                <a:solidFill>
                  <a:srgbClr val="1B3059"/>
                </a:solidFill>
                <a:ea typeface="ＭＳ Ｐゴシック" charset="-128"/>
              </a:rPr>
              <a:t>Best Practices</a:t>
            </a:r>
          </a:p>
          <a:p>
            <a:pPr algn="ctr" defTabSz="465831" fontAlgn="base">
              <a:spcBef>
                <a:spcPct val="0"/>
              </a:spcBef>
              <a:spcAft>
                <a:spcPts val="1292"/>
              </a:spcAft>
            </a:pPr>
            <a:r>
              <a:rPr lang="en-US" dirty="0">
                <a:solidFill>
                  <a:srgbClr val="1B3059"/>
                </a:solidFill>
                <a:ea typeface="ＭＳ Ｐゴシック" charset="-128"/>
              </a:rPr>
              <a:t>Standard Builds</a:t>
            </a:r>
          </a:p>
          <a:p>
            <a:pPr algn="ctr" defTabSz="465831" fontAlgn="base">
              <a:spcBef>
                <a:spcPct val="0"/>
              </a:spcBef>
              <a:spcAft>
                <a:spcPts val="1292"/>
              </a:spcAft>
            </a:pPr>
            <a:r>
              <a:rPr lang="en-US" dirty="0">
                <a:solidFill>
                  <a:srgbClr val="1B3059"/>
                </a:solidFill>
                <a:ea typeface="ＭＳ Ｐゴシック" charset="-128"/>
              </a:rPr>
              <a:t>Repeatable</a:t>
            </a:r>
          </a:p>
          <a:p>
            <a:pPr algn="ctr" defTabSz="465831" fontAlgn="base">
              <a:spcBef>
                <a:spcPct val="0"/>
              </a:spcBef>
              <a:spcAft>
                <a:spcPts val="1292"/>
              </a:spcAft>
            </a:pPr>
            <a:r>
              <a:rPr lang="en-US" dirty="0">
                <a:solidFill>
                  <a:srgbClr val="1B3059"/>
                </a:solidFill>
                <a:ea typeface="ＭＳ Ｐゴシック" charset="-128"/>
              </a:rPr>
              <a:t>Predictable</a:t>
            </a:r>
          </a:p>
          <a:p>
            <a:pPr algn="ctr" defTabSz="465831" fontAlgn="base">
              <a:spcBef>
                <a:spcPct val="0"/>
              </a:spcBef>
              <a:spcAft>
                <a:spcPts val="1292"/>
              </a:spcAft>
            </a:pPr>
            <a:r>
              <a:rPr lang="en-US" dirty="0">
                <a:solidFill>
                  <a:srgbClr val="1B3059"/>
                </a:solidFill>
                <a:ea typeface="ＭＳ Ｐゴシック" charset="-128"/>
              </a:rPr>
              <a:t>Re-Usable</a:t>
            </a:r>
          </a:p>
        </p:txBody>
      </p:sp>
      <p:sp>
        <p:nvSpPr>
          <p:cNvPr id="40" name="Left Brace 39"/>
          <p:cNvSpPr/>
          <p:nvPr/>
        </p:nvSpPr>
        <p:spPr>
          <a:xfrm>
            <a:off x="4696301" y="3138801"/>
            <a:ext cx="382762" cy="2515296"/>
          </a:xfrm>
          <a:prstGeom prst="leftBrace">
            <a:avLst/>
          </a:prstGeom>
          <a:noFill/>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65831" fontAlgn="base">
              <a:spcBef>
                <a:spcPct val="0"/>
              </a:spcBef>
              <a:spcAft>
                <a:spcPct val="0"/>
              </a:spcAft>
            </a:pPr>
            <a:endParaRPr lang="en-US" sz="1866">
              <a:solidFill>
                <a:srgbClr val="1B3059"/>
              </a:solidFill>
            </a:endParaRPr>
          </a:p>
        </p:txBody>
      </p:sp>
      <p:sp>
        <p:nvSpPr>
          <p:cNvPr id="42" name="TextBox 41"/>
          <p:cNvSpPr txBox="1"/>
          <p:nvPr/>
        </p:nvSpPr>
        <p:spPr>
          <a:xfrm>
            <a:off x="1594885" y="3971925"/>
            <a:ext cx="1549276" cy="1090042"/>
          </a:xfrm>
          <a:prstGeom prst="rect">
            <a:avLst/>
          </a:prstGeom>
          <a:noFill/>
        </p:spPr>
        <p:txBody>
          <a:bodyPr wrap="square" rtlCol="0">
            <a:spAutoFit/>
          </a:bodyPr>
          <a:lstStyle/>
          <a:p>
            <a:pPr algn="ctr" defTabSz="465831" fontAlgn="base">
              <a:spcBef>
                <a:spcPct val="0"/>
              </a:spcBef>
              <a:spcAft>
                <a:spcPts val="1292"/>
              </a:spcAft>
            </a:pPr>
            <a:r>
              <a:rPr lang="en-US" dirty="0">
                <a:solidFill>
                  <a:srgbClr val="1B3059"/>
                </a:solidFill>
                <a:ea typeface="ＭＳ Ｐゴシック" charset="-128"/>
              </a:rPr>
              <a:t>Codify </a:t>
            </a:r>
          </a:p>
          <a:p>
            <a:pPr algn="ctr" defTabSz="465831" fontAlgn="base">
              <a:spcBef>
                <a:spcPct val="0"/>
              </a:spcBef>
              <a:spcAft>
                <a:spcPts val="1292"/>
              </a:spcAft>
            </a:pPr>
            <a:r>
              <a:rPr lang="en-US" dirty="0">
                <a:solidFill>
                  <a:srgbClr val="1B3059"/>
                </a:solidFill>
                <a:ea typeface="ＭＳ Ｐゴシック" charset="-128"/>
              </a:rPr>
              <a:t>Template Based</a:t>
            </a:r>
          </a:p>
        </p:txBody>
      </p:sp>
      <p:grpSp>
        <p:nvGrpSpPr>
          <p:cNvPr id="44" name="Group 43"/>
          <p:cNvGrpSpPr/>
          <p:nvPr/>
        </p:nvGrpSpPr>
        <p:grpSpPr>
          <a:xfrm>
            <a:off x="5116087" y="1409538"/>
            <a:ext cx="2742561" cy="4353920"/>
            <a:chOff x="4965700" y="2235200"/>
            <a:chExt cx="3821908" cy="6067425"/>
          </a:xfrm>
        </p:grpSpPr>
        <p:grpSp>
          <p:nvGrpSpPr>
            <p:cNvPr id="27" name="Group 26"/>
            <p:cNvGrpSpPr/>
            <p:nvPr/>
          </p:nvGrpSpPr>
          <p:grpSpPr>
            <a:xfrm>
              <a:off x="4992554" y="3261034"/>
              <a:ext cx="3795054" cy="5041591"/>
              <a:chOff x="4990560" y="3178513"/>
              <a:chExt cx="3289186" cy="4647020"/>
            </a:xfrm>
          </p:grpSpPr>
          <p:grpSp>
            <p:nvGrpSpPr>
              <p:cNvPr id="23" name="Group 22"/>
              <p:cNvGrpSpPr/>
              <p:nvPr/>
            </p:nvGrpSpPr>
            <p:grpSpPr>
              <a:xfrm>
                <a:off x="4990560" y="5935788"/>
                <a:ext cx="3284715" cy="1889745"/>
                <a:chOff x="5316082" y="5812329"/>
                <a:chExt cx="2895717" cy="1613748"/>
              </a:xfrm>
            </p:grpSpPr>
            <p:sp>
              <p:nvSpPr>
                <p:cNvPr id="24" name="Cube 23"/>
                <p:cNvSpPr/>
                <p:nvPr/>
              </p:nvSpPr>
              <p:spPr>
                <a:xfrm>
                  <a:off x="5316082" y="5812329"/>
                  <a:ext cx="2895717" cy="1613748"/>
                </a:xfrm>
                <a:prstGeom prst="cube">
                  <a:avLst>
                    <a:gd name="adj" fmla="val 64094"/>
                  </a:avLst>
                </a:prstGeom>
                <a:ln/>
              </p:spPr>
              <p:style>
                <a:lnRef idx="1">
                  <a:schemeClr val="accent1"/>
                </a:lnRef>
                <a:fillRef idx="3">
                  <a:schemeClr val="accent1"/>
                </a:fillRef>
                <a:effectRef idx="2">
                  <a:schemeClr val="accent1"/>
                </a:effectRef>
                <a:fontRef idx="minor">
                  <a:schemeClr val="lt1"/>
                </a:fontRef>
              </p:style>
              <p:txBody>
                <a:bodyPr/>
                <a:lstStyle/>
                <a:p>
                  <a:pPr defTabSz="465831" fontAlgn="base">
                    <a:spcBef>
                      <a:spcPct val="0"/>
                    </a:spcBef>
                    <a:spcAft>
                      <a:spcPct val="0"/>
                    </a:spcAft>
                  </a:pPr>
                  <a:endParaRPr lang="en-US" sz="1866" dirty="0">
                    <a:solidFill>
                      <a:prstClr val="white"/>
                    </a:solidFill>
                  </a:endParaRPr>
                </a:p>
              </p:txBody>
            </p:sp>
            <p:sp>
              <p:nvSpPr>
                <p:cNvPr id="25" name="TextBox 24"/>
                <p:cNvSpPr txBox="1"/>
                <p:nvPr/>
              </p:nvSpPr>
              <p:spPr>
                <a:xfrm rot="18843370">
                  <a:off x="6970308" y="6486657"/>
                  <a:ext cx="1459758" cy="262987"/>
                </a:xfrm>
                <a:prstGeom prst="rect">
                  <a:avLst/>
                </a:prstGeom>
                <a:noFill/>
              </p:spPr>
              <p:txBody>
                <a:bodyPr wrap="none" rtlCol="0">
                  <a:spAutoFit/>
                </a:bodyPr>
                <a:lstStyle/>
                <a:p>
                  <a:pPr defTabSz="465831" fontAlgn="base">
                    <a:spcBef>
                      <a:spcPct val="0"/>
                    </a:spcBef>
                    <a:spcAft>
                      <a:spcPct val="0"/>
                    </a:spcAft>
                  </a:pPr>
                  <a:r>
                    <a:rPr lang="en-US" sz="1005" b="1" dirty="0">
                      <a:solidFill>
                        <a:schemeClr val="bg1"/>
                      </a:solidFill>
                      <a:ea typeface="ＭＳ Ｐゴシック" charset="-128"/>
                    </a:rPr>
                    <a:t>Migration Services</a:t>
                  </a:r>
                </a:p>
              </p:txBody>
            </p:sp>
          </p:grpSp>
          <p:grpSp>
            <p:nvGrpSpPr>
              <p:cNvPr id="20" name="Group 19"/>
              <p:cNvGrpSpPr/>
              <p:nvPr/>
            </p:nvGrpSpPr>
            <p:grpSpPr>
              <a:xfrm>
                <a:off x="4995029" y="5239517"/>
                <a:ext cx="3284715" cy="1889746"/>
                <a:chOff x="5300349" y="5819985"/>
                <a:chExt cx="2895717" cy="1613748"/>
              </a:xfrm>
            </p:grpSpPr>
            <p:sp>
              <p:nvSpPr>
                <p:cNvPr id="21" name="Cube 20"/>
                <p:cNvSpPr/>
                <p:nvPr/>
              </p:nvSpPr>
              <p:spPr>
                <a:xfrm>
                  <a:off x="5300349" y="5819985"/>
                  <a:ext cx="2895717" cy="1613748"/>
                </a:xfrm>
                <a:prstGeom prst="cube">
                  <a:avLst>
                    <a:gd name="adj" fmla="val 64094"/>
                  </a:avLst>
                </a:prstGeom>
                <a:ln/>
              </p:spPr>
              <p:style>
                <a:lnRef idx="1">
                  <a:schemeClr val="accent1"/>
                </a:lnRef>
                <a:fillRef idx="3">
                  <a:schemeClr val="accent1"/>
                </a:fillRef>
                <a:effectRef idx="2">
                  <a:schemeClr val="accent1"/>
                </a:effectRef>
                <a:fontRef idx="minor">
                  <a:schemeClr val="lt1"/>
                </a:fontRef>
              </p:style>
              <p:txBody>
                <a:bodyPr/>
                <a:lstStyle/>
                <a:p>
                  <a:pPr defTabSz="465831" fontAlgn="base">
                    <a:spcBef>
                      <a:spcPct val="0"/>
                    </a:spcBef>
                    <a:spcAft>
                      <a:spcPct val="0"/>
                    </a:spcAft>
                  </a:pPr>
                  <a:endParaRPr lang="en-US" sz="1866" dirty="0">
                    <a:solidFill>
                      <a:prstClr val="white"/>
                    </a:solidFill>
                  </a:endParaRPr>
                </a:p>
              </p:txBody>
            </p:sp>
            <p:sp>
              <p:nvSpPr>
                <p:cNvPr id="22" name="TextBox 21"/>
                <p:cNvSpPr txBox="1"/>
                <p:nvPr/>
              </p:nvSpPr>
              <p:spPr>
                <a:xfrm rot="18875671">
                  <a:off x="7026329" y="6373922"/>
                  <a:ext cx="1438657" cy="427660"/>
                </a:xfrm>
                <a:prstGeom prst="rect">
                  <a:avLst/>
                </a:prstGeom>
                <a:noFill/>
              </p:spPr>
              <p:txBody>
                <a:bodyPr wrap="none" rtlCol="0">
                  <a:spAutoFit/>
                </a:bodyPr>
                <a:lstStyle/>
                <a:p>
                  <a:pPr algn="ctr" defTabSz="465831" fontAlgn="base">
                    <a:spcBef>
                      <a:spcPct val="0"/>
                    </a:spcBef>
                    <a:spcAft>
                      <a:spcPct val="0"/>
                    </a:spcAft>
                  </a:pPr>
                  <a:r>
                    <a:rPr lang="en-US" sz="1005" b="1" dirty="0">
                      <a:solidFill>
                        <a:schemeClr val="bg1"/>
                      </a:solidFill>
                      <a:ea typeface="ＭＳ Ｐゴシック" charset="-128"/>
                    </a:rPr>
                    <a:t>Managed Services</a:t>
                  </a:r>
                </a:p>
                <a:p>
                  <a:pPr algn="ctr" defTabSz="465831" fontAlgn="base">
                    <a:spcBef>
                      <a:spcPct val="0"/>
                    </a:spcBef>
                    <a:spcAft>
                      <a:spcPct val="0"/>
                    </a:spcAft>
                  </a:pPr>
                  <a:r>
                    <a:rPr lang="en-US" sz="1005" b="1" dirty="0">
                      <a:solidFill>
                        <a:schemeClr val="bg1"/>
                      </a:solidFill>
                      <a:ea typeface="ＭＳ Ｐゴシック" charset="-128"/>
                    </a:rPr>
                    <a:t>Delivery</a:t>
                  </a:r>
                </a:p>
              </p:txBody>
            </p:sp>
          </p:grpSp>
          <p:grpSp>
            <p:nvGrpSpPr>
              <p:cNvPr id="17" name="Group 16"/>
              <p:cNvGrpSpPr/>
              <p:nvPr/>
            </p:nvGrpSpPr>
            <p:grpSpPr>
              <a:xfrm>
                <a:off x="4995029" y="4550426"/>
                <a:ext cx="3284715" cy="1889745"/>
                <a:chOff x="5300349" y="5819985"/>
                <a:chExt cx="2895717" cy="1613748"/>
              </a:xfrm>
            </p:grpSpPr>
            <p:sp>
              <p:nvSpPr>
                <p:cNvPr id="18" name="Cube 17"/>
                <p:cNvSpPr/>
                <p:nvPr/>
              </p:nvSpPr>
              <p:spPr>
                <a:xfrm>
                  <a:off x="5300349" y="5819985"/>
                  <a:ext cx="2895717" cy="1613748"/>
                </a:xfrm>
                <a:prstGeom prst="cube">
                  <a:avLst>
                    <a:gd name="adj" fmla="val 64094"/>
                  </a:avLst>
                </a:prstGeom>
                <a:ln/>
              </p:spPr>
              <p:style>
                <a:lnRef idx="1">
                  <a:schemeClr val="accent1"/>
                </a:lnRef>
                <a:fillRef idx="3">
                  <a:schemeClr val="accent1"/>
                </a:fillRef>
                <a:effectRef idx="2">
                  <a:schemeClr val="accent1"/>
                </a:effectRef>
                <a:fontRef idx="minor">
                  <a:schemeClr val="lt1"/>
                </a:fontRef>
              </p:style>
              <p:txBody>
                <a:bodyPr/>
                <a:lstStyle/>
                <a:p>
                  <a:pPr defTabSz="465831" fontAlgn="base">
                    <a:spcBef>
                      <a:spcPct val="0"/>
                    </a:spcBef>
                    <a:spcAft>
                      <a:spcPct val="0"/>
                    </a:spcAft>
                  </a:pPr>
                  <a:endParaRPr lang="en-US" sz="1866" dirty="0">
                    <a:solidFill>
                      <a:prstClr val="white"/>
                    </a:solidFill>
                  </a:endParaRPr>
                </a:p>
              </p:txBody>
            </p:sp>
            <p:sp>
              <p:nvSpPr>
                <p:cNvPr id="19" name="TextBox 18"/>
                <p:cNvSpPr txBox="1"/>
                <p:nvPr/>
              </p:nvSpPr>
              <p:spPr>
                <a:xfrm rot="18938911">
                  <a:off x="7328955" y="6521010"/>
                  <a:ext cx="735980" cy="270922"/>
                </a:xfrm>
                <a:prstGeom prst="rect">
                  <a:avLst/>
                </a:prstGeom>
                <a:noFill/>
              </p:spPr>
              <p:txBody>
                <a:bodyPr wrap="none" rtlCol="0">
                  <a:spAutoFit/>
                </a:bodyPr>
                <a:lstStyle/>
                <a:p>
                  <a:pPr defTabSz="465831" fontAlgn="base">
                    <a:spcBef>
                      <a:spcPct val="0"/>
                    </a:spcBef>
                    <a:spcAft>
                      <a:spcPct val="0"/>
                    </a:spcAft>
                  </a:pPr>
                  <a:r>
                    <a:rPr lang="en-US" sz="1005" b="1" dirty="0">
                      <a:solidFill>
                        <a:schemeClr val="bg1"/>
                      </a:solidFill>
                      <a:ea typeface="ＭＳ Ｐゴシック" charset="-128"/>
                    </a:rPr>
                    <a:t>Training</a:t>
                  </a:r>
                </a:p>
              </p:txBody>
            </p:sp>
          </p:grpSp>
          <p:grpSp>
            <p:nvGrpSpPr>
              <p:cNvPr id="14" name="Group 13"/>
              <p:cNvGrpSpPr/>
              <p:nvPr/>
            </p:nvGrpSpPr>
            <p:grpSpPr>
              <a:xfrm>
                <a:off x="4995031" y="3868952"/>
                <a:ext cx="3284715" cy="1889745"/>
                <a:chOff x="5300349" y="5819985"/>
                <a:chExt cx="2895717" cy="1613748"/>
              </a:xfrm>
            </p:grpSpPr>
            <p:sp>
              <p:nvSpPr>
                <p:cNvPr id="15" name="Cube 14"/>
                <p:cNvSpPr/>
                <p:nvPr/>
              </p:nvSpPr>
              <p:spPr>
                <a:xfrm>
                  <a:off x="5300349" y="5819985"/>
                  <a:ext cx="2895717" cy="1613748"/>
                </a:xfrm>
                <a:prstGeom prst="cube">
                  <a:avLst>
                    <a:gd name="adj" fmla="val 64094"/>
                  </a:avLst>
                </a:prstGeom>
                <a:ln/>
              </p:spPr>
              <p:style>
                <a:lnRef idx="1">
                  <a:schemeClr val="accent1"/>
                </a:lnRef>
                <a:fillRef idx="3">
                  <a:schemeClr val="accent1"/>
                </a:fillRef>
                <a:effectRef idx="2">
                  <a:schemeClr val="accent1"/>
                </a:effectRef>
                <a:fontRef idx="minor">
                  <a:schemeClr val="lt1"/>
                </a:fontRef>
              </p:style>
              <p:txBody>
                <a:bodyPr/>
                <a:lstStyle/>
                <a:p>
                  <a:pPr defTabSz="465831" fontAlgn="base">
                    <a:spcBef>
                      <a:spcPct val="0"/>
                    </a:spcBef>
                    <a:spcAft>
                      <a:spcPct val="0"/>
                    </a:spcAft>
                  </a:pPr>
                  <a:endParaRPr lang="en-US" sz="1866" dirty="0">
                    <a:solidFill>
                      <a:prstClr val="white"/>
                    </a:solidFill>
                  </a:endParaRPr>
                </a:p>
              </p:txBody>
            </p:sp>
            <p:sp>
              <p:nvSpPr>
                <p:cNvPr id="16" name="TextBox 15"/>
                <p:cNvSpPr txBox="1"/>
                <p:nvPr/>
              </p:nvSpPr>
              <p:spPr>
                <a:xfrm rot="18989793">
                  <a:off x="7366517" y="6482690"/>
                  <a:ext cx="722326" cy="270922"/>
                </a:xfrm>
                <a:prstGeom prst="rect">
                  <a:avLst/>
                </a:prstGeom>
                <a:noFill/>
              </p:spPr>
              <p:txBody>
                <a:bodyPr wrap="none" rtlCol="0">
                  <a:spAutoFit/>
                </a:bodyPr>
                <a:lstStyle/>
                <a:p>
                  <a:pPr defTabSz="465831" fontAlgn="base">
                    <a:spcBef>
                      <a:spcPct val="0"/>
                    </a:spcBef>
                    <a:spcAft>
                      <a:spcPct val="0"/>
                    </a:spcAft>
                  </a:pPr>
                  <a:r>
                    <a:rPr lang="en-US" sz="1005" b="1" dirty="0">
                      <a:solidFill>
                        <a:schemeClr val="bg1"/>
                      </a:solidFill>
                      <a:ea typeface="ＭＳ Ｐゴシック" charset="-128"/>
                    </a:rPr>
                    <a:t>Support</a:t>
                  </a:r>
                </a:p>
              </p:txBody>
            </p:sp>
          </p:grpSp>
          <p:grpSp>
            <p:nvGrpSpPr>
              <p:cNvPr id="13" name="Group 12"/>
              <p:cNvGrpSpPr/>
              <p:nvPr/>
            </p:nvGrpSpPr>
            <p:grpSpPr>
              <a:xfrm>
                <a:off x="4995023" y="3178513"/>
                <a:ext cx="3284715" cy="1889745"/>
                <a:chOff x="5300349" y="5819985"/>
                <a:chExt cx="2895717" cy="1613748"/>
              </a:xfrm>
            </p:grpSpPr>
            <p:sp>
              <p:nvSpPr>
                <p:cNvPr id="9" name="Cube 8"/>
                <p:cNvSpPr/>
                <p:nvPr/>
              </p:nvSpPr>
              <p:spPr>
                <a:xfrm>
                  <a:off x="5300349" y="5819985"/>
                  <a:ext cx="2895717" cy="1613748"/>
                </a:xfrm>
                <a:prstGeom prst="cube">
                  <a:avLst>
                    <a:gd name="adj" fmla="val 64094"/>
                  </a:avLst>
                </a:prstGeom>
                <a:ln/>
              </p:spPr>
              <p:style>
                <a:lnRef idx="1">
                  <a:schemeClr val="accent1"/>
                </a:lnRef>
                <a:fillRef idx="3">
                  <a:schemeClr val="accent1"/>
                </a:fillRef>
                <a:effectRef idx="2">
                  <a:schemeClr val="accent1"/>
                </a:effectRef>
                <a:fontRef idx="minor">
                  <a:schemeClr val="lt1"/>
                </a:fontRef>
              </p:style>
              <p:txBody>
                <a:bodyPr/>
                <a:lstStyle/>
                <a:p>
                  <a:pPr defTabSz="465831" fontAlgn="base">
                    <a:spcBef>
                      <a:spcPct val="0"/>
                    </a:spcBef>
                    <a:spcAft>
                      <a:spcPct val="0"/>
                    </a:spcAft>
                  </a:pPr>
                  <a:endParaRPr lang="en-US" sz="1866" dirty="0">
                    <a:solidFill>
                      <a:prstClr val="white"/>
                    </a:solidFill>
                  </a:endParaRPr>
                </a:p>
              </p:txBody>
            </p:sp>
            <p:sp>
              <p:nvSpPr>
                <p:cNvPr id="12" name="TextBox 11"/>
                <p:cNvSpPr txBox="1"/>
                <p:nvPr/>
              </p:nvSpPr>
              <p:spPr>
                <a:xfrm rot="18928762">
                  <a:off x="7221659" y="6497687"/>
                  <a:ext cx="973228" cy="270922"/>
                </a:xfrm>
                <a:prstGeom prst="rect">
                  <a:avLst/>
                </a:prstGeom>
                <a:noFill/>
              </p:spPr>
              <p:txBody>
                <a:bodyPr wrap="none" rtlCol="0">
                  <a:spAutoFit/>
                </a:bodyPr>
                <a:lstStyle/>
                <a:p>
                  <a:pPr defTabSz="465831" fontAlgn="base">
                    <a:spcBef>
                      <a:spcPct val="0"/>
                    </a:spcBef>
                    <a:spcAft>
                      <a:spcPct val="0"/>
                    </a:spcAft>
                  </a:pPr>
                  <a:r>
                    <a:rPr lang="en-US" sz="1005" b="1" dirty="0">
                      <a:solidFill>
                        <a:schemeClr val="bg1"/>
                      </a:solidFill>
                      <a:ea typeface="ＭＳ Ｐゴシック" charset="-128"/>
                    </a:rPr>
                    <a:t>Onboarding</a:t>
                  </a:r>
                </a:p>
              </p:txBody>
            </p:sp>
          </p:grpSp>
          <p:sp>
            <p:nvSpPr>
              <p:cNvPr id="29" name="TextBox 28"/>
              <p:cNvSpPr txBox="1"/>
              <p:nvPr/>
            </p:nvSpPr>
            <p:spPr>
              <a:xfrm>
                <a:off x="5638033" y="7333879"/>
                <a:ext cx="908420" cy="345507"/>
              </a:xfrm>
              <a:prstGeom prst="rect">
                <a:avLst/>
              </a:prstGeom>
              <a:noFill/>
            </p:spPr>
            <p:txBody>
              <a:bodyPr wrap="none" rtlCol="0">
                <a:spAutoFit/>
              </a:bodyPr>
              <a:lstStyle/>
              <a:p>
                <a:pPr defTabSz="465831" fontAlgn="base">
                  <a:spcBef>
                    <a:spcPct val="0"/>
                  </a:spcBef>
                  <a:spcAft>
                    <a:spcPct val="0"/>
                  </a:spcAft>
                </a:pPr>
                <a:r>
                  <a:rPr lang="en-US" sz="1148" b="1" dirty="0">
                    <a:solidFill>
                      <a:schemeClr val="bg1"/>
                    </a:solidFill>
                    <a:ea typeface="ＭＳ Ｐゴシック" charset="-128"/>
                  </a:rPr>
                  <a:t>HA / DR</a:t>
                </a:r>
              </a:p>
            </p:txBody>
          </p:sp>
          <p:sp>
            <p:nvSpPr>
              <p:cNvPr id="31" name="TextBox 30"/>
              <p:cNvSpPr txBox="1"/>
              <p:nvPr/>
            </p:nvSpPr>
            <p:spPr>
              <a:xfrm>
                <a:off x="5495629" y="6631515"/>
                <a:ext cx="1463258" cy="345507"/>
              </a:xfrm>
              <a:prstGeom prst="rect">
                <a:avLst/>
              </a:prstGeom>
              <a:noFill/>
            </p:spPr>
            <p:txBody>
              <a:bodyPr wrap="square" rtlCol="0">
                <a:spAutoFit/>
              </a:bodyPr>
              <a:lstStyle/>
              <a:p>
                <a:pPr defTabSz="465831" fontAlgn="base">
                  <a:spcBef>
                    <a:spcPct val="0"/>
                  </a:spcBef>
                  <a:spcAft>
                    <a:spcPct val="0"/>
                  </a:spcAft>
                </a:pPr>
                <a:r>
                  <a:rPr lang="en-US" sz="1148" b="1" dirty="0">
                    <a:solidFill>
                      <a:schemeClr val="bg1"/>
                    </a:solidFill>
                    <a:ea typeface="ＭＳ Ｐゴシック" charset="-128"/>
                  </a:rPr>
                  <a:t>WISA Stack</a:t>
                </a:r>
              </a:p>
            </p:txBody>
          </p:sp>
          <p:sp>
            <p:nvSpPr>
              <p:cNvPr id="32" name="TextBox 31"/>
              <p:cNvSpPr txBox="1"/>
              <p:nvPr/>
            </p:nvSpPr>
            <p:spPr>
              <a:xfrm>
                <a:off x="5548785" y="5938926"/>
                <a:ext cx="1065245" cy="345507"/>
              </a:xfrm>
              <a:prstGeom prst="rect">
                <a:avLst/>
              </a:prstGeom>
              <a:noFill/>
            </p:spPr>
            <p:txBody>
              <a:bodyPr wrap="none" rtlCol="0">
                <a:spAutoFit/>
              </a:bodyPr>
              <a:lstStyle/>
              <a:p>
                <a:pPr defTabSz="465831" fontAlgn="base">
                  <a:spcBef>
                    <a:spcPct val="0"/>
                  </a:spcBef>
                  <a:spcAft>
                    <a:spcPct val="0"/>
                  </a:spcAft>
                </a:pPr>
                <a:r>
                  <a:rPr lang="en-US" sz="1148" b="1" dirty="0" err="1">
                    <a:solidFill>
                      <a:schemeClr val="bg1"/>
                    </a:solidFill>
                    <a:ea typeface="ＭＳ Ｐゴシック" charset="-128"/>
                  </a:rPr>
                  <a:t>Dev</a:t>
                </a:r>
                <a:r>
                  <a:rPr lang="en-US" sz="1148" b="1" dirty="0">
                    <a:solidFill>
                      <a:schemeClr val="bg1"/>
                    </a:solidFill>
                    <a:ea typeface="ＭＳ Ｐゴシック" charset="-128"/>
                  </a:rPr>
                  <a:t> / Test</a:t>
                </a:r>
              </a:p>
            </p:txBody>
          </p:sp>
          <p:sp>
            <p:nvSpPr>
              <p:cNvPr id="33" name="TextBox 32"/>
              <p:cNvSpPr txBox="1"/>
              <p:nvPr/>
            </p:nvSpPr>
            <p:spPr>
              <a:xfrm>
                <a:off x="5109691" y="5297025"/>
                <a:ext cx="1975214" cy="345507"/>
              </a:xfrm>
              <a:prstGeom prst="rect">
                <a:avLst/>
              </a:prstGeom>
              <a:noFill/>
            </p:spPr>
            <p:txBody>
              <a:bodyPr wrap="none" rtlCol="0">
                <a:spAutoFit/>
              </a:bodyPr>
              <a:lstStyle/>
              <a:p>
                <a:pPr defTabSz="465831" fontAlgn="base">
                  <a:spcBef>
                    <a:spcPct val="0"/>
                  </a:spcBef>
                  <a:spcAft>
                    <a:spcPct val="0"/>
                  </a:spcAft>
                </a:pPr>
                <a:r>
                  <a:rPr lang="en-US" sz="1148" b="1" dirty="0">
                    <a:solidFill>
                      <a:schemeClr val="bg1"/>
                    </a:solidFill>
                    <a:ea typeface="ＭＳ Ｐゴシック" charset="-128"/>
                  </a:rPr>
                  <a:t>SharePoint in Cloud </a:t>
                </a:r>
              </a:p>
            </p:txBody>
          </p:sp>
          <p:sp>
            <p:nvSpPr>
              <p:cNvPr id="34" name="TextBox 33"/>
              <p:cNvSpPr txBox="1"/>
              <p:nvPr/>
            </p:nvSpPr>
            <p:spPr>
              <a:xfrm>
                <a:off x="5175734" y="4594661"/>
                <a:ext cx="1756433" cy="345507"/>
              </a:xfrm>
              <a:prstGeom prst="rect">
                <a:avLst/>
              </a:prstGeom>
              <a:noFill/>
            </p:spPr>
            <p:txBody>
              <a:bodyPr wrap="none" rtlCol="0">
                <a:spAutoFit/>
              </a:bodyPr>
              <a:lstStyle/>
              <a:p>
                <a:pPr defTabSz="465831" fontAlgn="base">
                  <a:spcBef>
                    <a:spcPct val="0"/>
                  </a:spcBef>
                  <a:spcAft>
                    <a:spcPct val="0"/>
                  </a:spcAft>
                </a:pPr>
                <a:r>
                  <a:rPr lang="en-US" sz="1148" b="1" dirty="0">
                    <a:solidFill>
                      <a:schemeClr val="bg1"/>
                    </a:solidFill>
                    <a:ea typeface="ＭＳ Ｐゴシック" charset="-128"/>
                  </a:rPr>
                  <a:t>Extending the D/C</a:t>
                </a:r>
              </a:p>
            </p:txBody>
          </p:sp>
        </p:grpSp>
        <p:sp>
          <p:nvSpPr>
            <p:cNvPr id="36" name="Parallelogram 35"/>
            <p:cNvSpPr/>
            <p:nvPr/>
          </p:nvSpPr>
          <p:spPr>
            <a:xfrm>
              <a:off x="4965700" y="3257551"/>
              <a:ext cx="3816350" cy="1320799"/>
            </a:xfrm>
            <a:prstGeom prst="parallelogram">
              <a:avLst>
                <a:gd name="adj" fmla="val 100303"/>
              </a:avLst>
            </a:prstGeom>
            <a:blipFill rotWithShape="1">
              <a:blip r:embed="rId4"/>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65831" fontAlgn="base">
                <a:spcBef>
                  <a:spcPct val="0"/>
                </a:spcBef>
                <a:spcAft>
                  <a:spcPct val="0"/>
                </a:spcAft>
              </a:pPr>
              <a:endParaRPr lang="en-US" sz="1866">
                <a:solidFill>
                  <a:prstClr val="white"/>
                </a:solidFill>
              </a:endParaRPr>
            </a:p>
          </p:txBody>
        </p:sp>
        <p:sp>
          <p:nvSpPr>
            <p:cNvPr id="37" name="Down Arrow Callout 36"/>
            <p:cNvSpPr/>
            <p:nvPr/>
          </p:nvSpPr>
          <p:spPr>
            <a:xfrm>
              <a:off x="5819262" y="2235200"/>
              <a:ext cx="2147989" cy="1755618"/>
            </a:xfrm>
            <a:prstGeom prst="downArrowCallout">
              <a:avLst>
                <a:gd name="adj1" fmla="val 25000"/>
                <a:gd name="adj2" fmla="val 37658"/>
                <a:gd name="adj3" fmla="val 25000"/>
                <a:gd name="adj4" fmla="val 47912"/>
              </a:avLst>
            </a:prstGeom>
            <a:ln/>
            <a:effectLst>
              <a:outerShdw blurRad="76200" dir="18900000" sy="23000" kx="-1200000" algn="bl" rotWithShape="0">
                <a:prstClr val="black">
                  <a:alpha val="20000"/>
                </a:prstClr>
              </a:outerShdw>
            </a:effectLst>
            <a:scene3d>
              <a:camera prst="obliqueTopRigh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a:lstStyle/>
            <a:p>
              <a:pPr algn="ctr" defTabSz="465831" fontAlgn="base">
                <a:spcBef>
                  <a:spcPct val="0"/>
                </a:spcBef>
                <a:spcAft>
                  <a:spcPct val="0"/>
                </a:spcAft>
              </a:pPr>
              <a:r>
                <a:rPr lang="en-US" sz="1292" b="1" dirty="0" smtClean="0">
                  <a:solidFill>
                    <a:schemeClr val="bg1"/>
                  </a:solidFill>
                </a:rPr>
                <a:t>Systems</a:t>
              </a:r>
              <a:endParaRPr lang="en-US" sz="1292" b="1" dirty="0">
                <a:solidFill>
                  <a:schemeClr val="bg1"/>
                </a:solidFill>
              </a:endParaRPr>
            </a:p>
            <a:p>
              <a:pPr algn="ctr" defTabSz="465831" fontAlgn="base">
                <a:spcBef>
                  <a:spcPct val="0"/>
                </a:spcBef>
                <a:spcAft>
                  <a:spcPct val="0"/>
                </a:spcAft>
              </a:pPr>
              <a:r>
                <a:rPr lang="en-US" sz="1292" b="1" dirty="0">
                  <a:solidFill>
                    <a:schemeClr val="bg1"/>
                  </a:solidFill>
                </a:rPr>
                <a:t>Integrator</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1682" y="1800587"/>
            <a:ext cx="2286000" cy="428625"/>
          </a:xfrm>
          <a:prstGeom prst="rect">
            <a:avLst/>
          </a:prstGeom>
        </p:spPr>
      </p:pic>
      <p:sp>
        <p:nvSpPr>
          <p:cNvPr id="4" name="TextBox 3"/>
          <p:cNvSpPr txBox="1"/>
          <p:nvPr/>
        </p:nvSpPr>
        <p:spPr>
          <a:xfrm>
            <a:off x="8845826" y="2970798"/>
            <a:ext cx="3044680" cy="960263"/>
          </a:xfrm>
          <a:prstGeom prst="rect">
            <a:avLst/>
          </a:prstGeom>
          <a:noFill/>
        </p:spPr>
        <p:txBody>
          <a:bodyPr wrap="none" lIns="182880" tIns="146304" rIns="182880" bIns="146304" rtlCol="0">
            <a:spAutoFit/>
          </a:bodyPr>
          <a:lstStyle/>
          <a:p>
            <a:pPr>
              <a:lnSpc>
                <a:spcPct val="90000"/>
              </a:lnSpc>
            </a:pPr>
            <a:r>
              <a:rPr lang="en-US" sz="2400" spc="-50" dirty="0" smtClean="0">
                <a:gradFill>
                  <a:gsLst>
                    <a:gs pos="2917">
                      <a:schemeClr val="tx1"/>
                    </a:gs>
                    <a:gs pos="30000">
                      <a:schemeClr val="tx1"/>
                    </a:gs>
                  </a:gsLst>
                  <a:lin ang="5400000" scaled="0"/>
                </a:gradFill>
              </a:rPr>
              <a:t>One-click cloud</a:t>
            </a:r>
            <a:br>
              <a:rPr lang="en-US" sz="2400" spc="-50" dirty="0" smtClean="0">
                <a:gradFill>
                  <a:gsLst>
                    <a:gs pos="2917">
                      <a:schemeClr val="tx1"/>
                    </a:gs>
                    <a:gs pos="30000">
                      <a:schemeClr val="tx1"/>
                    </a:gs>
                  </a:gsLst>
                  <a:lin ang="5400000" scaled="0"/>
                </a:gradFill>
              </a:rPr>
            </a:br>
            <a:r>
              <a:rPr lang="en-US" sz="2400" spc="-50" dirty="0" smtClean="0">
                <a:gradFill>
                  <a:gsLst>
                    <a:gs pos="2917">
                      <a:schemeClr val="tx1"/>
                    </a:gs>
                    <a:gs pos="30000">
                      <a:schemeClr val="tx1"/>
                    </a:gs>
                  </a:gsLst>
                  <a:lin ang="5400000" scaled="0"/>
                </a:gradFill>
              </a:rPr>
              <a:t>backup environment</a:t>
            </a:r>
          </a:p>
        </p:txBody>
      </p:sp>
    </p:spTree>
    <p:extLst>
      <p:ext uri="{BB962C8B-B14F-4D97-AF65-F5344CB8AC3E}">
        <p14:creationId xmlns:p14="http://schemas.microsoft.com/office/powerpoint/2010/main" val="74815393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sz="quarter" idx="10"/>
          </p:nvPr>
        </p:nvSpPr>
        <p:spPr>
          <a:xfrm>
            <a:off x="274638" y="1214438"/>
            <a:ext cx="11887200" cy="4524315"/>
          </a:xfrm>
        </p:spPr>
        <p:txBody>
          <a:bodyPr/>
          <a:lstStyle/>
          <a:p>
            <a:r>
              <a:rPr lang="en-US" sz="3600" dirty="0" smtClean="0"/>
              <a:t>Customers can’t initiate an Azure Storage geo-failover</a:t>
            </a:r>
          </a:p>
          <a:p>
            <a:endParaRPr lang="en-US" sz="3600" dirty="0" smtClean="0"/>
          </a:p>
          <a:p>
            <a:r>
              <a:rPr lang="en-US" sz="3600" dirty="0" smtClean="0"/>
              <a:t>Compute capacity reservations with secondary deployments are recommended</a:t>
            </a:r>
          </a:p>
          <a:p>
            <a:endParaRPr lang="en-US" sz="3600" dirty="0" smtClean="0"/>
          </a:p>
          <a:p>
            <a:r>
              <a:rPr lang="en-US" sz="3600" dirty="0" smtClean="0"/>
              <a:t>SQL 2012 Availability Groups can’t be configured across Azure regions</a:t>
            </a:r>
          </a:p>
          <a:p>
            <a:pPr lvl="1"/>
            <a:r>
              <a:rPr lang="en-US" dirty="0" smtClean="0"/>
              <a:t>Mirroring or Log Shipping are alternative solutions </a:t>
            </a:r>
          </a:p>
        </p:txBody>
      </p:sp>
    </p:spTree>
    <p:extLst>
      <p:ext uri="{BB962C8B-B14F-4D97-AF65-F5344CB8AC3E}">
        <p14:creationId xmlns:p14="http://schemas.microsoft.com/office/powerpoint/2010/main" val="423935571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0"/>
          </p:nvPr>
        </p:nvSpPr>
        <p:spPr>
          <a:xfrm>
            <a:off x="274638" y="1354286"/>
            <a:ext cx="11887200" cy="4444294"/>
          </a:xfrm>
        </p:spPr>
        <p:txBody>
          <a:bodyPr/>
          <a:lstStyle/>
          <a:p>
            <a:pPr lvl="1"/>
            <a:r>
              <a:rPr lang="en-NZ" dirty="0" smtClean="0"/>
              <a:t>VM Resiliency with </a:t>
            </a:r>
            <a:r>
              <a:rPr lang="en-NZ" b="1" dirty="0" smtClean="0"/>
              <a:t>Availability Sets</a:t>
            </a:r>
            <a:endParaRPr lang="en-NZ" b="1" dirty="0"/>
          </a:p>
          <a:p>
            <a:pPr lvl="1"/>
            <a:r>
              <a:rPr lang="en-US" dirty="0" smtClean="0"/>
              <a:t>Extend your infrastructure to the cloud with </a:t>
            </a:r>
            <a:r>
              <a:rPr lang="en-US" b="1" dirty="0" smtClean="0"/>
              <a:t>Azure </a:t>
            </a:r>
            <a:r>
              <a:rPr lang="en-US" b="1" dirty="0"/>
              <a:t>Virtual </a:t>
            </a:r>
            <a:r>
              <a:rPr lang="en-US" b="1" dirty="0" smtClean="0"/>
              <a:t>Network</a:t>
            </a:r>
            <a:endParaRPr lang="en-US" b="1" dirty="0"/>
          </a:p>
          <a:p>
            <a:pPr lvl="1"/>
            <a:r>
              <a:rPr lang="en-US" dirty="0" smtClean="0"/>
              <a:t>Durable and geo-redundant data in the cloud with </a:t>
            </a:r>
            <a:r>
              <a:rPr lang="en-US" b="1" dirty="0" smtClean="0"/>
              <a:t>Azure Storage</a:t>
            </a:r>
          </a:p>
          <a:p>
            <a:pPr lvl="1"/>
            <a:r>
              <a:rPr lang="en-US" dirty="0" smtClean="0"/>
              <a:t>Highly </a:t>
            </a:r>
            <a:r>
              <a:rPr lang="en-US" dirty="0"/>
              <a:t>available and geo-redundant VM Images with </a:t>
            </a:r>
            <a:r>
              <a:rPr lang="en-US" b="1" dirty="0"/>
              <a:t>Azure </a:t>
            </a:r>
            <a:r>
              <a:rPr lang="en-US" b="1" dirty="0" smtClean="0"/>
              <a:t>VM Disks</a:t>
            </a:r>
            <a:endParaRPr lang="en-US" b="1" dirty="0"/>
          </a:p>
          <a:p>
            <a:pPr lvl="1"/>
            <a:r>
              <a:rPr lang="en-US" dirty="0" smtClean="0"/>
              <a:t>Extend </a:t>
            </a:r>
            <a:r>
              <a:rPr lang="en-US" dirty="0"/>
              <a:t>SQL Server to the cloud with </a:t>
            </a:r>
            <a:r>
              <a:rPr lang="en-US" b="1" dirty="0"/>
              <a:t>SQL 2012 Availability Groups</a:t>
            </a:r>
          </a:p>
          <a:p>
            <a:pPr lvl="1"/>
            <a:r>
              <a:rPr lang="en-US" dirty="0" smtClean="0"/>
              <a:t>Extend your on-</a:t>
            </a:r>
            <a:r>
              <a:rPr lang="en-US" dirty="0" err="1" smtClean="0"/>
              <a:t>prem</a:t>
            </a:r>
            <a:r>
              <a:rPr lang="en-US" dirty="0" smtClean="0"/>
              <a:t> storage to Azure with </a:t>
            </a:r>
            <a:r>
              <a:rPr lang="en-US" b="1" dirty="0" err="1"/>
              <a:t>StorSimple</a:t>
            </a:r>
            <a:endParaRPr lang="en-US" b="1" dirty="0"/>
          </a:p>
          <a:p>
            <a:pPr lvl="1"/>
            <a:r>
              <a:rPr lang="en-US" dirty="0" smtClean="0"/>
              <a:t>Backup on-</a:t>
            </a:r>
            <a:r>
              <a:rPr lang="en-US" dirty="0" err="1" smtClean="0"/>
              <a:t>prem</a:t>
            </a:r>
            <a:r>
              <a:rPr lang="en-US" dirty="0" smtClean="0"/>
              <a:t> data to Azure </a:t>
            </a:r>
            <a:r>
              <a:rPr lang="en-US" dirty="0"/>
              <a:t>with  </a:t>
            </a:r>
            <a:r>
              <a:rPr lang="en-US" b="1" dirty="0"/>
              <a:t>System Center Data Protection </a:t>
            </a:r>
            <a:r>
              <a:rPr lang="en-US" b="1" dirty="0" smtClean="0"/>
              <a:t>Manager</a:t>
            </a:r>
          </a:p>
          <a:p>
            <a:pPr lvl="1"/>
            <a:r>
              <a:rPr lang="en-US" dirty="0" smtClean="0"/>
              <a:t>Managing on-</a:t>
            </a:r>
            <a:r>
              <a:rPr lang="en-US" dirty="0" err="1" smtClean="0"/>
              <a:t>prem</a:t>
            </a:r>
            <a:r>
              <a:rPr lang="en-US" dirty="0" smtClean="0"/>
              <a:t> and cloud and automate recovery with </a:t>
            </a:r>
            <a:r>
              <a:rPr lang="en-US" b="1" dirty="0" smtClean="0"/>
              <a:t>PowerShell</a:t>
            </a:r>
          </a:p>
          <a:p>
            <a:pPr lvl="1"/>
            <a:r>
              <a:rPr lang="en-US" dirty="0" smtClean="0"/>
              <a:t>You can also use 3</a:t>
            </a:r>
            <a:r>
              <a:rPr lang="en-US" baseline="30000" dirty="0" smtClean="0"/>
              <a:t>rd</a:t>
            </a:r>
            <a:r>
              <a:rPr lang="en-US" dirty="0" smtClean="0"/>
              <a:t> parties such as </a:t>
            </a:r>
            <a:r>
              <a:rPr lang="en-US" b="1" dirty="0" err="1" smtClean="0"/>
              <a:t>RightScale</a:t>
            </a:r>
            <a:endParaRPr lang="en-US" b="1" dirty="0"/>
          </a:p>
          <a:p>
            <a:endParaRPr lang="en-US" dirty="0"/>
          </a:p>
        </p:txBody>
      </p:sp>
    </p:spTree>
    <p:extLst>
      <p:ext uri="{BB962C8B-B14F-4D97-AF65-F5344CB8AC3E}">
        <p14:creationId xmlns:p14="http://schemas.microsoft.com/office/powerpoint/2010/main" val="11172731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41539"/>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247317"/>
          </a:xfrm>
          <a:prstGeom prst="rect">
            <a:avLst/>
          </a:prstGeom>
        </p:spPr>
        <p:txBody>
          <a:bodyPr wrap="square">
            <a:spAutoFit/>
          </a:bodyPr>
          <a:lstStyle/>
          <a:p>
            <a:r>
              <a:rPr lang="en-US" dirty="0">
                <a:gradFill>
                  <a:gsLst>
                    <a:gs pos="1250">
                      <a:schemeClr val="tx1"/>
                    </a:gs>
                    <a:gs pos="100000">
                      <a:schemeClr val="tx1"/>
                    </a:gs>
                  </a:gsLst>
                  <a:lin ang="5400000" scaled="0"/>
                </a:gradFill>
              </a:rPr>
              <a:t>Breakout </a:t>
            </a:r>
            <a:r>
              <a:rPr lang="en-US" dirty="0" smtClean="0">
                <a:gradFill>
                  <a:gsLst>
                    <a:gs pos="1250">
                      <a:schemeClr val="tx1"/>
                    </a:gs>
                    <a:gs pos="100000">
                      <a:schemeClr val="tx1"/>
                    </a:gs>
                  </a:gsLst>
                  <a:lin ang="5400000" scaled="0"/>
                </a:gradFill>
              </a:rPr>
              <a:t>Sessions</a:t>
            </a:r>
          </a:p>
          <a:p>
            <a:pPr lvl="1"/>
            <a:r>
              <a:rPr lang="en-US" dirty="0" smtClean="0"/>
              <a:t>MDC-B377: Windows Azure in the Enterprise</a:t>
            </a:r>
          </a:p>
          <a:p>
            <a:pPr lvl="1"/>
            <a:r>
              <a:rPr lang="en-US" dirty="0" smtClean="0"/>
              <a:t>MDC-B212: </a:t>
            </a:r>
            <a:r>
              <a:rPr lang="en-US" dirty="0"/>
              <a:t>Infrastructure Services on Windows Azure: Virtual Machines and Virtual Networks with Mark </a:t>
            </a:r>
            <a:r>
              <a:rPr lang="en-US" dirty="0" smtClean="0"/>
              <a:t>Russinovich</a:t>
            </a:r>
          </a:p>
          <a:p>
            <a:pPr lvl="1"/>
            <a:r>
              <a:rPr lang="en-US" dirty="0" smtClean="0"/>
              <a:t>WAD-B402: </a:t>
            </a:r>
            <a:r>
              <a:rPr lang="en-US" dirty="0"/>
              <a:t>Windows Azure Internals</a:t>
            </a:r>
            <a:r>
              <a:rPr lang="en-US" dirty="0" smtClean="0"/>
              <a:t> </a:t>
            </a:r>
          </a:p>
          <a:p>
            <a:pPr lvl="1"/>
            <a:r>
              <a:rPr lang="en-US" dirty="0" smtClean="0"/>
              <a:t>MDC-B360: Hybrid </a:t>
            </a:r>
            <a:r>
              <a:rPr lang="en-US" dirty="0"/>
              <a:t>Networking offerings in Windows Azure</a:t>
            </a:r>
          </a:p>
          <a:p>
            <a:pPr lvl="1"/>
            <a:r>
              <a:rPr lang="en-US" dirty="0" smtClean="0"/>
              <a:t>MDC-B370: </a:t>
            </a:r>
            <a:r>
              <a:rPr lang="en-US" dirty="0"/>
              <a:t>Building Your Lab, </a:t>
            </a:r>
            <a:r>
              <a:rPr lang="en-US" dirty="0" err="1"/>
              <a:t>Dev</a:t>
            </a:r>
            <a:r>
              <a:rPr lang="en-US" dirty="0"/>
              <a:t>, and Test Scenarios in Windows Azure </a:t>
            </a:r>
            <a:r>
              <a:rPr lang="en-US" dirty="0" smtClean="0"/>
              <a:t>Infrastructure Services</a:t>
            </a:r>
          </a:p>
          <a:p>
            <a:pPr lvl="1"/>
            <a:r>
              <a:rPr lang="en-US" dirty="0" smtClean="0"/>
              <a:t>MDC-B371: </a:t>
            </a:r>
            <a:r>
              <a:rPr lang="en-US" dirty="0"/>
              <a:t>Building Reliable and Resilient Apps on Windows Azure Infrastructure </a:t>
            </a:r>
            <a:r>
              <a:rPr lang="en-US" dirty="0" smtClean="0"/>
              <a:t>Services</a:t>
            </a:r>
          </a:p>
          <a:p>
            <a:pPr lvl="1"/>
            <a:r>
              <a:rPr lang="en-US" dirty="0" smtClean="0"/>
              <a:t>MDC-B213: Hosting </a:t>
            </a:r>
            <a:r>
              <a:rPr lang="en-US" dirty="0"/>
              <a:t>a Microsoft SharePoint 2013 Farm on Windows </a:t>
            </a:r>
            <a:r>
              <a:rPr lang="en-US" dirty="0" smtClean="0"/>
              <a:t>Azure</a:t>
            </a:r>
          </a:p>
          <a:p>
            <a:pPr lvl="1"/>
            <a:r>
              <a:rPr lang="en-US" dirty="0" smtClean="0"/>
              <a:t>MDC-B406</a:t>
            </a:r>
            <a:r>
              <a:rPr lang="en-US" dirty="0"/>
              <a:t>: Achieve High Availability with Microsoft SQL Server on Windows Azure Virtual Machines</a:t>
            </a:r>
            <a:endParaRPr lang="en-US" dirty="0" smtClean="0"/>
          </a:p>
          <a:p>
            <a:pPr lvl="1"/>
            <a:r>
              <a:rPr lang="en-US" dirty="0" smtClean="0"/>
              <a:t>DBI-B306: </a:t>
            </a:r>
            <a:r>
              <a:rPr lang="en-US" dirty="0"/>
              <a:t>Microsoft SQL Server High Availability and Disaster Recovery on Windows </a:t>
            </a:r>
            <a:r>
              <a:rPr lang="en-US" dirty="0" smtClean="0"/>
              <a:t>Azure</a:t>
            </a:r>
          </a:p>
          <a:p>
            <a:pPr lvl="1"/>
            <a:r>
              <a:rPr lang="en-US" dirty="0" smtClean="0"/>
              <a:t>MDC-B405: </a:t>
            </a:r>
            <a:r>
              <a:rPr lang="en-US" dirty="0"/>
              <a:t>Crash Course on "Automating deployments in Windows Azure Virtual Machines". How and which tools?</a:t>
            </a:r>
            <a:endParaRPr lang="en-US" dirty="0" smtClean="0"/>
          </a:p>
          <a:p>
            <a:pPr lvl="1"/>
            <a:r>
              <a:rPr lang="en-US" dirty="0" smtClean="0"/>
              <a:t>MDC-B361: Best </a:t>
            </a:r>
            <a:r>
              <a:rPr lang="en-US" dirty="0"/>
              <a:t>Practices from Real Customers: Deploying to Windows Azure Infrastructure Services (</a:t>
            </a:r>
            <a:r>
              <a:rPr lang="en-US" dirty="0" err="1"/>
              <a:t>IaaS</a:t>
            </a:r>
            <a:r>
              <a:rPr lang="en-US" dirty="0"/>
              <a:t>)</a:t>
            </a:r>
          </a:p>
          <a:p>
            <a:pPr lvl="1"/>
            <a:r>
              <a:rPr lang="en-US" dirty="0" smtClean="0"/>
              <a:t>WAD-B305: Take </a:t>
            </a:r>
            <a:r>
              <a:rPr lang="en-US" dirty="0"/>
              <a:t>Control of the Cloud with the Windows Azure PowerShell </a:t>
            </a:r>
            <a:r>
              <a:rPr lang="en-US" dirty="0" err="1" smtClean="0"/>
              <a:t>Cmdlets</a:t>
            </a:r>
            <a:endParaRPr lang="en-US" dirty="0"/>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9471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Rectangle 2"/>
          <p:cNvSpPr/>
          <p:nvPr/>
        </p:nvSpPr>
        <p:spPr bwMode="invGray">
          <a:xfrm>
            <a:off x="371669" y="1395987"/>
            <a:ext cx="11790169" cy="3693319"/>
          </a:xfrm>
          <a:prstGeom prst="rect">
            <a:avLst/>
          </a:prstGeom>
        </p:spPr>
        <p:txBody>
          <a:bodyPr wrap="square">
            <a:spAutoFit/>
          </a:bodyPr>
          <a:lstStyle/>
          <a:p>
            <a:r>
              <a:rPr lang="en-US" b="1" dirty="0"/>
              <a:t>High Availability and Disaster Recovery for SQL Server in Windows Azure Virtual </a:t>
            </a:r>
            <a:r>
              <a:rPr lang="en-US" b="1" dirty="0" smtClean="0"/>
              <a:t>Machines</a:t>
            </a:r>
          </a:p>
          <a:p>
            <a:pPr lvl="1"/>
            <a:r>
              <a:rPr lang="en-US" dirty="0">
                <a:hlinkClick r:id="rId2"/>
              </a:rPr>
              <a:t>http://</a:t>
            </a:r>
            <a:r>
              <a:rPr lang="en-US" dirty="0" smtClean="0">
                <a:hlinkClick r:id="rId2"/>
              </a:rPr>
              <a:t>msdn.microsoft.com/en-us/library/windowsazure/jj870962.aspx</a:t>
            </a:r>
            <a:endParaRPr lang="en-US" dirty="0" smtClean="0"/>
          </a:p>
          <a:p>
            <a:endParaRPr lang="en-US" dirty="0" smtClean="0">
              <a:gradFill>
                <a:gsLst>
                  <a:gs pos="1250">
                    <a:schemeClr val="tx1"/>
                  </a:gs>
                  <a:gs pos="100000">
                    <a:schemeClr val="tx1"/>
                  </a:gs>
                </a:gsLst>
                <a:lin ang="5400000" scaled="0"/>
              </a:gradFill>
            </a:endParaRPr>
          </a:p>
          <a:p>
            <a:r>
              <a:rPr lang="en-US" b="1" dirty="0" smtClean="0">
                <a:gradFill>
                  <a:gsLst>
                    <a:gs pos="1250">
                      <a:schemeClr val="tx1"/>
                    </a:gs>
                    <a:gs pos="100000">
                      <a:schemeClr val="tx1"/>
                    </a:gs>
                  </a:gsLst>
                  <a:lin ang="5400000" scaled="0"/>
                </a:gradFill>
              </a:rPr>
              <a:t>Virtual Networks</a:t>
            </a:r>
          </a:p>
          <a:p>
            <a:pPr lvl="1"/>
            <a:r>
              <a:rPr lang="en-US" u="sng" dirty="0">
                <a:hlinkClick r:id="rId3"/>
              </a:rPr>
              <a:t>http://www.windowsazure.com/en-us/manage/services/networking/</a:t>
            </a:r>
            <a:endParaRPr lang="en-US" b="1" dirty="0" smtClean="0">
              <a:gradFill>
                <a:gsLst>
                  <a:gs pos="1250">
                    <a:schemeClr val="tx1"/>
                  </a:gs>
                  <a:gs pos="100000">
                    <a:schemeClr val="tx1"/>
                  </a:gs>
                </a:gsLst>
                <a:lin ang="5400000" scaled="0"/>
              </a:gradFill>
            </a:endParaRPr>
          </a:p>
          <a:p>
            <a:endParaRPr lang="en-US" b="1" dirty="0" smtClean="0">
              <a:gradFill>
                <a:gsLst>
                  <a:gs pos="1250">
                    <a:schemeClr val="tx1"/>
                  </a:gs>
                  <a:gs pos="100000">
                    <a:schemeClr val="tx1"/>
                  </a:gs>
                </a:gsLst>
                <a:lin ang="5400000" scaled="0"/>
              </a:gradFill>
            </a:endParaRPr>
          </a:p>
          <a:p>
            <a:r>
              <a:rPr lang="en-US" b="1" dirty="0" smtClean="0">
                <a:gradFill>
                  <a:gsLst>
                    <a:gs pos="1250">
                      <a:schemeClr val="tx1"/>
                    </a:gs>
                    <a:gs pos="100000">
                      <a:schemeClr val="tx1"/>
                    </a:gs>
                  </a:gsLst>
                  <a:lin ang="5400000" scaled="0"/>
                </a:gradFill>
              </a:rPr>
              <a:t>System Center</a:t>
            </a:r>
          </a:p>
          <a:p>
            <a:pPr lvl="1"/>
            <a:r>
              <a:rPr lang="en-US" dirty="0">
                <a:gradFill>
                  <a:gsLst>
                    <a:gs pos="1250">
                      <a:schemeClr val="tx1"/>
                    </a:gs>
                    <a:gs pos="100000">
                      <a:schemeClr val="tx1"/>
                    </a:gs>
                  </a:gsLst>
                  <a:lin ang="5400000" scaled="0"/>
                </a:gradFill>
                <a:hlinkClick r:id="rId4"/>
              </a:rPr>
              <a:t>http://</a:t>
            </a:r>
            <a:r>
              <a:rPr lang="en-US" dirty="0" smtClean="0">
                <a:gradFill>
                  <a:gsLst>
                    <a:gs pos="1250">
                      <a:schemeClr val="tx1"/>
                    </a:gs>
                    <a:gs pos="100000">
                      <a:schemeClr val="tx1"/>
                    </a:gs>
                  </a:gsLst>
                  <a:lin ang="5400000" scaled="0"/>
                </a:gradFill>
                <a:hlinkClick r:id="rId4"/>
              </a:rPr>
              <a:t>www.microsoft.com/en-us/server-cloud/system-center/default.aspx</a:t>
            </a:r>
            <a:endParaRPr lang="en-US" dirty="0" smtClean="0">
              <a:gradFill>
                <a:gsLst>
                  <a:gs pos="1250">
                    <a:schemeClr val="tx1"/>
                  </a:gs>
                  <a:gs pos="100000">
                    <a:schemeClr val="tx1"/>
                  </a:gs>
                </a:gsLst>
                <a:lin ang="5400000" scaled="0"/>
              </a:gradFill>
            </a:endParaRPr>
          </a:p>
          <a:p>
            <a:endParaRPr lang="en-US" b="1" dirty="0" smtClean="0">
              <a:gradFill>
                <a:gsLst>
                  <a:gs pos="1250">
                    <a:schemeClr val="tx1"/>
                  </a:gs>
                  <a:gs pos="100000">
                    <a:schemeClr val="tx1"/>
                  </a:gs>
                </a:gsLst>
                <a:lin ang="5400000" scaled="0"/>
              </a:gradFill>
            </a:endParaRPr>
          </a:p>
          <a:p>
            <a:r>
              <a:rPr lang="en-US" b="1" dirty="0" smtClean="0">
                <a:gradFill>
                  <a:gsLst>
                    <a:gs pos="1250">
                      <a:schemeClr val="tx1"/>
                    </a:gs>
                    <a:gs pos="100000">
                      <a:schemeClr val="tx1"/>
                    </a:gs>
                  </a:gsLst>
                  <a:lin ang="5400000" scaled="0"/>
                </a:gradFill>
              </a:rPr>
              <a:t>Overview </a:t>
            </a:r>
            <a:r>
              <a:rPr lang="en-US" b="1" dirty="0">
                <a:gradFill>
                  <a:gsLst>
                    <a:gs pos="1250">
                      <a:schemeClr val="tx1"/>
                    </a:gs>
                    <a:gs pos="100000">
                      <a:schemeClr val="tx1"/>
                    </a:gs>
                  </a:gsLst>
                  <a:lin ang="5400000" scaled="0"/>
                </a:gradFill>
              </a:rPr>
              <a:t>of Business Continuity in Windows Azure</a:t>
            </a:r>
          </a:p>
          <a:p>
            <a:pPr lvl="1"/>
            <a:r>
              <a:rPr lang="en-US" dirty="0">
                <a:gradFill>
                  <a:gsLst>
                    <a:gs pos="1250">
                      <a:schemeClr val="tx1"/>
                    </a:gs>
                    <a:gs pos="100000">
                      <a:schemeClr val="tx1"/>
                    </a:gs>
                  </a:gsLst>
                  <a:lin ang="5400000" scaled="0"/>
                </a:gradFill>
                <a:hlinkClick r:id="rId5"/>
              </a:rPr>
              <a:t>http://</a:t>
            </a:r>
            <a:r>
              <a:rPr lang="en-US" dirty="0" smtClean="0">
                <a:gradFill>
                  <a:gsLst>
                    <a:gs pos="1250">
                      <a:schemeClr val="tx1"/>
                    </a:gs>
                    <a:gs pos="100000">
                      <a:schemeClr val="tx1"/>
                    </a:gs>
                  </a:gsLst>
                  <a:lin ang="5400000" scaled="0"/>
                </a:gradFill>
                <a:hlinkClick r:id="rId5"/>
              </a:rPr>
              <a:t>msdn.microsoft.com/en-us/library/windowsazure/hh873027.aspx</a:t>
            </a:r>
            <a:endParaRPr lang="en-US" dirty="0" smtClean="0">
              <a:gradFill>
                <a:gsLst>
                  <a:gs pos="1250">
                    <a:schemeClr val="tx1"/>
                  </a:gs>
                  <a:gs pos="100000">
                    <a:schemeClr val="tx1"/>
                  </a:gs>
                </a:gsLst>
                <a:lin ang="5400000" scaled="0"/>
              </a:gradFill>
            </a:endParaRPr>
          </a:p>
          <a:p>
            <a:pPr lvl="1"/>
            <a:endParaRPr lang="en-US" dirty="0">
              <a:gradFill>
                <a:gsLst>
                  <a:gs pos="1250">
                    <a:schemeClr val="tx1"/>
                  </a:gs>
                  <a:gs pos="100000">
                    <a:schemeClr val="tx1"/>
                  </a:gs>
                </a:gsLst>
                <a:lin ang="5400000" scaled="0"/>
              </a:gradFill>
            </a:endParaRPr>
          </a:p>
          <a:p>
            <a:pPr lvl="1"/>
            <a:endParaRPr lang="en-US" dirty="0" smtClean="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301833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sz="quarter" idx="10"/>
          </p:nvPr>
        </p:nvSpPr>
        <p:spPr>
          <a:xfrm>
            <a:off x="274638" y="1214438"/>
            <a:ext cx="11887200" cy="4395049"/>
          </a:xfrm>
        </p:spPr>
        <p:txBody>
          <a:bodyPr/>
          <a:lstStyle/>
          <a:p>
            <a:r>
              <a:rPr lang="en-US" dirty="0" smtClean="0"/>
              <a:t>Topics</a:t>
            </a:r>
            <a:endParaRPr lang="en-US" dirty="0"/>
          </a:p>
          <a:p>
            <a:pPr lvl="1" fontAlgn="ctr"/>
            <a:r>
              <a:rPr lang="en-US" dirty="0" smtClean="0"/>
              <a:t>High Availability and Disaster Recovery for </a:t>
            </a:r>
            <a:r>
              <a:rPr lang="en-US" dirty="0" err="1" smtClean="0"/>
              <a:t>IaaS</a:t>
            </a:r>
            <a:r>
              <a:rPr lang="en-US" dirty="0" smtClean="0"/>
              <a:t> applications</a:t>
            </a:r>
          </a:p>
          <a:p>
            <a:pPr lvl="1" fontAlgn="ctr"/>
            <a:r>
              <a:rPr lang="en-US" dirty="0" smtClean="0"/>
              <a:t>Azure </a:t>
            </a:r>
            <a:r>
              <a:rPr lang="en-US" dirty="0"/>
              <a:t>as the DR site for </a:t>
            </a:r>
            <a:r>
              <a:rPr lang="en-US" dirty="0" smtClean="0"/>
              <a:t>your </a:t>
            </a:r>
            <a:r>
              <a:rPr lang="en-US" dirty="0"/>
              <a:t>on-</a:t>
            </a:r>
            <a:r>
              <a:rPr lang="en-US" dirty="0" err="1"/>
              <a:t>prem</a:t>
            </a:r>
            <a:r>
              <a:rPr lang="en-US" dirty="0"/>
              <a:t> </a:t>
            </a:r>
            <a:r>
              <a:rPr lang="en-US" dirty="0" smtClean="0"/>
              <a:t>datacenter</a:t>
            </a:r>
            <a:endParaRPr lang="en-US" dirty="0"/>
          </a:p>
          <a:p>
            <a:r>
              <a:rPr lang="en-NZ" dirty="0" smtClean="0"/>
              <a:t>Deep dive areas</a:t>
            </a:r>
          </a:p>
          <a:p>
            <a:pPr lvl="1"/>
            <a:r>
              <a:rPr lang="en-NZ" sz="3200" dirty="0" smtClean="0"/>
              <a:t>Virtual Machines</a:t>
            </a:r>
          </a:p>
          <a:p>
            <a:pPr lvl="1"/>
            <a:r>
              <a:rPr lang="en-NZ" sz="3200" dirty="0" smtClean="0"/>
              <a:t>Storage </a:t>
            </a:r>
          </a:p>
          <a:p>
            <a:pPr lvl="1"/>
            <a:r>
              <a:rPr lang="en-NZ" sz="3200" dirty="0" smtClean="0"/>
              <a:t>Database  </a:t>
            </a:r>
          </a:p>
          <a:p>
            <a:pPr lvl="1"/>
            <a:r>
              <a:rPr lang="en-US" sz="3200" dirty="0"/>
              <a:t>Management</a:t>
            </a:r>
          </a:p>
        </p:txBody>
      </p:sp>
    </p:spTree>
    <p:extLst>
      <p:ext uri="{BB962C8B-B14F-4D97-AF65-F5344CB8AC3E}">
        <p14:creationId xmlns:p14="http://schemas.microsoft.com/office/powerpoint/2010/main" val="395795755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213" y="1238650"/>
            <a:ext cx="11878048" cy="455812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Track </a:t>
            </a:r>
            <a:r>
              <a:rPr lang="en-US" dirty="0" smtClean="0"/>
              <a:t>resources</a:t>
            </a:r>
            <a:endParaRPr lang="en-US" dirty="0"/>
          </a:p>
        </p:txBody>
      </p:sp>
      <p:sp>
        <p:nvSpPr>
          <p:cNvPr id="3" name="Text Placeholder 2"/>
          <p:cNvSpPr>
            <a:spLocks noGrp="1"/>
          </p:cNvSpPr>
          <p:nvPr>
            <p:ph type="body" sz="quarter" idx="10"/>
          </p:nvPr>
        </p:nvSpPr>
        <p:spPr>
          <a:xfrm>
            <a:off x="277029" y="1212850"/>
            <a:ext cx="11882419" cy="4265848"/>
          </a:xfrm>
        </p:spPr>
        <p:txBody>
          <a:bodyPr/>
          <a:lstStyle/>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Windows Server 2012 R2 Preview, download the datasheet and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rPr>
              <a:t>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4"/>
              </a:rPr>
              <a:t>http://aka.ms/WS2012R2</a:t>
            </a:r>
            <a:endParaRPr lang="en-US" sz="4080" dirty="0">
              <a:gradFill>
                <a:gsLst>
                  <a:gs pos="1250">
                    <a:srgbClr val="FFFFFF"/>
                  </a:gs>
                  <a:gs pos="100000">
                    <a:srgbClr val="FFFFFF"/>
                  </a:gs>
                </a:gsLst>
                <a:lin ang="5400000" scaled="0"/>
              </a:gradFill>
            </a:endParaRPr>
          </a:p>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System Center 2012 R2 Preview, download the datasheet and 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5"/>
              </a:rPr>
              <a:t>http://aka.ms/SC2012R2</a:t>
            </a:r>
            <a:endParaRPr lang="en-US" sz="408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68876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32131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6059" y="1214472"/>
            <a:ext cx="4762500" cy="4762500"/>
          </a:xfrm>
          <a:prstGeom prst="rect">
            <a:avLst/>
          </a:prstGeom>
        </p:spPr>
      </p:pic>
    </p:spTree>
    <p:extLst>
      <p:ext uri="{BB962C8B-B14F-4D97-AF65-F5344CB8AC3E}">
        <p14:creationId xmlns:p14="http://schemas.microsoft.com/office/powerpoint/2010/main" val="386805881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6550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Cloud – from MTTF to MTTR</a:t>
            </a:r>
            <a:endParaRPr lang="en-US" dirty="0"/>
          </a:p>
        </p:txBody>
      </p:sp>
      <p:sp>
        <p:nvSpPr>
          <p:cNvPr id="3" name="Content Placeholder 2"/>
          <p:cNvSpPr>
            <a:spLocks noGrp="1"/>
          </p:cNvSpPr>
          <p:nvPr>
            <p:ph sz="quarter" idx="10"/>
          </p:nvPr>
        </p:nvSpPr>
        <p:spPr>
          <a:prstGeom prst="rect">
            <a:avLst/>
          </a:prstGeom>
        </p:spPr>
        <p:txBody>
          <a:bodyPr>
            <a:normAutofit/>
          </a:bodyPr>
          <a:lstStyle/>
          <a:p>
            <a:pPr marL="0" indent="0">
              <a:buNone/>
            </a:pPr>
            <a:endParaRPr lang="en-US" sz="4080" dirty="0" smtClean="0"/>
          </a:p>
          <a:p>
            <a:pPr marL="0" indent="0">
              <a:buNone/>
            </a:pPr>
            <a:r>
              <a:rPr lang="en-US" sz="4080" dirty="0" smtClean="0"/>
              <a:t>Focus Before: </a:t>
            </a:r>
            <a:r>
              <a:rPr lang="en-US" dirty="0" smtClean="0"/>
              <a:t>Mean </a:t>
            </a:r>
            <a:r>
              <a:rPr lang="en-US" dirty="0"/>
              <a:t>Time Between Failures (MTTF)</a:t>
            </a:r>
          </a:p>
          <a:p>
            <a:pPr marL="901700" lvl="2" indent="-342900"/>
            <a:r>
              <a:rPr lang="en-US" sz="2480" dirty="0" smtClean="0"/>
              <a:t>Gold plated systems</a:t>
            </a:r>
          </a:p>
          <a:p>
            <a:pPr marL="901700" lvl="2" indent="-342900"/>
            <a:r>
              <a:rPr lang="en-US" sz="2480" dirty="0" smtClean="0"/>
              <a:t>Recovery time can be long</a:t>
            </a:r>
          </a:p>
          <a:p>
            <a:pPr marL="0" indent="0">
              <a:buNone/>
            </a:pPr>
            <a:endParaRPr lang="en-US" sz="4080" dirty="0" smtClean="0"/>
          </a:p>
          <a:p>
            <a:pPr marL="0" indent="0">
              <a:buNone/>
            </a:pPr>
            <a:r>
              <a:rPr lang="en-US" sz="4080" dirty="0" smtClean="0"/>
              <a:t>Focus Now: </a:t>
            </a:r>
            <a:r>
              <a:rPr lang="en-US" dirty="0" smtClean="0"/>
              <a:t>Mean Time </a:t>
            </a:r>
            <a:r>
              <a:rPr lang="en-US" dirty="0"/>
              <a:t>to Restore (MTTR)</a:t>
            </a:r>
          </a:p>
          <a:p>
            <a:pPr lvl="2"/>
            <a:r>
              <a:rPr lang="en-US" sz="2480" dirty="0" smtClean="0"/>
              <a:t>Failures are expected, but service cannot be down</a:t>
            </a:r>
            <a:endParaRPr lang="en-US" sz="2480" dirty="0"/>
          </a:p>
          <a:p>
            <a:pPr lvl="2"/>
            <a:r>
              <a:rPr lang="en-US" sz="2480" dirty="0" smtClean="0"/>
              <a:t>Less </a:t>
            </a:r>
            <a:r>
              <a:rPr lang="en-US" sz="2480" dirty="0"/>
              <a:t>expensive, commodity hardware</a:t>
            </a:r>
          </a:p>
          <a:p>
            <a:pPr lvl="2"/>
            <a:r>
              <a:rPr lang="en-US" sz="2480" dirty="0" smtClean="0"/>
              <a:t>Recovery must be quick</a:t>
            </a:r>
          </a:p>
          <a:p>
            <a:pPr lvl="2"/>
            <a:r>
              <a:rPr lang="en-US" sz="2480" dirty="0" smtClean="0"/>
              <a:t>Apps </a:t>
            </a:r>
            <a:r>
              <a:rPr lang="en-US" sz="2480" dirty="0"/>
              <a:t>must be designed to embrace </a:t>
            </a:r>
            <a:r>
              <a:rPr lang="en-US" sz="2480" dirty="0" smtClean="0"/>
              <a:t>failure</a:t>
            </a:r>
          </a:p>
        </p:txBody>
      </p:sp>
    </p:spTree>
    <p:extLst>
      <p:ext uri="{BB962C8B-B14F-4D97-AF65-F5344CB8AC3E}">
        <p14:creationId xmlns:p14="http://schemas.microsoft.com/office/powerpoint/2010/main" val="30725140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Windows Azure Virtual Machines</a:t>
            </a:r>
            <a:endParaRPr lang="en-US" sz="6600" dirty="0"/>
          </a:p>
        </p:txBody>
      </p:sp>
    </p:spTree>
    <p:extLst>
      <p:ext uri="{BB962C8B-B14F-4D97-AF65-F5344CB8AC3E}">
        <p14:creationId xmlns:p14="http://schemas.microsoft.com/office/powerpoint/2010/main" val="19137226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bwMode="auto">
          <a:xfrm>
            <a:off x="4572001" y="1473352"/>
            <a:ext cx="2510424" cy="4542364"/>
          </a:xfrm>
          <a:prstGeom prst="rect">
            <a:avLst/>
          </a:prstGeom>
          <a:noFill/>
          <a:ln w="1270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3" rIns="93228" bIns="46613" numCol="1" rtlCol="0" anchor="t" anchorCtr="0" compatLnSpc="1">
            <a:prstTxWarp prst="textNoShape">
              <a:avLst/>
            </a:prstTxWarp>
          </a:bodyPr>
          <a:lstStyle/>
          <a:p>
            <a:pPr algn="ctr" defTabSz="1242948" fontAlgn="base">
              <a:spcBef>
                <a:spcPct val="0"/>
              </a:spcBef>
              <a:spcAft>
                <a:spcPct val="0"/>
              </a:spcAft>
            </a:pPr>
            <a:r>
              <a:rPr lang="en-US" dirty="0">
                <a:ln>
                  <a:solidFill>
                    <a:srgbClr val="FFFFFF">
                      <a:alpha val="0"/>
                    </a:srgbClr>
                  </a:solidFill>
                </a:ln>
                <a:gradFill>
                  <a:gsLst>
                    <a:gs pos="0">
                      <a:srgbClr val="505050">
                        <a:lumMod val="50000"/>
                      </a:srgbClr>
                    </a:gs>
                    <a:gs pos="100000">
                      <a:srgbClr val="505050">
                        <a:lumMod val="50000"/>
                      </a:srgbClr>
                    </a:gs>
                  </a:gsLst>
                  <a:lin ang="5400000" scaled="1"/>
                </a:gradFill>
              </a:rPr>
              <a:t>Fault Domain</a:t>
            </a:r>
          </a:p>
        </p:txBody>
      </p:sp>
      <p:sp>
        <p:nvSpPr>
          <p:cNvPr id="4" name="Rectangle 3"/>
          <p:cNvSpPr/>
          <p:nvPr>
            <p:custDataLst>
              <p:tags r:id="rId2"/>
            </p:custDataLst>
          </p:nvPr>
        </p:nvSpPr>
        <p:spPr bwMode="auto">
          <a:xfrm>
            <a:off x="4721537" y="1919072"/>
            <a:ext cx="2240070" cy="3919750"/>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97" tIns="46615" rIns="93197" bIns="46600" numCol="1" spcCol="0" rtlCol="0" anchor="t" anchorCtr="0" compatLnSpc="1">
            <a:prstTxWarp prst="textNoShape">
              <a:avLst/>
            </a:prstTxWarp>
          </a:bodyPr>
          <a:lstStyle/>
          <a:p>
            <a:pPr algn="ctr" defTabSz="931712" fontAlgn="base">
              <a:spcBef>
                <a:spcPts val="1224"/>
              </a:spcBef>
              <a:spcAft>
                <a:spcPct val="0"/>
              </a:spcAft>
            </a:pPr>
            <a:r>
              <a:rPr lang="en-US" dirty="0" smtClean="0">
                <a:ln>
                  <a:solidFill>
                    <a:srgbClr val="FFFFFF">
                      <a:alpha val="0"/>
                    </a:srgbClr>
                  </a:solidFill>
                </a:ln>
                <a:gradFill>
                  <a:gsLst>
                    <a:gs pos="0">
                      <a:srgbClr val="EFEFEF">
                        <a:lumMod val="25000"/>
                      </a:srgbClr>
                    </a:gs>
                    <a:gs pos="100000">
                      <a:srgbClr val="EFEFEF">
                        <a:lumMod val="25000"/>
                      </a:srgbClr>
                    </a:gs>
                  </a:gsLst>
                  <a:lin ang="5400000" scaled="1"/>
                </a:gradFill>
              </a:rPr>
              <a:t>Rack</a:t>
            </a:r>
            <a:endParaRPr lang="en-US" sz="1500" dirty="0">
              <a:ln>
                <a:solidFill>
                  <a:srgbClr val="FFFFFF">
                    <a:alpha val="0"/>
                  </a:srgbClr>
                </a:solidFill>
              </a:ln>
              <a:gradFill>
                <a:gsLst>
                  <a:gs pos="0">
                    <a:srgbClr val="EFEFEF">
                      <a:lumMod val="25000"/>
                    </a:srgbClr>
                  </a:gs>
                  <a:gs pos="100000">
                    <a:srgbClr val="EFEFEF">
                      <a:lumMod val="25000"/>
                    </a:srgbClr>
                  </a:gs>
                </a:gsLst>
                <a:lin ang="5400000" scaled="1"/>
              </a:gradFill>
            </a:endParaRPr>
          </a:p>
        </p:txBody>
      </p:sp>
      <p:sp>
        <p:nvSpPr>
          <p:cNvPr id="5" name="Rectangle 4"/>
          <p:cNvSpPr/>
          <p:nvPr>
            <p:custDataLst>
              <p:tags r:id="rId3"/>
            </p:custDataLst>
          </p:nvPr>
        </p:nvSpPr>
        <p:spPr bwMode="auto">
          <a:xfrm>
            <a:off x="4879494" y="2372457"/>
            <a:ext cx="1895444" cy="155156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3" rIns="93228" bIns="46613" numCol="1" rtlCol="0" anchor="t" anchorCtr="0" compatLnSpc="1">
            <a:prstTxWarp prst="textNoShape">
              <a:avLst/>
            </a:prstTxWarp>
          </a:bodyPr>
          <a:lstStyle/>
          <a:p>
            <a:pPr algn="ctr" defTabSz="932027" fontAlgn="base">
              <a:spcBef>
                <a:spcPct val="0"/>
              </a:spcBef>
              <a:spcAft>
                <a:spcPct val="0"/>
              </a:spcAft>
            </a:pPr>
            <a:r>
              <a:rPr lang="en-US" dirty="0">
                <a:ln>
                  <a:solidFill>
                    <a:srgbClr val="FFFFFF">
                      <a:alpha val="0"/>
                    </a:srgbClr>
                  </a:solidFill>
                </a:ln>
                <a:solidFill>
                  <a:srgbClr val="FFFFFF"/>
                </a:solidFill>
              </a:rPr>
              <a:t>Virtual Machine</a:t>
            </a:r>
          </a:p>
        </p:txBody>
      </p:sp>
      <p:sp>
        <p:nvSpPr>
          <p:cNvPr id="6" name="Rectangle 5"/>
          <p:cNvSpPr/>
          <p:nvPr>
            <p:custDataLst>
              <p:tags r:id="rId4"/>
            </p:custDataLst>
          </p:nvPr>
        </p:nvSpPr>
        <p:spPr bwMode="auto">
          <a:xfrm>
            <a:off x="5137965" y="2797072"/>
            <a:ext cx="1378505" cy="9474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3" rIns="93228" bIns="46613" numCol="1" rtlCol="0" anchor="ctr" anchorCtr="0" compatLnSpc="1">
            <a:prstTxWarp prst="textNoShape">
              <a:avLst/>
            </a:prstTxWarp>
          </a:bodyPr>
          <a:lstStyle/>
          <a:p>
            <a:pPr algn="ctr" defTabSz="932027" fontAlgn="base">
              <a:spcBef>
                <a:spcPct val="0"/>
              </a:spcBef>
              <a:spcAft>
                <a:spcPct val="0"/>
              </a:spcAft>
            </a:pPr>
            <a:r>
              <a:rPr lang="en-NZ" sz="2000" dirty="0">
                <a:ln>
                  <a:solidFill>
                    <a:srgbClr val="FFFFFF">
                      <a:alpha val="0"/>
                    </a:srgbClr>
                  </a:solidFill>
                </a:ln>
                <a:solidFill>
                  <a:srgbClr val="595959"/>
                </a:solidFill>
              </a:rPr>
              <a:t>IIS1</a:t>
            </a:r>
          </a:p>
        </p:txBody>
      </p:sp>
      <p:sp>
        <p:nvSpPr>
          <p:cNvPr id="8" name="Rectangle 7"/>
          <p:cNvSpPr/>
          <p:nvPr>
            <p:custDataLst>
              <p:tags r:id="rId5"/>
            </p:custDataLst>
          </p:nvPr>
        </p:nvSpPr>
        <p:spPr bwMode="auto">
          <a:xfrm>
            <a:off x="4879494" y="4121447"/>
            <a:ext cx="1895444" cy="155156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3" rIns="93228" bIns="46613" numCol="1" rtlCol="0" anchor="t" anchorCtr="0" compatLnSpc="1">
            <a:prstTxWarp prst="textNoShape">
              <a:avLst/>
            </a:prstTxWarp>
          </a:bodyPr>
          <a:lstStyle/>
          <a:p>
            <a:pPr algn="ctr" defTabSz="932027" fontAlgn="base">
              <a:spcBef>
                <a:spcPct val="0"/>
              </a:spcBef>
              <a:spcAft>
                <a:spcPct val="0"/>
              </a:spcAft>
            </a:pPr>
            <a:r>
              <a:rPr lang="en-US" dirty="0">
                <a:ln>
                  <a:solidFill>
                    <a:srgbClr val="FFFFFF">
                      <a:alpha val="0"/>
                    </a:srgbClr>
                  </a:solidFill>
                </a:ln>
                <a:solidFill>
                  <a:srgbClr val="FFFFFF"/>
                </a:solidFill>
              </a:rPr>
              <a:t>Virtual Machine</a:t>
            </a:r>
          </a:p>
        </p:txBody>
      </p:sp>
      <p:sp>
        <p:nvSpPr>
          <p:cNvPr id="9" name="Rectangle 8"/>
          <p:cNvSpPr/>
          <p:nvPr>
            <p:custDataLst>
              <p:tags r:id="rId6"/>
            </p:custDataLst>
          </p:nvPr>
        </p:nvSpPr>
        <p:spPr bwMode="auto">
          <a:xfrm>
            <a:off x="5137965" y="4546061"/>
            <a:ext cx="1378505" cy="9971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3" rIns="93228" bIns="46613" numCol="1" rtlCol="0" anchor="ctr" anchorCtr="0" compatLnSpc="1">
            <a:prstTxWarp prst="textNoShape">
              <a:avLst/>
            </a:prstTxWarp>
          </a:bodyPr>
          <a:lstStyle/>
          <a:p>
            <a:pPr algn="ctr" defTabSz="932027" fontAlgn="base">
              <a:spcBef>
                <a:spcPct val="0"/>
              </a:spcBef>
              <a:spcAft>
                <a:spcPct val="0"/>
              </a:spcAft>
            </a:pPr>
            <a:r>
              <a:rPr lang="en-NZ" sz="2000" dirty="0">
                <a:ln>
                  <a:solidFill>
                    <a:srgbClr val="FFFFFF">
                      <a:alpha val="0"/>
                    </a:srgbClr>
                  </a:solidFill>
                </a:ln>
                <a:solidFill>
                  <a:srgbClr val="595959"/>
                </a:solidFill>
              </a:rPr>
              <a:t>SQL1</a:t>
            </a:r>
          </a:p>
        </p:txBody>
      </p:sp>
      <p:sp>
        <p:nvSpPr>
          <p:cNvPr id="11" name="Rectangle 10"/>
          <p:cNvSpPr/>
          <p:nvPr>
            <p:custDataLst>
              <p:tags r:id="rId7"/>
            </p:custDataLst>
          </p:nvPr>
        </p:nvSpPr>
        <p:spPr bwMode="auto">
          <a:xfrm>
            <a:off x="9269583" y="1473352"/>
            <a:ext cx="2510424" cy="4542364"/>
          </a:xfrm>
          <a:prstGeom prst="rect">
            <a:avLst/>
          </a:prstGeom>
          <a:noFill/>
          <a:ln w="1270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3" rIns="93228" bIns="46613" numCol="1" rtlCol="0" anchor="t" anchorCtr="0" compatLnSpc="1">
            <a:prstTxWarp prst="textNoShape">
              <a:avLst/>
            </a:prstTxWarp>
          </a:bodyPr>
          <a:lstStyle/>
          <a:p>
            <a:pPr algn="ctr" defTabSz="1242948" fontAlgn="base">
              <a:spcBef>
                <a:spcPct val="0"/>
              </a:spcBef>
              <a:spcAft>
                <a:spcPct val="0"/>
              </a:spcAft>
            </a:pPr>
            <a:r>
              <a:rPr lang="en-US" dirty="0">
                <a:ln>
                  <a:solidFill>
                    <a:srgbClr val="FFFFFF">
                      <a:alpha val="0"/>
                    </a:srgbClr>
                  </a:solidFill>
                </a:ln>
                <a:gradFill>
                  <a:gsLst>
                    <a:gs pos="0">
                      <a:srgbClr val="505050">
                        <a:lumMod val="50000"/>
                      </a:srgbClr>
                    </a:gs>
                    <a:gs pos="100000">
                      <a:srgbClr val="505050">
                        <a:lumMod val="50000"/>
                      </a:srgbClr>
                    </a:gs>
                  </a:gsLst>
                  <a:lin ang="5400000" scaled="1"/>
                </a:gradFill>
              </a:rPr>
              <a:t>Fault Domain</a:t>
            </a:r>
          </a:p>
        </p:txBody>
      </p:sp>
      <p:sp>
        <p:nvSpPr>
          <p:cNvPr id="12" name="Rectangle 11"/>
          <p:cNvSpPr/>
          <p:nvPr>
            <p:custDataLst>
              <p:tags r:id="rId8"/>
            </p:custDataLst>
          </p:nvPr>
        </p:nvSpPr>
        <p:spPr bwMode="auto">
          <a:xfrm>
            <a:off x="9419120" y="1919072"/>
            <a:ext cx="2240070" cy="3919750"/>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97" tIns="46615" rIns="93197" bIns="46600" numCol="1" spcCol="0" rtlCol="0" anchor="t" anchorCtr="0" compatLnSpc="1">
            <a:prstTxWarp prst="textNoShape">
              <a:avLst/>
            </a:prstTxWarp>
          </a:bodyPr>
          <a:lstStyle/>
          <a:p>
            <a:pPr algn="ctr" defTabSz="931712" fontAlgn="base">
              <a:spcBef>
                <a:spcPts val="1224"/>
              </a:spcBef>
              <a:spcAft>
                <a:spcPct val="0"/>
              </a:spcAft>
            </a:pPr>
            <a:r>
              <a:rPr lang="en-US" dirty="0" smtClean="0">
                <a:ln>
                  <a:solidFill>
                    <a:srgbClr val="FFFFFF">
                      <a:alpha val="0"/>
                    </a:srgbClr>
                  </a:solidFill>
                </a:ln>
                <a:gradFill>
                  <a:gsLst>
                    <a:gs pos="0">
                      <a:srgbClr val="EFEFEF">
                        <a:lumMod val="25000"/>
                      </a:srgbClr>
                    </a:gs>
                    <a:gs pos="100000">
                      <a:srgbClr val="EFEFEF">
                        <a:lumMod val="25000"/>
                      </a:srgbClr>
                    </a:gs>
                  </a:gsLst>
                  <a:lin ang="5400000" scaled="1"/>
                </a:gradFill>
              </a:rPr>
              <a:t>Rack</a:t>
            </a:r>
            <a:endParaRPr lang="en-US" sz="1500" dirty="0">
              <a:ln>
                <a:solidFill>
                  <a:srgbClr val="FFFFFF">
                    <a:alpha val="0"/>
                  </a:srgbClr>
                </a:solidFill>
              </a:ln>
              <a:gradFill>
                <a:gsLst>
                  <a:gs pos="0">
                    <a:srgbClr val="EFEFEF">
                      <a:lumMod val="25000"/>
                    </a:srgbClr>
                  </a:gs>
                  <a:gs pos="100000">
                    <a:srgbClr val="EFEFEF">
                      <a:lumMod val="25000"/>
                    </a:srgbClr>
                  </a:gs>
                </a:gsLst>
                <a:lin ang="5400000" scaled="1"/>
              </a:gradFill>
            </a:endParaRPr>
          </a:p>
        </p:txBody>
      </p:sp>
      <p:sp>
        <p:nvSpPr>
          <p:cNvPr id="13" name="Rectangle 12"/>
          <p:cNvSpPr/>
          <p:nvPr>
            <p:custDataLst>
              <p:tags r:id="rId9"/>
            </p:custDataLst>
          </p:nvPr>
        </p:nvSpPr>
        <p:spPr bwMode="auto">
          <a:xfrm>
            <a:off x="9577075" y="2372457"/>
            <a:ext cx="1895444" cy="155156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3" rIns="93228" bIns="46613" numCol="1" rtlCol="0" anchor="t" anchorCtr="0" compatLnSpc="1">
            <a:prstTxWarp prst="textNoShape">
              <a:avLst/>
            </a:prstTxWarp>
          </a:bodyPr>
          <a:lstStyle/>
          <a:p>
            <a:pPr algn="ctr" defTabSz="932027" fontAlgn="base">
              <a:spcBef>
                <a:spcPct val="0"/>
              </a:spcBef>
              <a:spcAft>
                <a:spcPct val="0"/>
              </a:spcAft>
            </a:pPr>
            <a:r>
              <a:rPr lang="en-US" dirty="0">
                <a:ln>
                  <a:solidFill>
                    <a:srgbClr val="FFFFFF">
                      <a:alpha val="0"/>
                    </a:srgbClr>
                  </a:solidFill>
                </a:ln>
                <a:solidFill>
                  <a:srgbClr val="FFFFFF"/>
                </a:solidFill>
              </a:rPr>
              <a:t>Virtual Machine</a:t>
            </a:r>
          </a:p>
        </p:txBody>
      </p:sp>
      <p:sp>
        <p:nvSpPr>
          <p:cNvPr id="14" name="Rectangle 13"/>
          <p:cNvSpPr/>
          <p:nvPr>
            <p:custDataLst>
              <p:tags r:id="rId10"/>
            </p:custDataLst>
          </p:nvPr>
        </p:nvSpPr>
        <p:spPr bwMode="auto">
          <a:xfrm>
            <a:off x="9835548" y="2786982"/>
            <a:ext cx="1378505" cy="95755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3" rIns="93228" bIns="46613" numCol="1" rtlCol="0" anchor="ctr" anchorCtr="0" compatLnSpc="1">
            <a:prstTxWarp prst="textNoShape">
              <a:avLst/>
            </a:prstTxWarp>
          </a:bodyPr>
          <a:lstStyle/>
          <a:p>
            <a:pPr algn="ctr" defTabSz="932027" fontAlgn="base">
              <a:spcBef>
                <a:spcPct val="0"/>
              </a:spcBef>
              <a:spcAft>
                <a:spcPct val="0"/>
              </a:spcAft>
            </a:pPr>
            <a:r>
              <a:rPr lang="en-NZ" sz="2000" dirty="0">
                <a:ln>
                  <a:solidFill>
                    <a:srgbClr val="FFFFFF">
                      <a:alpha val="0"/>
                    </a:srgbClr>
                  </a:solidFill>
                </a:ln>
                <a:solidFill>
                  <a:srgbClr val="595959"/>
                </a:solidFill>
              </a:rPr>
              <a:t>IIS2</a:t>
            </a:r>
          </a:p>
        </p:txBody>
      </p:sp>
      <p:sp>
        <p:nvSpPr>
          <p:cNvPr id="16" name="Rectangle 15"/>
          <p:cNvSpPr/>
          <p:nvPr>
            <p:custDataLst>
              <p:tags r:id="rId11"/>
            </p:custDataLst>
          </p:nvPr>
        </p:nvSpPr>
        <p:spPr bwMode="auto">
          <a:xfrm>
            <a:off x="9577075" y="4121447"/>
            <a:ext cx="1895444" cy="155156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3" rIns="93228" bIns="46613" numCol="1" rtlCol="0" anchor="t" anchorCtr="0" compatLnSpc="1">
            <a:prstTxWarp prst="textNoShape">
              <a:avLst/>
            </a:prstTxWarp>
          </a:bodyPr>
          <a:lstStyle/>
          <a:p>
            <a:pPr algn="ctr" defTabSz="932027" fontAlgn="base">
              <a:spcBef>
                <a:spcPct val="0"/>
              </a:spcBef>
              <a:spcAft>
                <a:spcPct val="0"/>
              </a:spcAft>
            </a:pPr>
            <a:r>
              <a:rPr lang="en-US" dirty="0">
                <a:ln>
                  <a:solidFill>
                    <a:srgbClr val="FFFFFF">
                      <a:alpha val="0"/>
                    </a:srgbClr>
                  </a:solidFill>
                </a:ln>
                <a:solidFill>
                  <a:srgbClr val="FFFFFF"/>
                </a:solidFill>
              </a:rPr>
              <a:t>Virtual Machine</a:t>
            </a:r>
          </a:p>
        </p:txBody>
      </p:sp>
      <p:sp>
        <p:nvSpPr>
          <p:cNvPr id="17" name="Rectangle 16"/>
          <p:cNvSpPr/>
          <p:nvPr>
            <p:custDataLst>
              <p:tags r:id="rId12"/>
            </p:custDataLst>
          </p:nvPr>
        </p:nvSpPr>
        <p:spPr bwMode="auto">
          <a:xfrm>
            <a:off x="9835548" y="4546061"/>
            <a:ext cx="1378505" cy="9971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3" rIns="93228" bIns="46613" numCol="1" rtlCol="0" anchor="ctr" anchorCtr="0" compatLnSpc="1">
            <a:prstTxWarp prst="textNoShape">
              <a:avLst/>
            </a:prstTxWarp>
          </a:bodyPr>
          <a:lstStyle/>
          <a:p>
            <a:pPr algn="ctr" defTabSz="932027" fontAlgn="base">
              <a:spcBef>
                <a:spcPct val="0"/>
              </a:spcBef>
              <a:spcAft>
                <a:spcPct val="0"/>
              </a:spcAft>
            </a:pPr>
            <a:r>
              <a:rPr lang="en-NZ" sz="2000" dirty="0">
                <a:ln>
                  <a:solidFill>
                    <a:srgbClr val="FFFFFF">
                      <a:alpha val="0"/>
                    </a:srgbClr>
                  </a:solidFill>
                </a:ln>
                <a:solidFill>
                  <a:srgbClr val="595959"/>
                </a:solidFill>
              </a:rPr>
              <a:t>SQL2</a:t>
            </a:r>
          </a:p>
        </p:txBody>
      </p:sp>
      <p:sp>
        <p:nvSpPr>
          <p:cNvPr id="19" name="Rectangle 18"/>
          <p:cNvSpPr/>
          <p:nvPr>
            <p:custDataLst>
              <p:tags r:id="rId13"/>
            </p:custDataLst>
          </p:nvPr>
        </p:nvSpPr>
        <p:spPr bwMode="auto">
          <a:xfrm>
            <a:off x="4648875" y="2752719"/>
            <a:ext cx="7068664" cy="1033022"/>
          </a:xfrm>
          <a:prstGeom prst="rect">
            <a:avLst/>
          </a:prstGeom>
          <a:noFill/>
          <a:ln w="38100">
            <a:solidFill>
              <a:schemeClr val="accent3"/>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3" rIns="93228" bIns="46613" numCol="1" rtlCol="0" anchor="ctr" anchorCtr="0" compatLnSpc="1">
            <a:prstTxWarp prst="textNoShape">
              <a:avLst/>
            </a:prstTxWarp>
          </a:bodyPr>
          <a:lstStyle/>
          <a:p>
            <a:pPr algn="ctr" defTabSz="932027" fontAlgn="base">
              <a:spcBef>
                <a:spcPct val="0"/>
              </a:spcBef>
              <a:spcAft>
                <a:spcPct val="0"/>
              </a:spcAft>
            </a:pPr>
            <a:r>
              <a:rPr lang="en-US" dirty="0">
                <a:ln>
                  <a:solidFill>
                    <a:srgbClr val="FFFFFF">
                      <a:alpha val="0"/>
                    </a:srgbClr>
                  </a:solidFill>
                </a:ln>
                <a:gradFill>
                  <a:gsLst>
                    <a:gs pos="0">
                      <a:srgbClr val="505050">
                        <a:lumMod val="50000"/>
                      </a:srgbClr>
                    </a:gs>
                    <a:gs pos="100000">
                      <a:srgbClr val="505050">
                        <a:lumMod val="50000"/>
                      </a:srgbClr>
                    </a:gs>
                  </a:gsLst>
                  <a:lin ang="5400000" scaled="1"/>
                </a:gradFill>
              </a:rPr>
              <a:t>Web Availability Set</a:t>
            </a:r>
          </a:p>
        </p:txBody>
      </p:sp>
      <p:sp>
        <p:nvSpPr>
          <p:cNvPr id="21" name="Rectangle 20"/>
          <p:cNvSpPr/>
          <p:nvPr>
            <p:custDataLst>
              <p:tags r:id="rId14"/>
            </p:custDataLst>
          </p:nvPr>
        </p:nvSpPr>
        <p:spPr bwMode="auto">
          <a:xfrm>
            <a:off x="4648875" y="4501710"/>
            <a:ext cx="7068664" cy="1100438"/>
          </a:xfrm>
          <a:prstGeom prst="rect">
            <a:avLst/>
          </a:prstGeom>
          <a:noFill/>
          <a:ln w="38100">
            <a:solidFill>
              <a:schemeClr val="accent3"/>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3" rIns="93228" bIns="46613" numCol="1" rtlCol="0" anchor="ctr" anchorCtr="0" compatLnSpc="1">
            <a:prstTxWarp prst="textNoShape">
              <a:avLst/>
            </a:prstTxWarp>
          </a:bodyPr>
          <a:lstStyle/>
          <a:p>
            <a:pPr algn="ctr" defTabSz="932027" fontAlgn="base">
              <a:spcBef>
                <a:spcPct val="0"/>
              </a:spcBef>
              <a:spcAft>
                <a:spcPct val="0"/>
              </a:spcAft>
            </a:pPr>
            <a:r>
              <a:rPr lang="en-US" dirty="0">
                <a:ln>
                  <a:solidFill>
                    <a:srgbClr val="FFFFFF">
                      <a:alpha val="0"/>
                    </a:srgbClr>
                  </a:solidFill>
                </a:ln>
                <a:gradFill>
                  <a:gsLst>
                    <a:gs pos="0">
                      <a:srgbClr val="505050">
                        <a:lumMod val="50000"/>
                      </a:srgbClr>
                    </a:gs>
                    <a:gs pos="100000">
                      <a:srgbClr val="505050">
                        <a:lumMod val="50000"/>
                      </a:srgbClr>
                    </a:gs>
                  </a:gsLst>
                  <a:lin ang="5400000" scaled="1"/>
                </a:gradFill>
              </a:rPr>
              <a:t>SQL Availability Set</a:t>
            </a:r>
          </a:p>
        </p:txBody>
      </p:sp>
      <p:sp>
        <p:nvSpPr>
          <p:cNvPr id="18" name="Rectangle 17"/>
          <p:cNvSpPr/>
          <p:nvPr/>
        </p:nvSpPr>
        <p:spPr bwMode="auto">
          <a:xfrm>
            <a:off x="0" y="1388532"/>
            <a:ext cx="3894137" cy="5625131"/>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40" tIns="146192" rIns="182740" bIns="146192" numCol="1" spcCol="0" rtlCol="0" fromWordArt="0" anchor="t" anchorCtr="0" forceAA="0" compatLnSpc="1">
            <a:prstTxWarp prst="textNoShape">
              <a:avLst/>
            </a:prstTxWarp>
            <a:noAutofit/>
          </a:bodyPr>
          <a:lstStyle/>
          <a:p>
            <a:pPr algn="ctr" defTabSz="913398"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pic>
        <p:nvPicPr>
          <p:cNvPr id="20" name="Picture 19"/>
          <p:cNvPicPr>
            <a:picLocks noChangeAspect="1"/>
          </p:cNvPicPr>
          <p:nvPr/>
        </p:nvPicPr>
        <p:blipFill>
          <a:blip r:embed="rId17">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0951" y="6068916"/>
            <a:ext cx="3171463" cy="763882"/>
          </a:xfrm>
          <a:prstGeom prst="rect">
            <a:avLst/>
          </a:prstGeom>
        </p:spPr>
      </p:pic>
      <p:sp>
        <p:nvSpPr>
          <p:cNvPr id="31" name="Title 30"/>
          <p:cNvSpPr>
            <a:spLocks noGrp="1"/>
          </p:cNvSpPr>
          <p:nvPr>
            <p:ph type="title"/>
          </p:nvPr>
        </p:nvSpPr>
        <p:spPr>
          <a:xfrm>
            <a:off x="274639" y="292090"/>
            <a:ext cx="11505368" cy="1403326"/>
          </a:xfrm>
        </p:spPr>
        <p:txBody>
          <a:bodyPr/>
          <a:lstStyle/>
          <a:p>
            <a:r>
              <a:rPr lang="en-NZ" sz="4400" dirty="0" smtClean="0">
                <a:solidFill>
                  <a:schemeClr val="accent1"/>
                </a:solidFill>
              </a:rPr>
              <a:t>Make VMs Resilient to Failures with Availability Sets</a:t>
            </a:r>
            <a:endParaRPr lang="en-NZ" sz="4400" dirty="0">
              <a:solidFill>
                <a:schemeClr val="accent1"/>
              </a:solidFill>
            </a:endParaRPr>
          </a:p>
        </p:txBody>
      </p:sp>
      <p:sp>
        <p:nvSpPr>
          <p:cNvPr id="22" name="Title 30"/>
          <p:cNvSpPr txBox="1">
            <a:spLocks/>
          </p:cNvSpPr>
          <p:nvPr/>
        </p:nvSpPr>
        <p:spPr>
          <a:xfrm>
            <a:off x="274639" y="1921451"/>
            <a:ext cx="3393011" cy="4838112"/>
          </a:xfrm>
          <a:prstGeom prst="rect">
            <a:avLst/>
          </a:prstGeom>
        </p:spPr>
        <p:txBody>
          <a:bodyPr vert="horz" wrap="square" lIns="146192" tIns="91373" rIns="146192" bIns="91373" rtlCol="0" anchor="t">
            <a:spAutoFit/>
          </a:bodyPr>
          <a:lstStyle>
            <a:lvl1pPr algn="l" defTabSz="932383" rtl="0" eaLnBrk="1" latinLnBrk="0" hangingPunct="1">
              <a:lnSpc>
                <a:spcPct val="90000"/>
              </a:lnSpc>
              <a:spcBef>
                <a:spcPct val="0"/>
              </a:spcBef>
              <a:buNone/>
              <a:defRPr lang="en-US" sz="5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lang="en-NZ" sz="2400" dirty="0" smtClean="0">
                <a:gradFill>
                  <a:gsLst>
                    <a:gs pos="1250">
                      <a:srgbClr val="FFFFFF"/>
                    </a:gs>
                    <a:gs pos="100000">
                      <a:srgbClr val="FFFFFF"/>
                    </a:gs>
                  </a:gsLst>
                  <a:lin ang="5400000" scaled="0"/>
                </a:gradFill>
                <a:latin typeface="Segoe UI"/>
              </a:rPr>
              <a:t>Get </a:t>
            </a:r>
            <a:r>
              <a:rPr lang="en-NZ" sz="2400" dirty="0">
                <a:gradFill>
                  <a:gsLst>
                    <a:gs pos="1250">
                      <a:srgbClr val="FFFFFF"/>
                    </a:gs>
                    <a:gs pos="100000">
                      <a:srgbClr val="FFFFFF"/>
                    </a:gs>
                  </a:gsLst>
                  <a:lin ang="5400000" scaled="0"/>
                </a:gradFill>
                <a:latin typeface="Segoe UI"/>
              </a:rPr>
              <a:t>SLA by deploying multiple instances in availability sets</a:t>
            </a:r>
          </a:p>
          <a:p>
            <a:endParaRPr lang="en-NZ" sz="2400" dirty="0">
              <a:gradFill>
                <a:gsLst>
                  <a:gs pos="1250">
                    <a:srgbClr val="FFFFFF"/>
                  </a:gs>
                  <a:gs pos="100000">
                    <a:srgbClr val="FFFFFF"/>
                  </a:gs>
                </a:gsLst>
                <a:lin ang="5400000" scaled="0"/>
              </a:gradFill>
              <a:latin typeface="Segoe UI"/>
            </a:endParaRPr>
          </a:p>
          <a:p>
            <a:r>
              <a:rPr lang="en-NZ" sz="2400" dirty="0">
                <a:gradFill>
                  <a:gsLst>
                    <a:gs pos="1250">
                      <a:srgbClr val="FFFFFF"/>
                    </a:gs>
                    <a:gs pos="100000">
                      <a:srgbClr val="FFFFFF"/>
                    </a:gs>
                  </a:gsLst>
                  <a:lin ang="5400000" scaled="0"/>
                </a:gradFill>
                <a:latin typeface="Segoe UI"/>
              </a:rPr>
              <a:t>Ensure availability during updates &amp; maintenance</a:t>
            </a:r>
          </a:p>
          <a:p>
            <a:endParaRPr lang="en-NZ" sz="2400" dirty="0">
              <a:gradFill>
                <a:gsLst>
                  <a:gs pos="1250">
                    <a:srgbClr val="FFFFFF"/>
                  </a:gs>
                  <a:gs pos="100000">
                    <a:srgbClr val="FFFFFF"/>
                  </a:gs>
                </a:gsLst>
                <a:lin ang="5400000" scaled="0"/>
              </a:gradFill>
              <a:latin typeface="Segoe UI"/>
            </a:endParaRPr>
          </a:p>
          <a:p>
            <a:r>
              <a:rPr lang="en-NZ" sz="2400" dirty="0">
                <a:gradFill>
                  <a:gsLst>
                    <a:gs pos="1250">
                      <a:srgbClr val="FFFFFF"/>
                    </a:gs>
                    <a:gs pos="100000">
                      <a:srgbClr val="FFFFFF"/>
                    </a:gs>
                  </a:gsLst>
                  <a:lin ang="5400000" scaled="0"/>
                </a:gradFill>
                <a:latin typeface="Segoe UI"/>
              </a:rPr>
              <a:t>Continue to architecture availability into the application </a:t>
            </a:r>
          </a:p>
          <a:p>
            <a:endParaRPr lang="en-NZ" sz="2400" dirty="0">
              <a:gradFill>
                <a:gsLst>
                  <a:gs pos="1250">
                    <a:srgbClr val="FFFFFF"/>
                  </a:gs>
                  <a:gs pos="100000">
                    <a:srgbClr val="FFFFFF"/>
                  </a:gs>
                </a:gsLst>
                <a:lin ang="5400000" scaled="0"/>
              </a:gradFill>
              <a:latin typeface="Segoe UI"/>
            </a:endParaRPr>
          </a:p>
          <a:p>
            <a:endParaRPr lang="en-NZ" sz="2400" dirty="0">
              <a:gradFill>
                <a:gsLst>
                  <a:gs pos="1250">
                    <a:srgbClr val="FFFFFF"/>
                  </a:gs>
                  <a:gs pos="100000">
                    <a:srgbClr val="FFFFFF"/>
                  </a:gs>
                </a:gsLst>
                <a:lin ang="5400000" scaled="0"/>
              </a:gradFill>
              <a:latin typeface="Segoe UI"/>
            </a:endParaRPr>
          </a:p>
          <a:p>
            <a:endParaRPr lang="en-NZ" sz="2400" dirty="0">
              <a:gradFill>
                <a:gsLst>
                  <a:gs pos="1250">
                    <a:srgbClr val="FFFFFF"/>
                  </a:gs>
                  <a:gs pos="100000">
                    <a:srgbClr val="FFFFFF"/>
                  </a:gs>
                </a:gsLst>
                <a:lin ang="5400000" scaled="0"/>
              </a:gradFill>
              <a:latin typeface="Segoe UI"/>
            </a:endParaRPr>
          </a:p>
          <a:p>
            <a:endParaRPr lang="en-NZ" sz="2400" dirty="0">
              <a:gradFill>
                <a:gsLst>
                  <a:gs pos="125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16697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solutions in Windows Azure</a:t>
            </a:r>
          </a:p>
        </p:txBody>
      </p:sp>
      <p:sp>
        <p:nvSpPr>
          <p:cNvPr id="48" name="Rectangle 47"/>
          <p:cNvSpPr/>
          <p:nvPr/>
        </p:nvSpPr>
        <p:spPr>
          <a:xfrm>
            <a:off x="4499068" y="5222474"/>
            <a:ext cx="3439498" cy="728248"/>
          </a:xfrm>
          <a:prstGeom prst="rect">
            <a:avLst/>
          </a:prstGeom>
        </p:spPr>
        <p:txBody>
          <a:bodyPr wrap="square" lIns="124314" tIns="62158" rIns="124314" bIns="62158">
            <a:spAutoFit/>
          </a:bodyPr>
          <a:lstStyle/>
          <a:p>
            <a:pPr algn="ctr" defTabSz="776882" fontAlgn="base">
              <a:lnSpc>
                <a:spcPct val="80000"/>
              </a:lnSpc>
            </a:pPr>
            <a:r>
              <a:rPr lang="en-US" sz="1938" dirty="0">
                <a:gradFill>
                  <a:gsLst>
                    <a:gs pos="0">
                      <a:srgbClr val="FFFFFF"/>
                    </a:gs>
                    <a:gs pos="100000">
                      <a:srgbClr val="FFFFFF"/>
                    </a:gs>
                  </a:gsLst>
                  <a:lin ang="5400000" scaled="0"/>
                </a:gradFill>
              </a:rPr>
              <a:t>Secure Site-to-Site </a:t>
            </a:r>
          </a:p>
          <a:p>
            <a:pPr algn="ctr" defTabSz="776882" fontAlgn="base">
              <a:lnSpc>
                <a:spcPct val="80000"/>
              </a:lnSpc>
            </a:pPr>
            <a:r>
              <a:rPr lang="en-US" sz="1938" dirty="0">
                <a:gradFill>
                  <a:gsLst>
                    <a:gs pos="0">
                      <a:srgbClr val="FFFFFF"/>
                    </a:gs>
                    <a:gs pos="100000">
                      <a:srgbClr val="FFFFFF"/>
                    </a:gs>
                  </a:gsLst>
                  <a:lin ang="5400000" scaled="0"/>
                </a:gradFill>
              </a:rPr>
              <a:t>Network Connectivity</a:t>
            </a:r>
          </a:p>
          <a:p>
            <a:pPr algn="ctr" defTabSz="776882" fontAlgn="base">
              <a:lnSpc>
                <a:spcPct val="80000"/>
              </a:lnSpc>
            </a:pPr>
            <a:r>
              <a:rPr lang="en-US" sz="918" dirty="0">
                <a:gradFill>
                  <a:gsLst>
                    <a:gs pos="0">
                      <a:srgbClr val="FFFFFF"/>
                    </a:gs>
                    <a:gs pos="100000">
                      <a:srgbClr val="FFFFFF"/>
                    </a:gs>
                  </a:gsLst>
                  <a:lin ang="5400000" scaled="0"/>
                </a:gradFill>
              </a:rPr>
              <a:t>Windows Azure Virtual Network</a:t>
            </a:r>
          </a:p>
        </p:txBody>
      </p:sp>
      <p:grpSp>
        <p:nvGrpSpPr>
          <p:cNvPr id="57" name="Group 56"/>
          <p:cNvGrpSpPr/>
          <p:nvPr/>
        </p:nvGrpSpPr>
        <p:grpSpPr>
          <a:xfrm>
            <a:off x="8275856" y="5120296"/>
            <a:ext cx="2424768" cy="932603"/>
            <a:chOff x="8111868" y="4860859"/>
            <a:chExt cx="2377439" cy="914400"/>
          </a:xfrm>
        </p:grpSpPr>
        <p:sp>
          <p:nvSpPr>
            <p:cNvPr id="59" name="Freeform 58"/>
            <p:cNvSpPr/>
            <p:nvPr/>
          </p:nvSpPr>
          <p:spPr>
            <a:xfrm>
              <a:off x="8111868" y="4860859"/>
              <a:ext cx="2377439"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64" name="Freeform 17"/>
            <p:cNvSpPr>
              <a:spLocks noEditPoints="1"/>
            </p:cNvSpPr>
            <p:nvPr/>
          </p:nvSpPr>
          <p:spPr bwMode="auto">
            <a:xfrm>
              <a:off x="8975363" y="4990019"/>
              <a:ext cx="650449" cy="656080"/>
            </a:xfrm>
            <a:custGeom>
              <a:avLst/>
              <a:gdLst>
                <a:gd name="T0" fmla="*/ 57 w 293"/>
                <a:gd name="T1" fmla="*/ 195 h 296"/>
                <a:gd name="T2" fmla="*/ 112 w 293"/>
                <a:gd name="T3" fmla="*/ 187 h 296"/>
                <a:gd name="T4" fmla="*/ 229 w 293"/>
                <a:gd name="T5" fmla="*/ 213 h 296"/>
                <a:gd name="T6" fmla="*/ 44 w 293"/>
                <a:gd name="T7" fmla="*/ 120 h 296"/>
                <a:gd name="T8" fmla="*/ 61 w 293"/>
                <a:gd name="T9" fmla="*/ 101 h 296"/>
                <a:gd name="T10" fmla="*/ 44 w 293"/>
                <a:gd name="T11" fmla="*/ 217 h 296"/>
                <a:gd name="T12" fmla="*/ 52 w 293"/>
                <a:gd name="T13" fmla="*/ 236 h 296"/>
                <a:gd name="T14" fmla="*/ 183 w 293"/>
                <a:gd name="T15" fmla="*/ 236 h 296"/>
                <a:gd name="T16" fmla="*/ 223 w 293"/>
                <a:gd name="T17" fmla="*/ 244 h 296"/>
                <a:gd name="T18" fmla="*/ 229 w 293"/>
                <a:gd name="T19" fmla="*/ 179 h 296"/>
                <a:gd name="T20" fmla="*/ 223 w 293"/>
                <a:gd name="T21" fmla="*/ 143 h 296"/>
                <a:gd name="T22" fmla="*/ 32 w 293"/>
                <a:gd name="T23" fmla="*/ 139 h 296"/>
                <a:gd name="T24" fmla="*/ 56 w 293"/>
                <a:gd name="T25" fmla="*/ 142 h 296"/>
                <a:gd name="T26" fmla="*/ 179 w 293"/>
                <a:gd name="T27" fmla="*/ 150 h 296"/>
                <a:gd name="T28" fmla="*/ 57 w 293"/>
                <a:gd name="T29" fmla="*/ 60 h 296"/>
                <a:gd name="T30" fmla="*/ 112 w 293"/>
                <a:gd name="T31" fmla="*/ 52 h 296"/>
                <a:gd name="T32" fmla="*/ 261 w 293"/>
                <a:gd name="T33" fmla="*/ 194 h 296"/>
                <a:gd name="T34" fmla="*/ 277 w 293"/>
                <a:gd name="T35" fmla="*/ 147 h 296"/>
                <a:gd name="T36" fmla="*/ 246 w 293"/>
                <a:gd name="T37" fmla="*/ 279 h 296"/>
                <a:gd name="T38" fmla="*/ 261 w 293"/>
                <a:gd name="T39" fmla="*/ 254 h 296"/>
                <a:gd name="T40" fmla="*/ 223 w 293"/>
                <a:gd name="T41" fmla="*/ 87 h 296"/>
                <a:gd name="T42" fmla="*/ 253 w 293"/>
                <a:gd name="T43" fmla="*/ 254 h 296"/>
                <a:gd name="T44" fmla="*/ 79 w 293"/>
                <a:gd name="T45" fmla="*/ 272 h 296"/>
                <a:gd name="T46" fmla="*/ 43 w 293"/>
                <a:gd name="T47" fmla="*/ 23 h 296"/>
                <a:gd name="T48" fmla="*/ 226 w 293"/>
                <a:gd name="T49" fmla="*/ 109 h 296"/>
                <a:gd name="T50" fmla="*/ 4 w 293"/>
                <a:gd name="T51" fmla="*/ 96 h 296"/>
                <a:gd name="T52" fmla="*/ 61 w 293"/>
                <a:gd name="T53" fmla="*/ 4 h 296"/>
                <a:gd name="T54" fmla="*/ 4 w 293"/>
                <a:gd name="T55" fmla="*/ 24 h 296"/>
                <a:gd name="T56" fmla="*/ 69 w 293"/>
                <a:gd name="T57" fmla="*/ 0 h 296"/>
                <a:gd name="T58" fmla="*/ 0 w 293"/>
                <a:gd name="T59" fmla="*/ 56 h 296"/>
                <a:gd name="T60" fmla="*/ 4 w 293"/>
                <a:gd name="T61" fmla="*/ 42 h 296"/>
                <a:gd name="T62" fmla="*/ 4 w 293"/>
                <a:gd name="T63" fmla="*/ 72 h 296"/>
                <a:gd name="T64" fmla="*/ 109 w 293"/>
                <a:gd name="T65" fmla="*/ 0 h 296"/>
                <a:gd name="T66" fmla="*/ 259 w 293"/>
                <a:gd name="T67" fmla="*/ 61 h 296"/>
                <a:gd name="T68" fmla="*/ 274 w 293"/>
                <a:gd name="T69" fmla="*/ 89 h 296"/>
                <a:gd name="T70" fmla="*/ 243 w 293"/>
                <a:gd name="T71" fmla="*/ 33 h 296"/>
                <a:gd name="T72" fmla="*/ 205 w 293"/>
                <a:gd name="T73" fmla="*/ 4 h 296"/>
                <a:gd name="T74" fmla="*/ 172 w 293"/>
                <a:gd name="T75" fmla="*/ 0 h 296"/>
                <a:gd name="T76" fmla="*/ 210 w 293"/>
                <a:gd name="T77" fmla="*/ 11 h 296"/>
                <a:gd name="T78" fmla="*/ 291 w 293"/>
                <a:gd name="T79" fmla="*/ 142 h 296"/>
                <a:gd name="T80" fmla="*/ 234 w 293"/>
                <a:gd name="T81" fmla="*/ 292 h 296"/>
                <a:gd name="T82" fmla="*/ 218 w 293"/>
                <a:gd name="T83" fmla="*/ 292 h 296"/>
                <a:gd name="T84" fmla="*/ 171 w 293"/>
                <a:gd name="T85" fmla="*/ 292 h 296"/>
                <a:gd name="T86" fmla="*/ 203 w 293"/>
                <a:gd name="T87" fmla="*/ 292 h 296"/>
                <a:gd name="T88" fmla="*/ 281 w 293"/>
                <a:gd name="T89" fmla="*/ 284 h 296"/>
                <a:gd name="T90" fmla="*/ 293 w 293"/>
                <a:gd name="T91" fmla="*/ 175 h 296"/>
                <a:gd name="T92" fmla="*/ 282 w 293"/>
                <a:gd name="T93" fmla="*/ 120 h 296"/>
                <a:gd name="T94" fmla="*/ 283 w 293"/>
                <a:gd name="T95" fmla="*/ 276 h 296"/>
                <a:gd name="T96" fmla="*/ 288 w 293"/>
                <a:gd name="T97" fmla="*/ 262 h 296"/>
                <a:gd name="T98" fmla="*/ 289 w 293"/>
                <a:gd name="T99" fmla="*/ 246 h 296"/>
                <a:gd name="T100" fmla="*/ 4 w 293"/>
                <a:gd name="T101" fmla="*/ 215 h 296"/>
                <a:gd name="T102" fmla="*/ 4 w 293"/>
                <a:gd name="T103" fmla="*/ 247 h 296"/>
                <a:gd name="T104" fmla="*/ 4 w 293"/>
                <a:gd name="T105" fmla="*/ 183 h 296"/>
                <a:gd name="T106" fmla="*/ 4 w 293"/>
                <a:gd name="T107" fmla="*/ 104 h 296"/>
                <a:gd name="T108" fmla="*/ 4 w 293"/>
                <a:gd name="T109" fmla="*/ 151 h 296"/>
                <a:gd name="T110" fmla="*/ 51 w 293"/>
                <a:gd name="T111" fmla="*/ 296 h 296"/>
                <a:gd name="T112" fmla="*/ 67 w 293"/>
                <a:gd name="T113" fmla="*/ 296 h 296"/>
                <a:gd name="T114" fmla="*/ 20 w 293"/>
                <a:gd name="T115" fmla="*/ 290 h 296"/>
                <a:gd name="T116" fmla="*/ 43 w 293"/>
                <a:gd name="T117"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296">
                  <a:moveTo>
                    <a:pt x="187" y="172"/>
                  </a:moveTo>
                  <a:cubicBezTo>
                    <a:pt x="44" y="172"/>
                    <a:pt x="44" y="172"/>
                    <a:pt x="44" y="172"/>
                  </a:cubicBezTo>
                  <a:cubicBezTo>
                    <a:pt x="38" y="172"/>
                    <a:pt x="32" y="178"/>
                    <a:pt x="32" y="184"/>
                  </a:cubicBezTo>
                  <a:cubicBezTo>
                    <a:pt x="32" y="198"/>
                    <a:pt x="32" y="198"/>
                    <a:pt x="32" y="198"/>
                  </a:cubicBezTo>
                  <a:cubicBezTo>
                    <a:pt x="32" y="205"/>
                    <a:pt x="38" y="210"/>
                    <a:pt x="44" y="210"/>
                  </a:cubicBezTo>
                  <a:cubicBezTo>
                    <a:pt x="187" y="210"/>
                    <a:pt x="187" y="210"/>
                    <a:pt x="187" y="210"/>
                  </a:cubicBezTo>
                  <a:cubicBezTo>
                    <a:pt x="194" y="210"/>
                    <a:pt x="199" y="205"/>
                    <a:pt x="199" y="198"/>
                  </a:cubicBezTo>
                  <a:cubicBezTo>
                    <a:pt x="199" y="184"/>
                    <a:pt x="199" y="184"/>
                    <a:pt x="199" y="184"/>
                  </a:cubicBezTo>
                  <a:cubicBezTo>
                    <a:pt x="199" y="178"/>
                    <a:pt x="194" y="172"/>
                    <a:pt x="187" y="172"/>
                  </a:cubicBezTo>
                  <a:close/>
                  <a:moveTo>
                    <a:pt x="57" y="195"/>
                  </a:moveTo>
                  <a:cubicBezTo>
                    <a:pt x="56" y="195"/>
                    <a:pt x="56" y="195"/>
                    <a:pt x="56" y="195"/>
                  </a:cubicBezTo>
                  <a:cubicBezTo>
                    <a:pt x="54" y="195"/>
                    <a:pt x="52" y="193"/>
                    <a:pt x="52" y="191"/>
                  </a:cubicBezTo>
                  <a:cubicBezTo>
                    <a:pt x="52" y="189"/>
                    <a:pt x="54" y="187"/>
                    <a:pt x="56" y="187"/>
                  </a:cubicBezTo>
                  <a:cubicBezTo>
                    <a:pt x="57" y="187"/>
                    <a:pt x="57" y="187"/>
                    <a:pt x="57" y="187"/>
                  </a:cubicBezTo>
                  <a:cubicBezTo>
                    <a:pt x="59" y="187"/>
                    <a:pt x="61" y="189"/>
                    <a:pt x="61" y="191"/>
                  </a:cubicBezTo>
                  <a:cubicBezTo>
                    <a:pt x="61" y="193"/>
                    <a:pt x="59" y="195"/>
                    <a:pt x="57" y="195"/>
                  </a:cubicBezTo>
                  <a:close/>
                  <a:moveTo>
                    <a:pt x="179" y="195"/>
                  </a:moveTo>
                  <a:cubicBezTo>
                    <a:pt x="112" y="195"/>
                    <a:pt x="112" y="195"/>
                    <a:pt x="112" y="195"/>
                  </a:cubicBezTo>
                  <a:cubicBezTo>
                    <a:pt x="110" y="195"/>
                    <a:pt x="108" y="193"/>
                    <a:pt x="108" y="191"/>
                  </a:cubicBezTo>
                  <a:cubicBezTo>
                    <a:pt x="108" y="189"/>
                    <a:pt x="110" y="187"/>
                    <a:pt x="112" y="187"/>
                  </a:cubicBezTo>
                  <a:cubicBezTo>
                    <a:pt x="179" y="187"/>
                    <a:pt x="179" y="187"/>
                    <a:pt x="179" y="187"/>
                  </a:cubicBezTo>
                  <a:cubicBezTo>
                    <a:pt x="181" y="187"/>
                    <a:pt x="183" y="189"/>
                    <a:pt x="183" y="191"/>
                  </a:cubicBezTo>
                  <a:cubicBezTo>
                    <a:pt x="183" y="193"/>
                    <a:pt x="181" y="195"/>
                    <a:pt x="179" y="195"/>
                  </a:cubicBezTo>
                  <a:close/>
                  <a:moveTo>
                    <a:pt x="241" y="218"/>
                  </a:moveTo>
                  <a:cubicBezTo>
                    <a:pt x="241" y="208"/>
                    <a:pt x="241" y="208"/>
                    <a:pt x="241" y="208"/>
                  </a:cubicBezTo>
                  <a:cubicBezTo>
                    <a:pt x="241" y="203"/>
                    <a:pt x="237" y="199"/>
                    <a:pt x="232" y="199"/>
                  </a:cubicBezTo>
                  <a:cubicBezTo>
                    <a:pt x="223" y="199"/>
                    <a:pt x="223" y="199"/>
                    <a:pt x="223" y="199"/>
                  </a:cubicBezTo>
                  <a:cubicBezTo>
                    <a:pt x="223" y="210"/>
                    <a:pt x="223" y="210"/>
                    <a:pt x="223" y="210"/>
                  </a:cubicBezTo>
                  <a:cubicBezTo>
                    <a:pt x="226" y="210"/>
                    <a:pt x="226" y="210"/>
                    <a:pt x="226" y="210"/>
                  </a:cubicBezTo>
                  <a:cubicBezTo>
                    <a:pt x="228" y="210"/>
                    <a:pt x="229" y="212"/>
                    <a:pt x="229" y="213"/>
                  </a:cubicBezTo>
                  <a:cubicBezTo>
                    <a:pt x="229" y="215"/>
                    <a:pt x="228" y="216"/>
                    <a:pt x="226" y="216"/>
                  </a:cubicBezTo>
                  <a:cubicBezTo>
                    <a:pt x="223" y="216"/>
                    <a:pt x="223" y="216"/>
                    <a:pt x="223" y="216"/>
                  </a:cubicBezTo>
                  <a:cubicBezTo>
                    <a:pt x="223" y="227"/>
                    <a:pt x="223" y="227"/>
                    <a:pt x="223" y="227"/>
                  </a:cubicBezTo>
                  <a:cubicBezTo>
                    <a:pt x="232" y="227"/>
                    <a:pt x="232" y="227"/>
                    <a:pt x="232" y="227"/>
                  </a:cubicBezTo>
                  <a:cubicBezTo>
                    <a:pt x="237" y="227"/>
                    <a:pt x="241" y="223"/>
                    <a:pt x="241" y="218"/>
                  </a:cubicBezTo>
                  <a:close/>
                  <a:moveTo>
                    <a:pt x="187" y="82"/>
                  </a:moveTo>
                  <a:cubicBezTo>
                    <a:pt x="44" y="82"/>
                    <a:pt x="44" y="82"/>
                    <a:pt x="44" y="82"/>
                  </a:cubicBezTo>
                  <a:cubicBezTo>
                    <a:pt x="38" y="82"/>
                    <a:pt x="32" y="88"/>
                    <a:pt x="32" y="94"/>
                  </a:cubicBezTo>
                  <a:cubicBezTo>
                    <a:pt x="32" y="108"/>
                    <a:pt x="32" y="108"/>
                    <a:pt x="32" y="108"/>
                  </a:cubicBezTo>
                  <a:cubicBezTo>
                    <a:pt x="32" y="115"/>
                    <a:pt x="38" y="120"/>
                    <a:pt x="44" y="120"/>
                  </a:cubicBezTo>
                  <a:cubicBezTo>
                    <a:pt x="187" y="120"/>
                    <a:pt x="187" y="120"/>
                    <a:pt x="187" y="120"/>
                  </a:cubicBezTo>
                  <a:cubicBezTo>
                    <a:pt x="194" y="120"/>
                    <a:pt x="199" y="115"/>
                    <a:pt x="199" y="108"/>
                  </a:cubicBezTo>
                  <a:cubicBezTo>
                    <a:pt x="199" y="94"/>
                    <a:pt x="199" y="94"/>
                    <a:pt x="199" y="94"/>
                  </a:cubicBezTo>
                  <a:cubicBezTo>
                    <a:pt x="199" y="88"/>
                    <a:pt x="194" y="82"/>
                    <a:pt x="187" y="82"/>
                  </a:cubicBezTo>
                  <a:close/>
                  <a:moveTo>
                    <a:pt x="57" y="105"/>
                  </a:moveTo>
                  <a:cubicBezTo>
                    <a:pt x="56" y="105"/>
                    <a:pt x="56" y="105"/>
                    <a:pt x="56" y="105"/>
                  </a:cubicBezTo>
                  <a:cubicBezTo>
                    <a:pt x="54" y="105"/>
                    <a:pt x="52" y="103"/>
                    <a:pt x="52" y="101"/>
                  </a:cubicBezTo>
                  <a:cubicBezTo>
                    <a:pt x="52" y="99"/>
                    <a:pt x="54" y="97"/>
                    <a:pt x="56" y="97"/>
                  </a:cubicBezTo>
                  <a:cubicBezTo>
                    <a:pt x="57" y="97"/>
                    <a:pt x="57" y="97"/>
                    <a:pt x="57" y="97"/>
                  </a:cubicBezTo>
                  <a:cubicBezTo>
                    <a:pt x="59" y="97"/>
                    <a:pt x="61" y="99"/>
                    <a:pt x="61" y="101"/>
                  </a:cubicBezTo>
                  <a:cubicBezTo>
                    <a:pt x="61" y="103"/>
                    <a:pt x="59" y="105"/>
                    <a:pt x="57" y="105"/>
                  </a:cubicBezTo>
                  <a:close/>
                  <a:moveTo>
                    <a:pt x="179" y="105"/>
                  </a:moveTo>
                  <a:cubicBezTo>
                    <a:pt x="112" y="105"/>
                    <a:pt x="112" y="105"/>
                    <a:pt x="112" y="105"/>
                  </a:cubicBezTo>
                  <a:cubicBezTo>
                    <a:pt x="110" y="105"/>
                    <a:pt x="108" y="103"/>
                    <a:pt x="108" y="101"/>
                  </a:cubicBezTo>
                  <a:cubicBezTo>
                    <a:pt x="108" y="99"/>
                    <a:pt x="110" y="97"/>
                    <a:pt x="112" y="97"/>
                  </a:cubicBezTo>
                  <a:cubicBezTo>
                    <a:pt x="179" y="97"/>
                    <a:pt x="179" y="97"/>
                    <a:pt x="179" y="97"/>
                  </a:cubicBezTo>
                  <a:cubicBezTo>
                    <a:pt x="181" y="97"/>
                    <a:pt x="183" y="99"/>
                    <a:pt x="183" y="101"/>
                  </a:cubicBezTo>
                  <a:cubicBezTo>
                    <a:pt x="183" y="103"/>
                    <a:pt x="181" y="105"/>
                    <a:pt x="179" y="105"/>
                  </a:cubicBezTo>
                  <a:close/>
                  <a:moveTo>
                    <a:pt x="187" y="217"/>
                  </a:moveTo>
                  <a:cubicBezTo>
                    <a:pt x="44" y="217"/>
                    <a:pt x="44" y="217"/>
                    <a:pt x="44" y="217"/>
                  </a:cubicBezTo>
                  <a:cubicBezTo>
                    <a:pt x="38" y="217"/>
                    <a:pt x="32" y="223"/>
                    <a:pt x="32" y="229"/>
                  </a:cubicBezTo>
                  <a:cubicBezTo>
                    <a:pt x="32" y="243"/>
                    <a:pt x="32" y="243"/>
                    <a:pt x="32" y="243"/>
                  </a:cubicBezTo>
                  <a:cubicBezTo>
                    <a:pt x="32" y="250"/>
                    <a:pt x="38" y="255"/>
                    <a:pt x="44" y="255"/>
                  </a:cubicBezTo>
                  <a:cubicBezTo>
                    <a:pt x="187" y="255"/>
                    <a:pt x="187" y="255"/>
                    <a:pt x="187" y="255"/>
                  </a:cubicBezTo>
                  <a:cubicBezTo>
                    <a:pt x="194" y="255"/>
                    <a:pt x="199" y="250"/>
                    <a:pt x="199" y="243"/>
                  </a:cubicBezTo>
                  <a:cubicBezTo>
                    <a:pt x="199" y="229"/>
                    <a:pt x="199" y="229"/>
                    <a:pt x="199" y="229"/>
                  </a:cubicBezTo>
                  <a:cubicBezTo>
                    <a:pt x="199" y="223"/>
                    <a:pt x="194" y="217"/>
                    <a:pt x="187" y="217"/>
                  </a:cubicBezTo>
                  <a:close/>
                  <a:moveTo>
                    <a:pt x="57" y="240"/>
                  </a:moveTo>
                  <a:cubicBezTo>
                    <a:pt x="56" y="240"/>
                    <a:pt x="56" y="240"/>
                    <a:pt x="56" y="240"/>
                  </a:cubicBezTo>
                  <a:cubicBezTo>
                    <a:pt x="54" y="240"/>
                    <a:pt x="52" y="238"/>
                    <a:pt x="52" y="236"/>
                  </a:cubicBezTo>
                  <a:cubicBezTo>
                    <a:pt x="52" y="234"/>
                    <a:pt x="54" y="232"/>
                    <a:pt x="56" y="232"/>
                  </a:cubicBezTo>
                  <a:cubicBezTo>
                    <a:pt x="57" y="232"/>
                    <a:pt x="57" y="232"/>
                    <a:pt x="57" y="232"/>
                  </a:cubicBezTo>
                  <a:cubicBezTo>
                    <a:pt x="59" y="232"/>
                    <a:pt x="61" y="234"/>
                    <a:pt x="61" y="236"/>
                  </a:cubicBezTo>
                  <a:cubicBezTo>
                    <a:pt x="61" y="238"/>
                    <a:pt x="59" y="240"/>
                    <a:pt x="57" y="240"/>
                  </a:cubicBezTo>
                  <a:close/>
                  <a:moveTo>
                    <a:pt x="179" y="240"/>
                  </a:moveTo>
                  <a:cubicBezTo>
                    <a:pt x="112" y="240"/>
                    <a:pt x="112" y="240"/>
                    <a:pt x="112" y="240"/>
                  </a:cubicBezTo>
                  <a:cubicBezTo>
                    <a:pt x="110" y="240"/>
                    <a:pt x="108" y="238"/>
                    <a:pt x="108" y="236"/>
                  </a:cubicBezTo>
                  <a:cubicBezTo>
                    <a:pt x="108" y="234"/>
                    <a:pt x="110" y="232"/>
                    <a:pt x="112" y="232"/>
                  </a:cubicBezTo>
                  <a:cubicBezTo>
                    <a:pt x="179" y="232"/>
                    <a:pt x="179" y="232"/>
                    <a:pt x="179" y="232"/>
                  </a:cubicBezTo>
                  <a:cubicBezTo>
                    <a:pt x="181" y="232"/>
                    <a:pt x="183" y="234"/>
                    <a:pt x="183" y="236"/>
                  </a:cubicBezTo>
                  <a:cubicBezTo>
                    <a:pt x="183" y="238"/>
                    <a:pt x="181" y="240"/>
                    <a:pt x="179" y="240"/>
                  </a:cubicBezTo>
                  <a:close/>
                  <a:moveTo>
                    <a:pt x="226" y="250"/>
                  </a:moveTo>
                  <a:cubicBezTo>
                    <a:pt x="223" y="250"/>
                    <a:pt x="223" y="250"/>
                    <a:pt x="223" y="250"/>
                  </a:cubicBezTo>
                  <a:cubicBezTo>
                    <a:pt x="222" y="254"/>
                    <a:pt x="221" y="258"/>
                    <a:pt x="219" y="261"/>
                  </a:cubicBezTo>
                  <a:cubicBezTo>
                    <a:pt x="232" y="261"/>
                    <a:pt x="232" y="261"/>
                    <a:pt x="232" y="261"/>
                  </a:cubicBezTo>
                  <a:cubicBezTo>
                    <a:pt x="237" y="261"/>
                    <a:pt x="241" y="257"/>
                    <a:pt x="241" y="252"/>
                  </a:cubicBezTo>
                  <a:cubicBezTo>
                    <a:pt x="241" y="242"/>
                    <a:pt x="241" y="242"/>
                    <a:pt x="241" y="242"/>
                  </a:cubicBezTo>
                  <a:cubicBezTo>
                    <a:pt x="241" y="237"/>
                    <a:pt x="237" y="233"/>
                    <a:pt x="232" y="233"/>
                  </a:cubicBezTo>
                  <a:cubicBezTo>
                    <a:pt x="223" y="233"/>
                    <a:pt x="223" y="233"/>
                    <a:pt x="223" y="233"/>
                  </a:cubicBezTo>
                  <a:cubicBezTo>
                    <a:pt x="223" y="244"/>
                    <a:pt x="223" y="244"/>
                    <a:pt x="223" y="244"/>
                  </a:cubicBezTo>
                  <a:cubicBezTo>
                    <a:pt x="226" y="244"/>
                    <a:pt x="226" y="244"/>
                    <a:pt x="226" y="244"/>
                  </a:cubicBezTo>
                  <a:cubicBezTo>
                    <a:pt x="228" y="244"/>
                    <a:pt x="229" y="245"/>
                    <a:pt x="229" y="247"/>
                  </a:cubicBezTo>
                  <a:cubicBezTo>
                    <a:pt x="229" y="249"/>
                    <a:pt x="228" y="250"/>
                    <a:pt x="226" y="250"/>
                  </a:cubicBezTo>
                  <a:close/>
                  <a:moveTo>
                    <a:pt x="241" y="185"/>
                  </a:moveTo>
                  <a:cubicBezTo>
                    <a:pt x="241" y="174"/>
                    <a:pt x="241" y="174"/>
                    <a:pt x="241" y="174"/>
                  </a:cubicBezTo>
                  <a:cubicBezTo>
                    <a:pt x="241" y="169"/>
                    <a:pt x="237" y="165"/>
                    <a:pt x="232" y="165"/>
                  </a:cubicBezTo>
                  <a:cubicBezTo>
                    <a:pt x="223" y="165"/>
                    <a:pt x="223" y="165"/>
                    <a:pt x="223" y="165"/>
                  </a:cubicBezTo>
                  <a:cubicBezTo>
                    <a:pt x="223" y="176"/>
                    <a:pt x="223" y="176"/>
                    <a:pt x="223" y="176"/>
                  </a:cubicBezTo>
                  <a:cubicBezTo>
                    <a:pt x="226" y="176"/>
                    <a:pt x="226" y="176"/>
                    <a:pt x="226" y="176"/>
                  </a:cubicBezTo>
                  <a:cubicBezTo>
                    <a:pt x="228" y="176"/>
                    <a:pt x="229" y="178"/>
                    <a:pt x="229" y="179"/>
                  </a:cubicBezTo>
                  <a:cubicBezTo>
                    <a:pt x="229" y="181"/>
                    <a:pt x="228" y="182"/>
                    <a:pt x="226" y="182"/>
                  </a:cubicBezTo>
                  <a:cubicBezTo>
                    <a:pt x="223" y="182"/>
                    <a:pt x="223" y="182"/>
                    <a:pt x="223" y="182"/>
                  </a:cubicBezTo>
                  <a:cubicBezTo>
                    <a:pt x="223" y="194"/>
                    <a:pt x="223" y="194"/>
                    <a:pt x="223" y="194"/>
                  </a:cubicBezTo>
                  <a:cubicBezTo>
                    <a:pt x="232" y="194"/>
                    <a:pt x="232" y="194"/>
                    <a:pt x="232" y="194"/>
                  </a:cubicBezTo>
                  <a:cubicBezTo>
                    <a:pt x="237" y="194"/>
                    <a:pt x="241" y="190"/>
                    <a:pt x="241" y="185"/>
                  </a:cubicBezTo>
                  <a:close/>
                  <a:moveTo>
                    <a:pt x="241" y="151"/>
                  </a:moveTo>
                  <a:cubicBezTo>
                    <a:pt x="241" y="141"/>
                    <a:pt x="241" y="141"/>
                    <a:pt x="241" y="141"/>
                  </a:cubicBezTo>
                  <a:cubicBezTo>
                    <a:pt x="241" y="136"/>
                    <a:pt x="237" y="132"/>
                    <a:pt x="232" y="132"/>
                  </a:cubicBezTo>
                  <a:cubicBezTo>
                    <a:pt x="223" y="132"/>
                    <a:pt x="223" y="132"/>
                    <a:pt x="223" y="132"/>
                  </a:cubicBezTo>
                  <a:cubicBezTo>
                    <a:pt x="223" y="143"/>
                    <a:pt x="223" y="143"/>
                    <a:pt x="223" y="143"/>
                  </a:cubicBezTo>
                  <a:cubicBezTo>
                    <a:pt x="226" y="143"/>
                    <a:pt x="226" y="143"/>
                    <a:pt x="226" y="143"/>
                  </a:cubicBezTo>
                  <a:cubicBezTo>
                    <a:pt x="228" y="143"/>
                    <a:pt x="229" y="144"/>
                    <a:pt x="229" y="146"/>
                  </a:cubicBezTo>
                  <a:cubicBezTo>
                    <a:pt x="229" y="147"/>
                    <a:pt x="228" y="149"/>
                    <a:pt x="226" y="149"/>
                  </a:cubicBezTo>
                  <a:cubicBezTo>
                    <a:pt x="223" y="149"/>
                    <a:pt x="223" y="149"/>
                    <a:pt x="223" y="149"/>
                  </a:cubicBezTo>
                  <a:cubicBezTo>
                    <a:pt x="223" y="160"/>
                    <a:pt x="223" y="160"/>
                    <a:pt x="223" y="160"/>
                  </a:cubicBezTo>
                  <a:cubicBezTo>
                    <a:pt x="232" y="160"/>
                    <a:pt x="232" y="160"/>
                    <a:pt x="232" y="160"/>
                  </a:cubicBezTo>
                  <a:cubicBezTo>
                    <a:pt x="237" y="160"/>
                    <a:pt x="241" y="156"/>
                    <a:pt x="241" y="151"/>
                  </a:cubicBezTo>
                  <a:close/>
                  <a:moveTo>
                    <a:pt x="187" y="127"/>
                  </a:moveTo>
                  <a:cubicBezTo>
                    <a:pt x="44" y="127"/>
                    <a:pt x="44" y="127"/>
                    <a:pt x="44" y="127"/>
                  </a:cubicBezTo>
                  <a:cubicBezTo>
                    <a:pt x="38" y="127"/>
                    <a:pt x="32" y="133"/>
                    <a:pt x="32" y="139"/>
                  </a:cubicBezTo>
                  <a:cubicBezTo>
                    <a:pt x="32" y="153"/>
                    <a:pt x="32" y="153"/>
                    <a:pt x="32" y="153"/>
                  </a:cubicBezTo>
                  <a:cubicBezTo>
                    <a:pt x="32" y="160"/>
                    <a:pt x="38" y="165"/>
                    <a:pt x="44" y="165"/>
                  </a:cubicBezTo>
                  <a:cubicBezTo>
                    <a:pt x="187" y="165"/>
                    <a:pt x="187" y="165"/>
                    <a:pt x="187" y="165"/>
                  </a:cubicBezTo>
                  <a:cubicBezTo>
                    <a:pt x="194" y="165"/>
                    <a:pt x="199" y="160"/>
                    <a:pt x="199" y="153"/>
                  </a:cubicBezTo>
                  <a:cubicBezTo>
                    <a:pt x="199" y="139"/>
                    <a:pt x="199" y="139"/>
                    <a:pt x="199" y="139"/>
                  </a:cubicBezTo>
                  <a:cubicBezTo>
                    <a:pt x="199" y="133"/>
                    <a:pt x="194" y="127"/>
                    <a:pt x="187" y="127"/>
                  </a:cubicBezTo>
                  <a:close/>
                  <a:moveTo>
                    <a:pt x="57" y="150"/>
                  </a:moveTo>
                  <a:cubicBezTo>
                    <a:pt x="56" y="150"/>
                    <a:pt x="56" y="150"/>
                    <a:pt x="56" y="150"/>
                  </a:cubicBezTo>
                  <a:cubicBezTo>
                    <a:pt x="54" y="150"/>
                    <a:pt x="52" y="148"/>
                    <a:pt x="52" y="146"/>
                  </a:cubicBezTo>
                  <a:cubicBezTo>
                    <a:pt x="52" y="144"/>
                    <a:pt x="54" y="142"/>
                    <a:pt x="56" y="142"/>
                  </a:cubicBezTo>
                  <a:cubicBezTo>
                    <a:pt x="57" y="142"/>
                    <a:pt x="57" y="142"/>
                    <a:pt x="57" y="142"/>
                  </a:cubicBezTo>
                  <a:cubicBezTo>
                    <a:pt x="59" y="142"/>
                    <a:pt x="61" y="144"/>
                    <a:pt x="61" y="146"/>
                  </a:cubicBezTo>
                  <a:cubicBezTo>
                    <a:pt x="61" y="148"/>
                    <a:pt x="59" y="150"/>
                    <a:pt x="57" y="150"/>
                  </a:cubicBezTo>
                  <a:close/>
                  <a:moveTo>
                    <a:pt x="179" y="150"/>
                  </a:moveTo>
                  <a:cubicBezTo>
                    <a:pt x="112" y="150"/>
                    <a:pt x="112" y="150"/>
                    <a:pt x="112" y="150"/>
                  </a:cubicBezTo>
                  <a:cubicBezTo>
                    <a:pt x="110" y="150"/>
                    <a:pt x="108" y="148"/>
                    <a:pt x="108" y="146"/>
                  </a:cubicBezTo>
                  <a:cubicBezTo>
                    <a:pt x="108" y="144"/>
                    <a:pt x="110" y="142"/>
                    <a:pt x="112" y="142"/>
                  </a:cubicBezTo>
                  <a:cubicBezTo>
                    <a:pt x="179" y="142"/>
                    <a:pt x="179" y="142"/>
                    <a:pt x="179" y="142"/>
                  </a:cubicBezTo>
                  <a:cubicBezTo>
                    <a:pt x="181" y="142"/>
                    <a:pt x="183" y="144"/>
                    <a:pt x="183" y="146"/>
                  </a:cubicBezTo>
                  <a:cubicBezTo>
                    <a:pt x="183" y="148"/>
                    <a:pt x="181" y="150"/>
                    <a:pt x="179" y="150"/>
                  </a:cubicBezTo>
                  <a:close/>
                  <a:moveTo>
                    <a:pt x="187" y="37"/>
                  </a:moveTo>
                  <a:cubicBezTo>
                    <a:pt x="44" y="37"/>
                    <a:pt x="44" y="37"/>
                    <a:pt x="44" y="37"/>
                  </a:cubicBezTo>
                  <a:cubicBezTo>
                    <a:pt x="38" y="37"/>
                    <a:pt x="32" y="43"/>
                    <a:pt x="32" y="49"/>
                  </a:cubicBezTo>
                  <a:cubicBezTo>
                    <a:pt x="32" y="63"/>
                    <a:pt x="32" y="63"/>
                    <a:pt x="32" y="63"/>
                  </a:cubicBezTo>
                  <a:cubicBezTo>
                    <a:pt x="32" y="70"/>
                    <a:pt x="38" y="75"/>
                    <a:pt x="44" y="75"/>
                  </a:cubicBezTo>
                  <a:cubicBezTo>
                    <a:pt x="187" y="75"/>
                    <a:pt x="187" y="75"/>
                    <a:pt x="187" y="75"/>
                  </a:cubicBezTo>
                  <a:cubicBezTo>
                    <a:pt x="194" y="75"/>
                    <a:pt x="199" y="70"/>
                    <a:pt x="199" y="63"/>
                  </a:cubicBezTo>
                  <a:cubicBezTo>
                    <a:pt x="199" y="49"/>
                    <a:pt x="199" y="49"/>
                    <a:pt x="199" y="49"/>
                  </a:cubicBezTo>
                  <a:cubicBezTo>
                    <a:pt x="199" y="43"/>
                    <a:pt x="194" y="37"/>
                    <a:pt x="187" y="37"/>
                  </a:cubicBezTo>
                  <a:close/>
                  <a:moveTo>
                    <a:pt x="57" y="60"/>
                  </a:moveTo>
                  <a:cubicBezTo>
                    <a:pt x="56" y="60"/>
                    <a:pt x="56" y="60"/>
                    <a:pt x="56" y="60"/>
                  </a:cubicBezTo>
                  <a:cubicBezTo>
                    <a:pt x="54" y="60"/>
                    <a:pt x="52" y="58"/>
                    <a:pt x="52" y="56"/>
                  </a:cubicBezTo>
                  <a:cubicBezTo>
                    <a:pt x="52" y="54"/>
                    <a:pt x="54" y="52"/>
                    <a:pt x="56" y="52"/>
                  </a:cubicBezTo>
                  <a:cubicBezTo>
                    <a:pt x="57" y="52"/>
                    <a:pt x="57" y="52"/>
                    <a:pt x="57" y="52"/>
                  </a:cubicBezTo>
                  <a:cubicBezTo>
                    <a:pt x="59" y="52"/>
                    <a:pt x="61" y="54"/>
                    <a:pt x="61" y="56"/>
                  </a:cubicBezTo>
                  <a:cubicBezTo>
                    <a:pt x="61" y="58"/>
                    <a:pt x="59" y="60"/>
                    <a:pt x="57" y="60"/>
                  </a:cubicBezTo>
                  <a:close/>
                  <a:moveTo>
                    <a:pt x="179" y="60"/>
                  </a:moveTo>
                  <a:cubicBezTo>
                    <a:pt x="112" y="60"/>
                    <a:pt x="112" y="60"/>
                    <a:pt x="112" y="60"/>
                  </a:cubicBezTo>
                  <a:cubicBezTo>
                    <a:pt x="110" y="60"/>
                    <a:pt x="108" y="58"/>
                    <a:pt x="108" y="56"/>
                  </a:cubicBezTo>
                  <a:cubicBezTo>
                    <a:pt x="108" y="54"/>
                    <a:pt x="110" y="52"/>
                    <a:pt x="112" y="52"/>
                  </a:cubicBezTo>
                  <a:cubicBezTo>
                    <a:pt x="179" y="52"/>
                    <a:pt x="179" y="52"/>
                    <a:pt x="179" y="52"/>
                  </a:cubicBezTo>
                  <a:cubicBezTo>
                    <a:pt x="181" y="52"/>
                    <a:pt x="183" y="54"/>
                    <a:pt x="183" y="56"/>
                  </a:cubicBezTo>
                  <a:cubicBezTo>
                    <a:pt x="183" y="58"/>
                    <a:pt x="181" y="60"/>
                    <a:pt x="179" y="60"/>
                  </a:cubicBezTo>
                  <a:close/>
                  <a:moveTo>
                    <a:pt x="268" y="175"/>
                  </a:moveTo>
                  <a:cubicBezTo>
                    <a:pt x="268" y="172"/>
                    <a:pt x="265" y="169"/>
                    <a:pt x="261" y="169"/>
                  </a:cubicBezTo>
                  <a:cubicBezTo>
                    <a:pt x="261" y="190"/>
                    <a:pt x="261" y="190"/>
                    <a:pt x="261" y="190"/>
                  </a:cubicBezTo>
                  <a:cubicBezTo>
                    <a:pt x="265" y="189"/>
                    <a:pt x="268" y="187"/>
                    <a:pt x="268" y="183"/>
                  </a:cubicBezTo>
                  <a:lnTo>
                    <a:pt x="268" y="175"/>
                  </a:lnTo>
                  <a:close/>
                  <a:moveTo>
                    <a:pt x="268" y="201"/>
                  </a:moveTo>
                  <a:cubicBezTo>
                    <a:pt x="268" y="197"/>
                    <a:pt x="265" y="194"/>
                    <a:pt x="261" y="194"/>
                  </a:cubicBezTo>
                  <a:cubicBezTo>
                    <a:pt x="261" y="215"/>
                    <a:pt x="261" y="215"/>
                    <a:pt x="261" y="215"/>
                  </a:cubicBezTo>
                  <a:cubicBezTo>
                    <a:pt x="265" y="215"/>
                    <a:pt x="268" y="212"/>
                    <a:pt x="268" y="208"/>
                  </a:cubicBezTo>
                  <a:lnTo>
                    <a:pt x="268" y="201"/>
                  </a:lnTo>
                  <a:close/>
                  <a:moveTo>
                    <a:pt x="268" y="150"/>
                  </a:moveTo>
                  <a:cubicBezTo>
                    <a:pt x="268" y="146"/>
                    <a:pt x="265" y="143"/>
                    <a:pt x="261" y="143"/>
                  </a:cubicBezTo>
                  <a:cubicBezTo>
                    <a:pt x="261" y="164"/>
                    <a:pt x="261" y="164"/>
                    <a:pt x="261" y="164"/>
                  </a:cubicBezTo>
                  <a:cubicBezTo>
                    <a:pt x="265" y="164"/>
                    <a:pt x="268" y="161"/>
                    <a:pt x="268" y="158"/>
                  </a:cubicBezTo>
                  <a:lnTo>
                    <a:pt x="268" y="150"/>
                  </a:lnTo>
                  <a:close/>
                  <a:moveTo>
                    <a:pt x="277" y="260"/>
                  </a:moveTo>
                  <a:cubicBezTo>
                    <a:pt x="277" y="147"/>
                    <a:pt x="277" y="147"/>
                    <a:pt x="277" y="147"/>
                  </a:cubicBezTo>
                  <a:cubicBezTo>
                    <a:pt x="277" y="139"/>
                    <a:pt x="270" y="132"/>
                    <a:pt x="261" y="132"/>
                  </a:cubicBezTo>
                  <a:cubicBezTo>
                    <a:pt x="261" y="132"/>
                    <a:pt x="261" y="132"/>
                    <a:pt x="261" y="132"/>
                  </a:cubicBezTo>
                  <a:cubicBezTo>
                    <a:pt x="261" y="135"/>
                    <a:pt x="261" y="135"/>
                    <a:pt x="261" y="135"/>
                  </a:cubicBezTo>
                  <a:cubicBezTo>
                    <a:pt x="261" y="135"/>
                    <a:pt x="261" y="135"/>
                    <a:pt x="261" y="135"/>
                  </a:cubicBezTo>
                  <a:cubicBezTo>
                    <a:pt x="268" y="135"/>
                    <a:pt x="273" y="141"/>
                    <a:pt x="273" y="147"/>
                  </a:cubicBezTo>
                  <a:cubicBezTo>
                    <a:pt x="273" y="260"/>
                    <a:pt x="273" y="260"/>
                    <a:pt x="273" y="260"/>
                  </a:cubicBezTo>
                  <a:cubicBezTo>
                    <a:pt x="273" y="267"/>
                    <a:pt x="268" y="272"/>
                    <a:pt x="261" y="272"/>
                  </a:cubicBezTo>
                  <a:cubicBezTo>
                    <a:pt x="254" y="272"/>
                    <a:pt x="254" y="272"/>
                    <a:pt x="254" y="272"/>
                  </a:cubicBezTo>
                  <a:cubicBezTo>
                    <a:pt x="252" y="275"/>
                    <a:pt x="249" y="277"/>
                    <a:pt x="246" y="279"/>
                  </a:cubicBezTo>
                  <a:cubicBezTo>
                    <a:pt x="246" y="279"/>
                    <a:pt x="246" y="279"/>
                    <a:pt x="246" y="279"/>
                  </a:cubicBezTo>
                  <a:cubicBezTo>
                    <a:pt x="264" y="279"/>
                    <a:pt x="264" y="279"/>
                    <a:pt x="264" y="279"/>
                  </a:cubicBezTo>
                  <a:cubicBezTo>
                    <a:pt x="267" y="274"/>
                    <a:pt x="267" y="274"/>
                    <a:pt x="267" y="274"/>
                  </a:cubicBezTo>
                  <a:cubicBezTo>
                    <a:pt x="273" y="272"/>
                    <a:pt x="277" y="267"/>
                    <a:pt x="277" y="260"/>
                  </a:cubicBezTo>
                  <a:close/>
                  <a:moveTo>
                    <a:pt x="268" y="226"/>
                  </a:moveTo>
                  <a:cubicBezTo>
                    <a:pt x="268" y="222"/>
                    <a:pt x="265" y="219"/>
                    <a:pt x="261" y="219"/>
                  </a:cubicBezTo>
                  <a:cubicBezTo>
                    <a:pt x="261" y="240"/>
                    <a:pt x="261" y="240"/>
                    <a:pt x="261" y="240"/>
                  </a:cubicBezTo>
                  <a:cubicBezTo>
                    <a:pt x="265" y="240"/>
                    <a:pt x="268" y="237"/>
                    <a:pt x="268" y="234"/>
                  </a:cubicBezTo>
                  <a:lnTo>
                    <a:pt x="268" y="226"/>
                  </a:lnTo>
                  <a:close/>
                  <a:moveTo>
                    <a:pt x="261" y="245"/>
                  </a:moveTo>
                  <a:cubicBezTo>
                    <a:pt x="261" y="254"/>
                    <a:pt x="261" y="254"/>
                    <a:pt x="261" y="254"/>
                  </a:cubicBezTo>
                  <a:cubicBezTo>
                    <a:pt x="261" y="258"/>
                    <a:pt x="260" y="262"/>
                    <a:pt x="259" y="266"/>
                  </a:cubicBezTo>
                  <a:cubicBezTo>
                    <a:pt x="261" y="266"/>
                    <a:pt x="261" y="266"/>
                    <a:pt x="261" y="266"/>
                  </a:cubicBezTo>
                  <a:cubicBezTo>
                    <a:pt x="265" y="266"/>
                    <a:pt x="268" y="263"/>
                    <a:pt x="268" y="259"/>
                  </a:cubicBezTo>
                  <a:cubicBezTo>
                    <a:pt x="268" y="251"/>
                    <a:pt x="268" y="251"/>
                    <a:pt x="268" y="251"/>
                  </a:cubicBezTo>
                  <a:cubicBezTo>
                    <a:pt x="268" y="248"/>
                    <a:pt x="265" y="245"/>
                    <a:pt x="261" y="245"/>
                  </a:cubicBezTo>
                  <a:close/>
                  <a:moveTo>
                    <a:pt x="253" y="254"/>
                  </a:moveTo>
                  <a:cubicBezTo>
                    <a:pt x="253" y="103"/>
                    <a:pt x="253" y="103"/>
                    <a:pt x="253" y="103"/>
                  </a:cubicBezTo>
                  <a:cubicBezTo>
                    <a:pt x="253" y="92"/>
                    <a:pt x="244" y="83"/>
                    <a:pt x="233" y="83"/>
                  </a:cubicBezTo>
                  <a:cubicBezTo>
                    <a:pt x="223" y="83"/>
                    <a:pt x="223" y="83"/>
                    <a:pt x="223" y="83"/>
                  </a:cubicBezTo>
                  <a:cubicBezTo>
                    <a:pt x="223" y="87"/>
                    <a:pt x="223" y="87"/>
                    <a:pt x="223" y="87"/>
                  </a:cubicBezTo>
                  <a:cubicBezTo>
                    <a:pt x="233" y="87"/>
                    <a:pt x="233" y="87"/>
                    <a:pt x="233" y="87"/>
                  </a:cubicBezTo>
                  <a:cubicBezTo>
                    <a:pt x="242" y="87"/>
                    <a:pt x="249" y="94"/>
                    <a:pt x="249" y="103"/>
                  </a:cubicBezTo>
                  <a:cubicBezTo>
                    <a:pt x="249" y="254"/>
                    <a:pt x="249" y="254"/>
                    <a:pt x="249" y="254"/>
                  </a:cubicBezTo>
                  <a:cubicBezTo>
                    <a:pt x="249" y="262"/>
                    <a:pt x="242" y="269"/>
                    <a:pt x="233" y="269"/>
                  </a:cubicBezTo>
                  <a:cubicBezTo>
                    <a:pt x="213" y="269"/>
                    <a:pt x="213" y="269"/>
                    <a:pt x="213" y="269"/>
                  </a:cubicBezTo>
                  <a:cubicBezTo>
                    <a:pt x="211" y="271"/>
                    <a:pt x="209" y="273"/>
                    <a:pt x="207" y="275"/>
                  </a:cubicBezTo>
                  <a:cubicBezTo>
                    <a:pt x="209" y="279"/>
                    <a:pt x="209" y="279"/>
                    <a:pt x="209" y="279"/>
                  </a:cubicBezTo>
                  <a:cubicBezTo>
                    <a:pt x="237" y="279"/>
                    <a:pt x="237" y="279"/>
                    <a:pt x="237" y="279"/>
                  </a:cubicBezTo>
                  <a:cubicBezTo>
                    <a:pt x="240" y="273"/>
                    <a:pt x="240" y="273"/>
                    <a:pt x="240" y="273"/>
                  </a:cubicBezTo>
                  <a:cubicBezTo>
                    <a:pt x="248" y="270"/>
                    <a:pt x="253" y="262"/>
                    <a:pt x="253" y="254"/>
                  </a:cubicBezTo>
                  <a:close/>
                  <a:moveTo>
                    <a:pt x="215" y="245"/>
                  </a:moveTo>
                  <a:cubicBezTo>
                    <a:pt x="215" y="44"/>
                    <a:pt x="215" y="44"/>
                    <a:pt x="215" y="44"/>
                  </a:cubicBezTo>
                  <a:cubicBezTo>
                    <a:pt x="215" y="29"/>
                    <a:pt x="203" y="17"/>
                    <a:pt x="188" y="17"/>
                  </a:cubicBezTo>
                  <a:cubicBezTo>
                    <a:pt x="43" y="17"/>
                    <a:pt x="43" y="17"/>
                    <a:pt x="43" y="17"/>
                  </a:cubicBezTo>
                  <a:cubicBezTo>
                    <a:pt x="28" y="17"/>
                    <a:pt x="16" y="29"/>
                    <a:pt x="16" y="44"/>
                  </a:cubicBezTo>
                  <a:cubicBezTo>
                    <a:pt x="16" y="245"/>
                    <a:pt x="16" y="245"/>
                    <a:pt x="16" y="245"/>
                  </a:cubicBezTo>
                  <a:cubicBezTo>
                    <a:pt x="16" y="257"/>
                    <a:pt x="24" y="266"/>
                    <a:pt x="34" y="270"/>
                  </a:cubicBezTo>
                  <a:cubicBezTo>
                    <a:pt x="38" y="279"/>
                    <a:pt x="38" y="279"/>
                    <a:pt x="38" y="279"/>
                  </a:cubicBezTo>
                  <a:cubicBezTo>
                    <a:pt x="75" y="279"/>
                    <a:pt x="75" y="279"/>
                    <a:pt x="75" y="279"/>
                  </a:cubicBezTo>
                  <a:cubicBezTo>
                    <a:pt x="79" y="272"/>
                    <a:pt x="79" y="272"/>
                    <a:pt x="79" y="272"/>
                  </a:cubicBezTo>
                  <a:cubicBezTo>
                    <a:pt x="153" y="272"/>
                    <a:pt x="153" y="272"/>
                    <a:pt x="153" y="272"/>
                  </a:cubicBezTo>
                  <a:cubicBezTo>
                    <a:pt x="156" y="279"/>
                    <a:pt x="156" y="279"/>
                    <a:pt x="156" y="279"/>
                  </a:cubicBezTo>
                  <a:cubicBezTo>
                    <a:pt x="193" y="279"/>
                    <a:pt x="193" y="279"/>
                    <a:pt x="193" y="279"/>
                  </a:cubicBezTo>
                  <a:cubicBezTo>
                    <a:pt x="198" y="270"/>
                    <a:pt x="198" y="270"/>
                    <a:pt x="198" y="270"/>
                  </a:cubicBezTo>
                  <a:cubicBezTo>
                    <a:pt x="208" y="266"/>
                    <a:pt x="215" y="257"/>
                    <a:pt x="215" y="245"/>
                  </a:cubicBezTo>
                  <a:close/>
                  <a:moveTo>
                    <a:pt x="188" y="266"/>
                  </a:moveTo>
                  <a:cubicBezTo>
                    <a:pt x="43" y="266"/>
                    <a:pt x="43" y="266"/>
                    <a:pt x="43" y="266"/>
                  </a:cubicBezTo>
                  <a:cubicBezTo>
                    <a:pt x="32" y="266"/>
                    <a:pt x="22" y="257"/>
                    <a:pt x="22" y="245"/>
                  </a:cubicBezTo>
                  <a:cubicBezTo>
                    <a:pt x="22" y="44"/>
                    <a:pt x="22" y="44"/>
                    <a:pt x="22" y="44"/>
                  </a:cubicBezTo>
                  <a:cubicBezTo>
                    <a:pt x="22" y="32"/>
                    <a:pt x="32" y="23"/>
                    <a:pt x="43" y="23"/>
                  </a:cubicBezTo>
                  <a:cubicBezTo>
                    <a:pt x="188" y="23"/>
                    <a:pt x="188" y="23"/>
                    <a:pt x="188" y="23"/>
                  </a:cubicBezTo>
                  <a:cubicBezTo>
                    <a:pt x="200" y="23"/>
                    <a:pt x="209" y="32"/>
                    <a:pt x="209" y="44"/>
                  </a:cubicBezTo>
                  <a:cubicBezTo>
                    <a:pt x="209" y="245"/>
                    <a:pt x="209" y="245"/>
                    <a:pt x="209" y="245"/>
                  </a:cubicBezTo>
                  <a:cubicBezTo>
                    <a:pt x="209" y="257"/>
                    <a:pt x="200" y="266"/>
                    <a:pt x="188" y="266"/>
                  </a:cubicBezTo>
                  <a:close/>
                  <a:moveTo>
                    <a:pt x="241" y="117"/>
                  </a:moveTo>
                  <a:cubicBezTo>
                    <a:pt x="241" y="107"/>
                    <a:pt x="241" y="107"/>
                    <a:pt x="241" y="107"/>
                  </a:cubicBezTo>
                  <a:cubicBezTo>
                    <a:pt x="241" y="102"/>
                    <a:pt x="237" y="98"/>
                    <a:pt x="232" y="98"/>
                  </a:cubicBezTo>
                  <a:cubicBezTo>
                    <a:pt x="223" y="98"/>
                    <a:pt x="223" y="98"/>
                    <a:pt x="223" y="98"/>
                  </a:cubicBezTo>
                  <a:cubicBezTo>
                    <a:pt x="223" y="109"/>
                    <a:pt x="223" y="109"/>
                    <a:pt x="223" y="109"/>
                  </a:cubicBezTo>
                  <a:cubicBezTo>
                    <a:pt x="226" y="109"/>
                    <a:pt x="226" y="109"/>
                    <a:pt x="226" y="109"/>
                  </a:cubicBezTo>
                  <a:cubicBezTo>
                    <a:pt x="228" y="109"/>
                    <a:pt x="229" y="110"/>
                    <a:pt x="229" y="112"/>
                  </a:cubicBezTo>
                  <a:cubicBezTo>
                    <a:pt x="229" y="114"/>
                    <a:pt x="228" y="115"/>
                    <a:pt x="226" y="115"/>
                  </a:cubicBezTo>
                  <a:cubicBezTo>
                    <a:pt x="223" y="115"/>
                    <a:pt x="223" y="115"/>
                    <a:pt x="223" y="115"/>
                  </a:cubicBezTo>
                  <a:cubicBezTo>
                    <a:pt x="223" y="126"/>
                    <a:pt x="223" y="126"/>
                    <a:pt x="223" y="126"/>
                  </a:cubicBezTo>
                  <a:cubicBezTo>
                    <a:pt x="232" y="126"/>
                    <a:pt x="232" y="126"/>
                    <a:pt x="232" y="126"/>
                  </a:cubicBezTo>
                  <a:cubicBezTo>
                    <a:pt x="237" y="126"/>
                    <a:pt x="241" y="122"/>
                    <a:pt x="241" y="117"/>
                  </a:cubicBezTo>
                  <a:close/>
                  <a:moveTo>
                    <a:pt x="4" y="88"/>
                  </a:moveTo>
                  <a:cubicBezTo>
                    <a:pt x="0" y="88"/>
                    <a:pt x="0" y="88"/>
                    <a:pt x="0" y="88"/>
                  </a:cubicBezTo>
                  <a:cubicBezTo>
                    <a:pt x="0" y="96"/>
                    <a:pt x="0" y="96"/>
                    <a:pt x="0" y="96"/>
                  </a:cubicBezTo>
                  <a:cubicBezTo>
                    <a:pt x="4" y="96"/>
                    <a:pt x="4" y="96"/>
                    <a:pt x="4" y="96"/>
                  </a:cubicBezTo>
                  <a:lnTo>
                    <a:pt x="4" y="88"/>
                  </a:lnTo>
                  <a:close/>
                  <a:moveTo>
                    <a:pt x="125" y="0"/>
                  </a:moveTo>
                  <a:cubicBezTo>
                    <a:pt x="117" y="0"/>
                    <a:pt x="117" y="0"/>
                    <a:pt x="117" y="0"/>
                  </a:cubicBezTo>
                  <a:cubicBezTo>
                    <a:pt x="117" y="4"/>
                    <a:pt x="117" y="4"/>
                    <a:pt x="117" y="4"/>
                  </a:cubicBezTo>
                  <a:cubicBezTo>
                    <a:pt x="125" y="4"/>
                    <a:pt x="125" y="4"/>
                    <a:pt x="125" y="4"/>
                  </a:cubicBezTo>
                  <a:lnTo>
                    <a:pt x="125" y="0"/>
                  </a:lnTo>
                  <a:close/>
                  <a:moveTo>
                    <a:pt x="61" y="0"/>
                  </a:moveTo>
                  <a:cubicBezTo>
                    <a:pt x="53" y="0"/>
                    <a:pt x="53" y="0"/>
                    <a:pt x="53" y="0"/>
                  </a:cubicBezTo>
                  <a:cubicBezTo>
                    <a:pt x="53" y="4"/>
                    <a:pt x="53" y="4"/>
                    <a:pt x="53" y="4"/>
                  </a:cubicBezTo>
                  <a:cubicBezTo>
                    <a:pt x="61" y="4"/>
                    <a:pt x="61" y="4"/>
                    <a:pt x="61" y="4"/>
                  </a:cubicBezTo>
                  <a:lnTo>
                    <a:pt x="61" y="0"/>
                  </a:lnTo>
                  <a:close/>
                  <a:moveTo>
                    <a:pt x="42" y="4"/>
                  </a:moveTo>
                  <a:cubicBezTo>
                    <a:pt x="45" y="4"/>
                    <a:pt x="45" y="4"/>
                    <a:pt x="45" y="4"/>
                  </a:cubicBezTo>
                  <a:cubicBezTo>
                    <a:pt x="45" y="0"/>
                    <a:pt x="45" y="0"/>
                    <a:pt x="45" y="0"/>
                  </a:cubicBezTo>
                  <a:cubicBezTo>
                    <a:pt x="42" y="0"/>
                    <a:pt x="42" y="0"/>
                    <a:pt x="42" y="0"/>
                  </a:cubicBezTo>
                  <a:cubicBezTo>
                    <a:pt x="40" y="0"/>
                    <a:pt x="39" y="0"/>
                    <a:pt x="37" y="1"/>
                  </a:cubicBezTo>
                  <a:cubicBezTo>
                    <a:pt x="37" y="5"/>
                    <a:pt x="37" y="5"/>
                    <a:pt x="37" y="5"/>
                  </a:cubicBezTo>
                  <a:cubicBezTo>
                    <a:pt x="39" y="4"/>
                    <a:pt x="40" y="4"/>
                    <a:pt x="42" y="4"/>
                  </a:cubicBezTo>
                  <a:close/>
                  <a:moveTo>
                    <a:pt x="8" y="25"/>
                  </a:moveTo>
                  <a:cubicBezTo>
                    <a:pt x="4" y="24"/>
                    <a:pt x="4" y="24"/>
                    <a:pt x="4" y="24"/>
                  </a:cubicBezTo>
                  <a:cubicBezTo>
                    <a:pt x="3" y="26"/>
                    <a:pt x="2" y="29"/>
                    <a:pt x="1" y="32"/>
                  </a:cubicBezTo>
                  <a:cubicBezTo>
                    <a:pt x="5" y="33"/>
                    <a:pt x="5" y="33"/>
                    <a:pt x="5" y="33"/>
                  </a:cubicBezTo>
                  <a:cubicBezTo>
                    <a:pt x="6" y="30"/>
                    <a:pt x="7" y="28"/>
                    <a:pt x="8" y="25"/>
                  </a:cubicBezTo>
                  <a:close/>
                  <a:moveTo>
                    <a:pt x="93" y="0"/>
                  </a:moveTo>
                  <a:cubicBezTo>
                    <a:pt x="85" y="0"/>
                    <a:pt x="85" y="0"/>
                    <a:pt x="85" y="0"/>
                  </a:cubicBezTo>
                  <a:cubicBezTo>
                    <a:pt x="85" y="4"/>
                    <a:pt x="85" y="4"/>
                    <a:pt x="85" y="4"/>
                  </a:cubicBezTo>
                  <a:cubicBezTo>
                    <a:pt x="93" y="4"/>
                    <a:pt x="93" y="4"/>
                    <a:pt x="93" y="4"/>
                  </a:cubicBezTo>
                  <a:lnTo>
                    <a:pt x="93" y="0"/>
                  </a:lnTo>
                  <a:close/>
                  <a:moveTo>
                    <a:pt x="77" y="0"/>
                  </a:moveTo>
                  <a:cubicBezTo>
                    <a:pt x="69" y="0"/>
                    <a:pt x="69" y="0"/>
                    <a:pt x="69" y="0"/>
                  </a:cubicBezTo>
                  <a:cubicBezTo>
                    <a:pt x="69" y="4"/>
                    <a:pt x="69" y="4"/>
                    <a:pt x="69" y="4"/>
                  </a:cubicBezTo>
                  <a:cubicBezTo>
                    <a:pt x="77" y="4"/>
                    <a:pt x="77" y="4"/>
                    <a:pt x="77" y="4"/>
                  </a:cubicBezTo>
                  <a:lnTo>
                    <a:pt x="77" y="0"/>
                  </a:lnTo>
                  <a:close/>
                  <a:moveTo>
                    <a:pt x="141" y="0"/>
                  </a:moveTo>
                  <a:cubicBezTo>
                    <a:pt x="133" y="0"/>
                    <a:pt x="133" y="0"/>
                    <a:pt x="133" y="0"/>
                  </a:cubicBezTo>
                  <a:cubicBezTo>
                    <a:pt x="133" y="4"/>
                    <a:pt x="133" y="4"/>
                    <a:pt x="133" y="4"/>
                  </a:cubicBezTo>
                  <a:cubicBezTo>
                    <a:pt x="141" y="4"/>
                    <a:pt x="141" y="4"/>
                    <a:pt x="141" y="4"/>
                  </a:cubicBezTo>
                  <a:lnTo>
                    <a:pt x="141" y="0"/>
                  </a:lnTo>
                  <a:close/>
                  <a:moveTo>
                    <a:pt x="4" y="56"/>
                  </a:moveTo>
                  <a:cubicBezTo>
                    <a:pt x="0" y="56"/>
                    <a:pt x="0" y="56"/>
                    <a:pt x="0" y="56"/>
                  </a:cubicBezTo>
                  <a:cubicBezTo>
                    <a:pt x="0" y="64"/>
                    <a:pt x="0" y="64"/>
                    <a:pt x="0" y="64"/>
                  </a:cubicBezTo>
                  <a:cubicBezTo>
                    <a:pt x="4" y="64"/>
                    <a:pt x="4" y="64"/>
                    <a:pt x="4" y="64"/>
                  </a:cubicBezTo>
                  <a:lnTo>
                    <a:pt x="4" y="56"/>
                  </a:lnTo>
                  <a:close/>
                  <a:moveTo>
                    <a:pt x="4" y="42"/>
                  </a:moveTo>
                  <a:cubicBezTo>
                    <a:pt x="4" y="42"/>
                    <a:pt x="4" y="41"/>
                    <a:pt x="4" y="40"/>
                  </a:cubicBezTo>
                  <a:cubicBezTo>
                    <a:pt x="0" y="40"/>
                    <a:pt x="0" y="40"/>
                    <a:pt x="0" y="40"/>
                  </a:cubicBezTo>
                  <a:cubicBezTo>
                    <a:pt x="0" y="41"/>
                    <a:pt x="0" y="41"/>
                    <a:pt x="0" y="42"/>
                  </a:cubicBezTo>
                  <a:cubicBezTo>
                    <a:pt x="0" y="48"/>
                    <a:pt x="0" y="48"/>
                    <a:pt x="0" y="48"/>
                  </a:cubicBezTo>
                  <a:cubicBezTo>
                    <a:pt x="4" y="48"/>
                    <a:pt x="4" y="48"/>
                    <a:pt x="4" y="48"/>
                  </a:cubicBezTo>
                  <a:lnTo>
                    <a:pt x="4" y="42"/>
                  </a:lnTo>
                  <a:close/>
                  <a:moveTo>
                    <a:pt x="17" y="14"/>
                  </a:moveTo>
                  <a:cubicBezTo>
                    <a:pt x="14" y="11"/>
                    <a:pt x="14" y="11"/>
                    <a:pt x="14" y="11"/>
                  </a:cubicBezTo>
                  <a:cubicBezTo>
                    <a:pt x="12" y="12"/>
                    <a:pt x="10" y="14"/>
                    <a:pt x="9" y="17"/>
                  </a:cubicBezTo>
                  <a:cubicBezTo>
                    <a:pt x="12" y="19"/>
                    <a:pt x="12" y="19"/>
                    <a:pt x="12" y="19"/>
                  </a:cubicBezTo>
                  <a:cubicBezTo>
                    <a:pt x="13" y="17"/>
                    <a:pt x="15" y="15"/>
                    <a:pt x="17" y="14"/>
                  </a:cubicBezTo>
                  <a:close/>
                  <a:moveTo>
                    <a:pt x="4" y="72"/>
                  </a:moveTo>
                  <a:cubicBezTo>
                    <a:pt x="0" y="72"/>
                    <a:pt x="0" y="72"/>
                    <a:pt x="0" y="72"/>
                  </a:cubicBezTo>
                  <a:cubicBezTo>
                    <a:pt x="0" y="80"/>
                    <a:pt x="0" y="80"/>
                    <a:pt x="0" y="80"/>
                  </a:cubicBezTo>
                  <a:cubicBezTo>
                    <a:pt x="4" y="80"/>
                    <a:pt x="4" y="80"/>
                    <a:pt x="4" y="80"/>
                  </a:cubicBezTo>
                  <a:lnTo>
                    <a:pt x="4" y="72"/>
                  </a:lnTo>
                  <a:close/>
                  <a:moveTo>
                    <a:pt x="30" y="6"/>
                  </a:moveTo>
                  <a:cubicBezTo>
                    <a:pt x="29" y="2"/>
                    <a:pt x="29" y="2"/>
                    <a:pt x="29" y="2"/>
                  </a:cubicBezTo>
                  <a:cubicBezTo>
                    <a:pt x="26" y="3"/>
                    <a:pt x="24" y="4"/>
                    <a:pt x="21" y="6"/>
                  </a:cubicBezTo>
                  <a:cubicBezTo>
                    <a:pt x="23" y="9"/>
                    <a:pt x="23" y="9"/>
                    <a:pt x="23" y="9"/>
                  </a:cubicBezTo>
                  <a:cubicBezTo>
                    <a:pt x="25" y="8"/>
                    <a:pt x="28" y="7"/>
                    <a:pt x="30" y="6"/>
                  </a:cubicBezTo>
                  <a:close/>
                  <a:moveTo>
                    <a:pt x="109" y="0"/>
                  </a:moveTo>
                  <a:cubicBezTo>
                    <a:pt x="101" y="0"/>
                    <a:pt x="101" y="0"/>
                    <a:pt x="101" y="0"/>
                  </a:cubicBezTo>
                  <a:cubicBezTo>
                    <a:pt x="101" y="4"/>
                    <a:pt x="101" y="4"/>
                    <a:pt x="101" y="4"/>
                  </a:cubicBezTo>
                  <a:cubicBezTo>
                    <a:pt x="109" y="4"/>
                    <a:pt x="109" y="4"/>
                    <a:pt x="109" y="4"/>
                  </a:cubicBezTo>
                  <a:lnTo>
                    <a:pt x="109" y="0"/>
                  </a:lnTo>
                  <a:close/>
                  <a:moveTo>
                    <a:pt x="251" y="47"/>
                  </a:moveTo>
                  <a:cubicBezTo>
                    <a:pt x="247" y="40"/>
                    <a:pt x="247" y="40"/>
                    <a:pt x="247" y="40"/>
                  </a:cubicBezTo>
                  <a:cubicBezTo>
                    <a:pt x="244" y="42"/>
                    <a:pt x="244" y="42"/>
                    <a:pt x="244" y="42"/>
                  </a:cubicBezTo>
                  <a:cubicBezTo>
                    <a:pt x="247" y="49"/>
                    <a:pt x="247" y="49"/>
                    <a:pt x="247" y="49"/>
                  </a:cubicBezTo>
                  <a:lnTo>
                    <a:pt x="251" y="47"/>
                  </a:lnTo>
                  <a:close/>
                  <a:moveTo>
                    <a:pt x="259" y="61"/>
                  </a:moveTo>
                  <a:cubicBezTo>
                    <a:pt x="255" y="54"/>
                    <a:pt x="255" y="54"/>
                    <a:pt x="255" y="54"/>
                  </a:cubicBezTo>
                  <a:cubicBezTo>
                    <a:pt x="251" y="56"/>
                    <a:pt x="251" y="56"/>
                    <a:pt x="251" y="56"/>
                  </a:cubicBezTo>
                  <a:cubicBezTo>
                    <a:pt x="255" y="63"/>
                    <a:pt x="255" y="63"/>
                    <a:pt x="255" y="63"/>
                  </a:cubicBezTo>
                  <a:lnTo>
                    <a:pt x="259" y="61"/>
                  </a:lnTo>
                  <a:close/>
                  <a:moveTo>
                    <a:pt x="266" y="75"/>
                  </a:moveTo>
                  <a:cubicBezTo>
                    <a:pt x="262" y="68"/>
                    <a:pt x="262" y="68"/>
                    <a:pt x="262" y="68"/>
                  </a:cubicBezTo>
                  <a:cubicBezTo>
                    <a:pt x="259" y="70"/>
                    <a:pt x="259" y="70"/>
                    <a:pt x="259" y="70"/>
                  </a:cubicBezTo>
                  <a:cubicBezTo>
                    <a:pt x="263" y="77"/>
                    <a:pt x="263" y="77"/>
                    <a:pt x="263" y="77"/>
                  </a:cubicBezTo>
                  <a:lnTo>
                    <a:pt x="266" y="75"/>
                  </a:lnTo>
                  <a:close/>
                  <a:moveTo>
                    <a:pt x="274" y="89"/>
                  </a:moveTo>
                  <a:cubicBezTo>
                    <a:pt x="270" y="82"/>
                    <a:pt x="270" y="82"/>
                    <a:pt x="270" y="82"/>
                  </a:cubicBezTo>
                  <a:cubicBezTo>
                    <a:pt x="266" y="84"/>
                    <a:pt x="266" y="84"/>
                    <a:pt x="266" y="84"/>
                  </a:cubicBezTo>
                  <a:cubicBezTo>
                    <a:pt x="270" y="91"/>
                    <a:pt x="270" y="91"/>
                    <a:pt x="270" y="91"/>
                  </a:cubicBezTo>
                  <a:lnTo>
                    <a:pt x="274" y="89"/>
                  </a:lnTo>
                  <a:close/>
                  <a:moveTo>
                    <a:pt x="232" y="20"/>
                  </a:moveTo>
                  <a:cubicBezTo>
                    <a:pt x="231" y="19"/>
                    <a:pt x="228" y="17"/>
                    <a:pt x="226" y="15"/>
                  </a:cubicBezTo>
                  <a:cubicBezTo>
                    <a:pt x="224" y="19"/>
                    <a:pt x="224" y="19"/>
                    <a:pt x="224" y="19"/>
                  </a:cubicBezTo>
                  <a:cubicBezTo>
                    <a:pt x="226" y="20"/>
                    <a:pt x="228" y="22"/>
                    <a:pt x="230" y="23"/>
                  </a:cubicBezTo>
                  <a:lnTo>
                    <a:pt x="232" y="20"/>
                  </a:lnTo>
                  <a:close/>
                  <a:moveTo>
                    <a:pt x="243" y="33"/>
                  </a:moveTo>
                  <a:cubicBezTo>
                    <a:pt x="242" y="31"/>
                    <a:pt x="240" y="28"/>
                    <a:pt x="238" y="26"/>
                  </a:cubicBezTo>
                  <a:cubicBezTo>
                    <a:pt x="235" y="29"/>
                    <a:pt x="235" y="29"/>
                    <a:pt x="235" y="29"/>
                  </a:cubicBezTo>
                  <a:cubicBezTo>
                    <a:pt x="237" y="31"/>
                    <a:pt x="239" y="33"/>
                    <a:pt x="240" y="35"/>
                  </a:cubicBezTo>
                  <a:lnTo>
                    <a:pt x="243" y="33"/>
                  </a:lnTo>
                  <a:close/>
                  <a:moveTo>
                    <a:pt x="277" y="105"/>
                  </a:moveTo>
                  <a:cubicBezTo>
                    <a:pt x="280" y="104"/>
                    <a:pt x="280" y="104"/>
                    <a:pt x="280" y="104"/>
                  </a:cubicBezTo>
                  <a:cubicBezTo>
                    <a:pt x="279" y="101"/>
                    <a:pt x="278" y="99"/>
                    <a:pt x="277" y="96"/>
                  </a:cubicBezTo>
                  <a:cubicBezTo>
                    <a:pt x="274" y="98"/>
                    <a:pt x="274" y="98"/>
                    <a:pt x="274" y="98"/>
                  </a:cubicBezTo>
                  <a:cubicBezTo>
                    <a:pt x="275" y="100"/>
                    <a:pt x="276" y="103"/>
                    <a:pt x="277" y="105"/>
                  </a:cubicBezTo>
                  <a:close/>
                  <a:moveTo>
                    <a:pt x="205" y="4"/>
                  </a:moveTo>
                  <a:cubicBezTo>
                    <a:pt x="202" y="3"/>
                    <a:pt x="199" y="2"/>
                    <a:pt x="197" y="2"/>
                  </a:cubicBezTo>
                  <a:cubicBezTo>
                    <a:pt x="196" y="6"/>
                    <a:pt x="196" y="6"/>
                    <a:pt x="196" y="6"/>
                  </a:cubicBezTo>
                  <a:cubicBezTo>
                    <a:pt x="198" y="6"/>
                    <a:pt x="201" y="7"/>
                    <a:pt x="203" y="8"/>
                  </a:cubicBezTo>
                  <a:lnTo>
                    <a:pt x="205" y="4"/>
                  </a:lnTo>
                  <a:close/>
                  <a:moveTo>
                    <a:pt x="157" y="0"/>
                  </a:moveTo>
                  <a:cubicBezTo>
                    <a:pt x="149" y="0"/>
                    <a:pt x="149" y="0"/>
                    <a:pt x="149" y="0"/>
                  </a:cubicBezTo>
                  <a:cubicBezTo>
                    <a:pt x="149" y="4"/>
                    <a:pt x="149" y="4"/>
                    <a:pt x="149" y="4"/>
                  </a:cubicBezTo>
                  <a:cubicBezTo>
                    <a:pt x="157" y="4"/>
                    <a:pt x="157" y="4"/>
                    <a:pt x="157" y="4"/>
                  </a:cubicBezTo>
                  <a:lnTo>
                    <a:pt x="157" y="0"/>
                  </a:lnTo>
                  <a:close/>
                  <a:moveTo>
                    <a:pt x="172" y="0"/>
                  </a:moveTo>
                  <a:cubicBezTo>
                    <a:pt x="165" y="0"/>
                    <a:pt x="165" y="0"/>
                    <a:pt x="165" y="0"/>
                  </a:cubicBezTo>
                  <a:cubicBezTo>
                    <a:pt x="165" y="4"/>
                    <a:pt x="165" y="4"/>
                    <a:pt x="165" y="4"/>
                  </a:cubicBezTo>
                  <a:cubicBezTo>
                    <a:pt x="172" y="4"/>
                    <a:pt x="172" y="4"/>
                    <a:pt x="172" y="4"/>
                  </a:cubicBezTo>
                  <a:lnTo>
                    <a:pt x="172" y="0"/>
                  </a:lnTo>
                  <a:close/>
                  <a:moveTo>
                    <a:pt x="188" y="4"/>
                  </a:moveTo>
                  <a:cubicBezTo>
                    <a:pt x="189" y="0"/>
                    <a:pt x="189" y="0"/>
                    <a:pt x="189" y="0"/>
                  </a:cubicBezTo>
                  <a:cubicBezTo>
                    <a:pt x="187" y="0"/>
                    <a:pt x="186" y="0"/>
                    <a:pt x="185" y="0"/>
                  </a:cubicBezTo>
                  <a:cubicBezTo>
                    <a:pt x="180" y="0"/>
                    <a:pt x="180" y="0"/>
                    <a:pt x="180" y="0"/>
                  </a:cubicBezTo>
                  <a:cubicBezTo>
                    <a:pt x="180" y="4"/>
                    <a:pt x="180" y="4"/>
                    <a:pt x="180" y="4"/>
                  </a:cubicBezTo>
                  <a:cubicBezTo>
                    <a:pt x="185" y="4"/>
                    <a:pt x="185" y="4"/>
                    <a:pt x="185" y="4"/>
                  </a:cubicBezTo>
                  <a:cubicBezTo>
                    <a:pt x="186" y="4"/>
                    <a:pt x="187" y="4"/>
                    <a:pt x="188" y="4"/>
                  </a:cubicBezTo>
                  <a:close/>
                  <a:moveTo>
                    <a:pt x="219" y="11"/>
                  </a:moveTo>
                  <a:cubicBezTo>
                    <a:pt x="217" y="9"/>
                    <a:pt x="215" y="8"/>
                    <a:pt x="212" y="7"/>
                  </a:cubicBezTo>
                  <a:cubicBezTo>
                    <a:pt x="210" y="11"/>
                    <a:pt x="210" y="11"/>
                    <a:pt x="210" y="11"/>
                  </a:cubicBezTo>
                  <a:cubicBezTo>
                    <a:pt x="213" y="12"/>
                    <a:pt x="215" y="13"/>
                    <a:pt x="217" y="14"/>
                  </a:cubicBezTo>
                  <a:lnTo>
                    <a:pt x="219" y="11"/>
                  </a:lnTo>
                  <a:close/>
                  <a:moveTo>
                    <a:pt x="285" y="135"/>
                  </a:moveTo>
                  <a:cubicBezTo>
                    <a:pt x="289" y="135"/>
                    <a:pt x="289" y="135"/>
                    <a:pt x="289" y="135"/>
                  </a:cubicBezTo>
                  <a:cubicBezTo>
                    <a:pt x="289" y="132"/>
                    <a:pt x="288" y="129"/>
                    <a:pt x="288" y="127"/>
                  </a:cubicBezTo>
                  <a:cubicBezTo>
                    <a:pt x="284" y="128"/>
                    <a:pt x="284" y="128"/>
                    <a:pt x="284" y="128"/>
                  </a:cubicBezTo>
                  <a:cubicBezTo>
                    <a:pt x="284" y="130"/>
                    <a:pt x="285" y="133"/>
                    <a:pt x="285" y="135"/>
                  </a:cubicBezTo>
                  <a:close/>
                  <a:moveTo>
                    <a:pt x="288" y="151"/>
                  </a:moveTo>
                  <a:cubicBezTo>
                    <a:pt x="292" y="150"/>
                    <a:pt x="292" y="150"/>
                    <a:pt x="292" y="150"/>
                  </a:cubicBezTo>
                  <a:cubicBezTo>
                    <a:pt x="292" y="148"/>
                    <a:pt x="291" y="145"/>
                    <a:pt x="291" y="142"/>
                  </a:cubicBezTo>
                  <a:cubicBezTo>
                    <a:pt x="287" y="143"/>
                    <a:pt x="287" y="143"/>
                    <a:pt x="287" y="143"/>
                  </a:cubicBezTo>
                  <a:cubicBezTo>
                    <a:pt x="287" y="146"/>
                    <a:pt x="288" y="148"/>
                    <a:pt x="288" y="151"/>
                  </a:cubicBezTo>
                  <a:close/>
                  <a:moveTo>
                    <a:pt x="242" y="296"/>
                  </a:moveTo>
                  <a:cubicBezTo>
                    <a:pt x="250" y="296"/>
                    <a:pt x="250" y="296"/>
                    <a:pt x="250" y="296"/>
                  </a:cubicBezTo>
                  <a:cubicBezTo>
                    <a:pt x="250" y="292"/>
                    <a:pt x="250" y="292"/>
                    <a:pt x="250" y="292"/>
                  </a:cubicBezTo>
                  <a:cubicBezTo>
                    <a:pt x="242" y="292"/>
                    <a:pt x="242" y="292"/>
                    <a:pt x="242" y="292"/>
                  </a:cubicBezTo>
                  <a:lnTo>
                    <a:pt x="242" y="296"/>
                  </a:lnTo>
                  <a:close/>
                  <a:moveTo>
                    <a:pt x="226" y="296"/>
                  </a:moveTo>
                  <a:cubicBezTo>
                    <a:pt x="234" y="296"/>
                    <a:pt x="234" y="296"/>
                    <a:pt x="234" y="296"/>
                  </a:cubicBezTo>
                  <a:cubicBezTo>
                    <a:pt x="234" y="292"/>
                    <a:pt x="234" y="292"/>
                    <a:pt x="234" y="292"/>
                  </a:cubicBezTo>
                  <a:cubicBezTo>
                    <a:pt x="226" y="292"/>
                    <a:pt x="226" y="292"/>
                    <a:pt x="226" y="292"/>
                  </a:cubicBezTo>
                  <a:lnTo>
                    <a:pt x="226" y="296"/>
                  </a:lnTo>
                  <a:close/>
                  <a:moveTo>
                    <a:pt x="258" y="292"/>
                  </a:moveTo>
                  <a:cubicBezTo>
                    <a:pt x="259" y="296"/>
                    <a:pt x="259" y="296"/>
                    <a:pt x="259" y="296"/>
                  </a:cubicBezTo>
                  <a:cubicBezTo>
                    <a:pt x="261" y="295"/>
                    <a:pt x="264" y="294"/>
                    <a:pt x="267" y="293"/>
                  </a:cubicBezTo>
                  <a:cubicBezTo>
                    <a:pt x="265" y="290"/>
                    <a:pt x="265" y="290"/>
                    <a:pt x="265" y="290"/>
                  </a:cubicBezTo>
                  <a:cubicBezTo>
                    <a:pt x="263" y="291"/>
                    <a:pt x="260" y="291"/>
                    <a:pt x="258" y="292"/>
                  </a:cubicBezTo>
                  <a:close/>
                  <a:moveTo>
                    <a:pt x="210" y="296"/>
                  </a:moveTo>
                  <a:cubicBezTo>
                    <a:pt x="218" y="296"/>
                    <a:pt x="218" y="296"/>
                    <a:pt x="218" y="296"/>
                  </a:cubicBezTo>
                  <a:cubicBezTo>
                    <a:pt x="218" y="292"/>
                    <a:pt x="218" y="292"/>
                    <a:pt x="218" y="292"/>
                  </a:cubicBezTo>
                  <a:cubicBezTo>
                    <a:pt x="210" y="292"/>
                    <a:pt x="210" y="292"/>
                    <a:pt x="210" y="292"/>
                  </a:cubicBezTo>
                  <a:lnTo>
                    <a:pt x="210" y="296"/>
                  </a:lnTo>
                  <a:close/>
                  <a:moveTo>
                    <a:pt x="179" y="296"/>
                  </a:moveTo>
                  <a:cubicBezTo>
                    <a:pt x="187" y="296"/>
                    <a:pt x="187" y="296"/>
                    <a:pt x="187" y="296"/>
                  </a:cubicBezTo>
                  <a:cubicBezTo>
                    <a:pt x="187" y="292"/>
                    <a:pt x="187" y="292"/>
                    <a:pt x="187" y="292"/>
                  </a:cubicBezTo>
                  <a:cubicBezTo>
                    <a:pt x="179" y="292"/>
                    <a:pt x="179" y="292"/>
                    <a:pt x="179" y="292"/>
                  </a:cubicBezTo>
                  <a:lnTo>
                    <a:pt x="179" y="296"/>
                  </a:lnTo>
                  <a:close/>
                  <a:moveTo>
                    <a:pt x="163" y="296"/>
                  </a:moveTo>
                  <a:cubicBezTo>
                    <a:pt x="171" y="296"/>
                    <a:pt x="171" y="296"/>
                    <a:pt x="171" y="296"/>
                  </a:cubicBezTo>
                  <a:cubicBezTo>
                    <a:pt x="171" y="292"/>
                    <a:pt x="171" y="292"/>
                    <a:pt x="171" y="292"/>
                  </a:cubicBezTo>
                  <a:cubicBezTo>
                    <a:pt x="163" y="292"/>
                    <a:pt x="163" y="292"/>
                    <a:pt x="163" y="292"/>
                  </a:cubicBezTo>
                  <a:lnTo>
                    <a:pt x="163" y="296"/>
                  </a:lnTo>
                  <a:close/>
                  <a:moveTo>
                    <a:pt x="147" y="296"/>
                  </a:moveTo>
                  <a:cubicBezTo>
                    <a:pt x="155" y="296"/>
                    <a:pt x="155" y="296"/>
                    <a:pt x="155" y="296"/>
                  </a:cubicBezTo>
                  <a:cubicBezTo>
                    <a:pt x="155" y="292"/>
                    <a:pt x="155" y="292"/>
                    <a:pt x="155" y="292"/>
                  </a:cubicBezTo>
                  <a:cubicBezTo>
                    <a:pt x="147" y="292"/>
                    <a:pt x="147" y="292"/>
                    <a:pt x="147" y="292"/>
                  </a:cubicBezTo>
                  <a:lnTo>
                    <a:pt x="147" y="296"/>
                  </a:lnTo>
                  <a:close/>
                  <a:moveTo>
                    <a:pt x="195" y="296"/>
                  </a:moveTo>
                  <a:cubicBezTo>
                    <a:pt x="203" y="296"/>
                    <a:pt x="203" y="296"/>
                    <a:pt x="203" y="296"/>
                  </a:cubicBezTo>
                  <a:cubicBezTo>
                    <a:pt x="203" y="292"/>
                    <a:pt x="203" y="292"/>
                    <a:pt x="203" y="292"/>
                  </a:cubicBezTo>
                  <a:cubicBezTo>
                    <a:pt x="195" y="292"/>
                    <a:pt x="195" y="292"/>
                    <a:pt x="195" y="292"/>
                  </a:cubicBezTo>
                  <a:lnTo>
                    <a:pt x="195" y="296"/>
                  </a:lnTo>
                  <a:close/>
                  <a:moveTo>
                    <a:pt x="131" y="296"/>
                  </a:moveTo>
                  <a:cubicBezTo>
                    <a:pt x="139" y="296"/>
                    <a:pt x="139" y="296"/>
                    <a:pt x="139" y="296"/>
                  </a:cubicBezTo>
                  <a:cubicBezTo>
                    <a:pt x="139" y="292"/>
                    <a:pt x="139" y="292"/>
                    <a:pt x="139" y="292"/>
                  </a:cubicBezTo>
                  <a:cubicBezTo>
                    <a:pt x="131" y="292"/>
                    <a:pt x="131" y="292"/>
                    <a:pt x="131" y="292"/>
                  </a:cubicBezTo>
                  <a:lnTo>
                    <a:pt x="131" y="296"/>
                  </a:lnTo>
                  <a:close/>
                  <a:moveTo>
                    <a:pt x="272" y="286"/>
                  </a:moveTo>
                  <a:cubicBezTo>
                    <a:pt x="274" y="289"/>
                    <a:pt x="274" y="289"/>
                    <a:pt x="274" y="289"/>
                  </a:cubicBezTo>
                  <a:cubicBezTo>
                    <a:pt x="276" y="288"/>
                    <a:pt x="279" y="286"/>
                    <a:pt x="281" y="284"/>
                  </a:cubicBezTo>
                  <a:cubicBezTo>
                    <a:pt x="278" y="281"/>
                    <a:pt x="278" y="281"/>
                    <a:pt x="278" y="281"/>
                  </a:cubicBezTo>
                  <a:cubicBezTo>
                    <a:pt x="276" y="283"/>
                    <a:pt x="274" y="285"/>
                    <a:pt x="272" y="286"/>
                  </a:cubicBezTo>
                  <a:close/>
                  <a:moveTo>
                    <a:pt x="289" y="214"/>
                  </a:moveTo>
                  <a:cubicBezTo>
                    <a:pt x="293" y="214"/>
                    <a:pt x="293" y="214"/>
                    <a:pt x="293" y="214"/>
                  </a:cubicBezTo>
                  <a:cubicBezTo>
                    <a:pt x="293" y="206"/>
                    <a:pt x="293" y="206"/>
                    <a:pt x="293" y="206"/>
                  </a:cubicBezTo>
                  <a:cubicBezTo>
                    <a:pt x="289" y="206"/>
                    <a:pt x="289" y="206"/>
                    <a:pt x="289" y="206"/>
                  </a:cubicBezTo>
                  <a:lnTo>
                    <a:pt x="289" y="214"/>
                  </a:lnTo>
                  <a:close/>
                  <a:moveTo>
                    <a:pt x="289" y="182"/>
                  </a:moveTo>
                  <a:cubicBezTo>
                    <a:pt x="293" y="182"/>
                    <a:pt x="293" y="182"/>
                    <a:pt x="293" y="182"/>
                  </a:cubicBezTo>
                  <a:cubicBezTo>
                    <a:pt x="293" y="175"/>
                    <a:pt x="293" y="175"/>
                    <a:pt x="293" y="175"/>
                  </a:cubicBezTo>
                  <a:cubicBezTo>
                    <a:pt x="289" y="175"/>
                    <a:pt x="289" y="175"/>
                    <a:pt x="289" y="175"/>
                  </a:cubicBezTo>
                  <a:lnTo>
                    <a:pt x="289" y="182"/>
                  </a:lnTo>
                  <a:close/>
                  <a:moveTo>
                    <a:pt x="289" y="198"/>
                  </a:moveTo>
                  <a:cubicBezTo>
                    <a:pt x="293" y="198"/>
                    <a:pt x="293" y="198"/>
                    <a:pt x="293" y="198"/>
                  </a:cubicBezTo>
                  <a:cubicBezTo>
                    <a:pt x="293" y="190"/>
                    <a:pt x="293" y="190"/>
                    <a:pt x="293" y="190"/>
                  </a:cubicBezTo>
                  <a:cubicBezTo>
                    <a:pt x="289" y="190"/>
                    <a:pt x="289" y="190"/>
                    <a:pt x="289" y="190"/>
                  </a:cubicBezTo>
                  <a:lnTo>
                    <a:pt x="289" y="198"/>
                  </a:lnTo>
                  <a:close/>
                  <a:moveTo>
                    <a:pt x="283" y="111"/>
                  </a:moveTo>
                  <a:cubicBezTo>
                    <a:pt x="279" y="113"/>
                    <a:pt x="279" y="113"/>
                    <a:pt x="279" y="113"/>
                  </a:cubicBezTo>
                  <a:cubicBezTo>
                    <a:pt x="280" y="115"/>
                    <a:pt x="281" y="118"/>
                    <a:pt x="282" y="120"/>
                  </a:cubicBezTo>
                  <a:cubicBezTo>
                    <a:pt x="285" y="119"/>
                    <a:pt x="285" y="119"/>
                    <a:pt x="285" y="119"/>
                  </a:cubicBezTo>
                  <a:cubicBezTo>
                    <a:pt x="285" y="116"/>
                    <a:pt x="284" y="114"/>
                    <a:pt x="283" y="111"/>
                  </a:cubicBezTo>
                  <a:close/>
                  <a:moveTo>
                    <a:pt x="293" y="158"/>
                  </a:moveTo>
                  <a:cubicBezTo>
                    <a:pt x="289" y="159"/>
                    <a:pt x="289" y="159"/>
                    <a:pt x="289" y="159"/>
                  </a:cubicBezTo>
                  <a:cubicBezTo>
                    <a:pt x="289" y="161"/>
                    <a:pt x="289" y="163"/>
                    <a:pt x="289" y="166"/>
                  </a:cubicBezTo>
                  <a:cubicBezTo>
                    <a:pt x="289" y="167"/>
                    <a:pt x="289" y="167"/>
                    <a:pt x="289" y="167"/>
                  </a:cubicBezTo>
                  <a:cubicBezTo>
                    <a:pt x="293" y="167"/>
                    <a:pt x="293" y="167"/>
                    <a:pt x="293" y="167"/>
                  </a:cubicBezTo>
                  <a:cubicBezTo>
                    <a:pt x="293" y="166"/>
                    <a:pt x="293" y="166"/>
                    <a:pt x="293" y="166"/>
                  </a:cubicBezTo>
                  <a:cubicBezTo>
                    <a:pt x="293" y="163"/>
                    <a:pt x="293" y="161"/>
                    <a:pt x="293" y="158"/>
                  </a:cubicBezTo>
                  <a:close/>
                  <a:moveTo>
                    <a:pt x="283" y="276"/>
                  </a:moveTo>
                  <a:cubicBezTo>
                    <a:pt x="286" y="278"/>
                    <a:pt x="286" y="278"/>
                    <a:pt x="286" y="278"/>
                  </a:cubicBezTo>
                  <a:cubicBezTo>
                    <a:pt x="287" y="276"/>
                    <a:pt x="289" y="273"/>
                    <a:pt x="290" y="271"/>
                  </a:cubicBezTo>
                  <a:cubicBezTo>
                    <a:pt x="286" y="269"/>
                    <a:pt x="286" y="269"/>
                    <a:pt x="286" y="269"/>
                  </a:cubicBezTo>
                  <a:cubicBezTo>
                    <a:pt x="285" y="271"/>
                    <a:pt x="284" y="274"/>
                    <a:pt x="283" y="276"/>
                  </a:cubicBezTo>
                  <a:close/>
                  <a:moveTo>
                    <a:pt x="288" y="262"/>
                  </a:moveTo>
                  <a:cubicBezTo>
                    <a:pt x="292" y="263"/>
                    <a:pt x="292" y="263"/>
                    <a:pt x="292" y="263"/>
                  </a:cubicBezTo>
                  <a:cubicBezTo>
                    <a:pt x="293" y="260"/>
                    <a:pt x="293" y="257"/>
                    <a:pt x="293" y="254"/>
                  </a:cubicBezTo>
                  <a:cubicBezTo>
                    <a:pt x="293" y="254"/>
                    <a:pt x="293" y="254"/>
                    <a:pt x="293" y="254"/>
                  </a:cubicBezTo>
                  <a:cubicBezTo>
                    <a:pt x="289" y="254"/>
                    <a:pt x="289" y="254"/>
                    <a:pt x="289" y="254"/>
                  </a:cubicBezTo>
                  <a:cubicBezTo>
                    <a:pt x="289" y="257"/>
                    <a:pt x="289" y="259"/>
                    <a:pt x="288" y="262"/>
                  </a:cubicBezTo>
                  <a:close/>
                  <a:moveTo>
                    <a:pt x="289" y="230"/>
                  </a:moveTo>
                  <a:cubicBezTo>
                    <a:pt x="293" y="230"/>
                    <a:pt x="293" y="230"/>
                    <a:pt x="293" y="230"/>
                  </a:cubicBezTo>
                  <a:cubicBezTo>
                    <a:pt x="293" y="222"/>
                    <a:pt x="293" y="222"/>
                    <a:pt x="293" y="222"/>
                  </a:cubicBezTo>
                  <a:cubicBezTo>
                    <a:pt x="289" y="222"/>
                    <a:pt x="289" y="222"/>
                    <a:pt x="289" y="222"/>
                  </a:cubicBezTo>
                  <a:lnTo>
                    <a:pt x="289" y="230"/>
                  </a:lnTo>
                  <a:close/>
                  <a:moveTo>
                    <a:pt x="289" y="246"/>
                  </a:moveTo>
                  <a:cubicBezTo>
                    <a:pt x="293" y="246"/>
                    <a:pt x="293" y="246"/>
                    <a:pt x="293" y="246"/>
                  </a:cubicBezTo>
                  <a:cubicBezTo>
                    <a:pt x="293" y="238"/>
                    <a:pt x="293" y="238"/>
                    <a:pt x="293" y="238"/>
                  </a:cubicBezTo>
                  <a:cubicBezTo>
                    <a:pt x="289" y="238"/>
                    <a:pt x="289" y="238"/>
                    <a:pt x="289" y="238"/>
                  </a:cubicBezTo>
                  <a:lnTo>
                    <a:pt x="289" y="246"/>
                  </a:lnTo>
                  <a:close/>
                  <a:moveTo>
                    <a:pt x="4" y="119"/>
                  </a:moveTo>
                  <a:cubicBezTo>
                    <a:pt x="0" y="119"/>
                    <a:pt x="0" y="119"/>
                    <a:pt x="0" y="119"/>
                  </a:cubicBezTo>
                  <a:cubicBezTo>
                    <a:pt x="0" y="127"/>
                    <a:pt x="0" y="127"/>
                    <a:pt x="0" y="127"/>
                  </a:cubicBezTo>
                  <a:cubicBezTo>
                    <a:pt x="4" y="127"/>
                    <a:pt x="4" y="127"/>
                    <a:pt x="4" y="127"/>
                  </a:cubicBezTo>
                  <a:lnTo>
                    <a:pt x="4" y="119"/>
                  </a:lnTo>
                  <a:close/>
                  <a:moveTo>
                    <a:pt x="4" y="215"/>
                  </a:moveTo>
                  <a:cubicBezTo>
                    <a:pt x="0" y="215"/>
                    <a:pt x="0" y="215"/>
                    <a:pt x="0" y="215"/>
                  </a:cubicBezTo>
                  <a:cubicBezTo>
                    <a:pt x="0" y="223"/>
                    <a:pt x="0" y="223"/>
                    <a:pt x="0" y="223"/>
                  </a:cubicBezTo>
                  <a:cubicBezTo>
                    <a:pt x="4" y="223"/>
                    <a:pt x="4" y="223"/>
                    <a:pt x="4" y="223"/>
                  </a:cubicBezTo>
                  <a:lnTo>
                    <a:pt x="4" y="215"/>
                  </a:lnTo>
                  <a:close/>
                  <a:moveTo>
                    <a:pt x="115" y="296"/>
                  </a:moveTo>
                  <a:cubicBezTo>
                    <a:pt x="123" y="296"/>
                    <a:pt x="123" y="296"/>
                    <a:pt x="123" y="296"/>
                  </a:cubicBezTo>
                  <a:cubicBezTo>
                    <a:pt x="123" y="292"/>
                    <a:pt x="123" y="292"/>
                    <a:pt x="123" y="292"/>
                  </a:cubicBezTo>
                  <a:cubicBezTo>
                    <a:pt x="115" y="292"/>
                    <a:pt x="115" y="292"/>
                    <a:pt x="115" y="292"/>
                  </a:cubicBezTo>
                  <a:lnTo>
                    <a:pt x="115" y="296"/>
                  </a:lnTo>
                  <a:close/>
                  <a:moveTo>
                    <a:pt x="4" y="247"/>
                  </a:moveTo>
                  <a:cubicBezTo>
                    <a:pt x="0" y="247"/>
                    <a:pt x="0" y="247"/>
                    <a:pt x="0" y="247"/>
                  </a:cubicBezTo>
                  <a:cubicBezTo>
                    <a:pt x="0" y="255"/>
                    <a:pt x="0" y="255"/>
                    <a:pt x="0" y="255"/>
                  </a:cubicBezTo>
                  <a:cubicBezTo>
                    <a:pt x="4" y="255"/>
                    <a:pt x="4" y="255"/>
                    <a:pt x="4" y="255"/>
                  </a:cubicBezTo>
                  <a:lnTo>
                    <a:pt x="4" y="247"/>
                  </a:lnTo>
                  <a:close/>
                  <a:moveTo>
                    <a:pt x="4" y="231"/>
                  </a:moveTo>
                  <a:cubicBezTo>
                    <a:pt x="0" y="231"/>
                    <a:pt x="0" y="231"/>
                    <a:pt x="0" y="231"/>
                  </a:cubicBezTo>
                  <a:cubicBezTo>
                    <a:pt x="0" y="239"/>
                    <a:pt x="0" y="239"/>
                    <a:pt x="0" y="239"/>
                  </a:cubicBezTo>
                  <a:cubicBezTo>
                    <a:pt x="4" y="239"/>
                    <a:pt x="4" y="239"/>
                    <a:pt x="4" y="239"/>
                  </a:cubicBezTo>
                  <a:lnTo>
                    <a:pt x="4" y="231"/>
                  </a:lnTo>
                  <a:close/>
                  <a:moveTo>
                    <a:pt x="4" y="183"/>
                  </a:moveTo>
                  <a:cubicBezTo>
                    <a:pt x="0" y="183"/>
                    <a:pt x="0" y="183"/>
                    <a:pt x="0" y="183"/>
                  </a:cubicBezTo>
                  <a:cubicBezTo>
                    <a:pt x="0" y="191"/>
                    <a:pt x="0" y="191"/>
                    <a:pt x="0" y="191"/>
                  </a:cubicBezTo>
                  <a:cubicBezTo>
                    <a:pt x="4" y="191"/>
                    <a:pt x="4" y="191"/>
                    <a:pt x="4" y="191"/>
                  </a:cubicBezTo>
                  <a:lnTo>
                    <a:pt x="4" y="183"/>
                  </a:lnTo>
                  <a:close/>
                  <a:moveTo>
                    <a:pt x="4" y="135"/>
                  </a:moveTo>
                  <a:cubicBezTo>
                    <a:pt x="0" y="135"/>
                    <a:pt x="0" y="135"/>
                    <a:pt x="0" y="135"/>
                  </a:cubicBezTo>
                  <a:cubicBezTo>
                    <a:pt x="0" y="143"/>
                    <a:pt x="0" y="143"/>
                    <a:pt x="0" y="143"/>
                  </a:cubicBezTo>
                  <a:cubicBezTo>
                    <a:pt x="4" y="143"/>
                    <a:pt x="4" y="143"/>
                    <a:pt x="4" y="143"/>
                  </a:cubicBezTo>
                  <a:lnTo>
                    <a:pt x="4" y="135"/>
                  </a:lnTo>
                  <a:close/>
                  <a:moveTo>
                    <a:pt x="4" y="104"/>
                  </a:moveTo>
                  <a:cubicBezTo>
                    <a:pt x="0" y="104"/>
                    <a:pt x="0" y="104"/>
                    <a:pt x="0" y="104"/>
                  </a:cubicBezTo>
                  <a:cubicBezTo>
                    <a:pt x="0" y="112"/>
                    <a:pt x="0" y="112"/>
                    <a:pt x="0" y="112"/>
                  </a:cubicBezTo>
                  <a:cubicBezTo>
                    <a:pt x="4" y="112"/>
                    <a:pt x="4" y="112"/>
                    <a:pt x="4" y="112"/>
                  </a:cubicBezTo>
                  <a:lnTo>
                    <a:pt x="4" y="104"/>
                  </a:lnTo>
                  <a:close/>
                  <a:moveTo>
                    <a:pt x="4" y="167"/>
                  </a:moveTo>
                  <a:cubicBezTo>
                    <a:pt x="0" y="167"/>
                    <a:pt x="0" y="167"/>
                    <a:pt x="0" y="167"/>
                  </a:cubicBezTo>
                  <a:cubicBezTo>
                    <a:pt x="0" y="175"/>
                    <a:pt x="0" y="175"/>
                    <a:pt x="0" y="175"/>
                  </a:cubicBezTo>
                  <a:cubicBezTo>
                    <a:pt x="4" y="175"/>
                    <a:pt x="4" y="175"/>
                    <a:pt x="4" y="175"/>
                  </a:cubicBezTo>
                  <a:lnTo>
                    <a:pt x="4" y="167"/>
                  </a:lnTo>
                  <a:close/>
                  <a:moveTo>
                    <a:pt x="4" y="151"/>
                  </a:moveTo>
                  <a:cubicBezTo>
                    <a:pt x="0" y="151"/>
                    <a:pt x="0" y="151"/>
                    <a:pt x="0" y="151"/>
                  </a:cubicBezTo>
                  <a:cubicBezTo>
                    <a:pt x="0" y="159"/>
                    <a:pt x="0" y="159"/>
                    <a:pt x="0" y="159"/>
                  </a:cubicBezTo>
                  <a:cubicBezTo>
                    <a:pt x="4" y="159"/>
                    <a:pt x="4" y="159"/>
                    <a:pt x="4" y="159"/>
                  </a:cubicBezTo>
                  <a:lnTo>
                    <a:pt x="4" y="151"/>
                  </a:lnTo>
                  <a:close/>
                  <a:moveTo>
                    <a:pt x="4" y="199"/>
                  </a:moveTo>
                  <a:cubicBezTo>
                    <a:pt x="0" y="199"/>
                    <a:pt x="0" y="199"/>
                    <a:pt x="0" y="199"/>
                  </a:cubicBezTo>
                  <a:cubicBezTo>
                    <a:pt x="0" y="207"/>
                    <a:pt x="0" y="207"/>
                    <a:pt x="0" y="207"/>
                  </a:cubicBezTo>
                  <a:cubicBezTo>
                    <a:pt x="4" y="207"/>
                    <a:pt x="4" y="207"/>
                    <a:pt x="4" y="207"/>
                  </a:cubicBezTo>
                  <a:lnTo>
                    <a:pt x="4" y="199"/>
                  </a:lnTo>
                  <a:close/>
                  <a:moveTo>
                    <a:pt x="51" y="296"/>
                  </a:moveTo>
                  <a:cubicBezTo>
                    <a:pt x="59" y="296"/>
                    <a:pt x="59" y="296"/>
                    <a:pt x="59" y="296"/>
                  </a:cubicBezTo>
                  <a:cubicBezTo>
                    <a:pt x="59" y="292"/>
                    <a:pt x="59" y="292"/>
                    <a:pt x="59" y="292"/>
                  </a:cubicBezTo>
                  <a:cubicBezTo>
                    <a:pt x="51" y="292"/>
                    <a:pt x="51" y="292"/>
                    <a:pt x="51" y="292"/>
                  </a:cubicBezTo>
                  <a:lnTo>
                    <a:pt x="51" y="296"/>
                  </a:lnTo>
                  <a:close/>
                  <a:moveTo>
                    <a:pt x="83" y="296"/>
                  </a:moveTo>
                  <a:cubicBezTo>
                    <a:pt x="91" y="296"/>
                    <a:pt x="91" y="296"/>
                    <a:pt x="91" y="296"/>
                  </a:cubicBezTo>
                  <a:cubicBezTo>
                    <a:pt x="91" y="292"/>
                    <a:pt x="91" y="292"/>
                    <a:pt x="91" y="292"/>
                  </a:cubicBezTo>
                  <a:cubicBezTo>
                    <a:pt x="83" y="292"/>
                    <a:pt x="83" y="292"/>
                    <a:pt x="83" y="292"/>
                  </a:cubicBezTo>
                  <a:lnTo>
                    <a:pt x="83" y="296"/>
                  </a:lnTo>
                  <a:close/>
                  <a:moveTo>
                    <a:pt x="67" y="296"/>
                  </a:moveTo>
                  <a:cubicBezTo>
                    <a:pt x="75" y="296"/>
                    <a:pt x="75" y="296"/>
                    <a:pt x="75" y="296"/>
                  </a:cubicBezTo>
                  <a:cubicBezTo>
                    <a:pt x="75" y="292"/>
                    <a:pt x="75" y="292"/>
                    <a:pt x="75" y="292"/>
                  </a:cubicBezTo>
                  <a:cubicBezTo>
                    <a:pt x="67" y="292"/>
                    <a:pt x="67" y="292"/>
                    <a:pt x="67" y="292"/>
                  </a:cubicBezTo>
                  <a:lnTo>
                    <a:pt x="67" y="296"/>
                  </a:lnTo>
                  <a:close/>
                  <a:moveTo>
                    <a:pt x="99" y="296"/>
                  </a:moveTo>
                  <a:cubicBezTo>
                    <a:pt x="107" y="296"/>
                    <a:pt x="107" y="296"/>
                    <a:pt x="107" y="296"/>
                  </a:cubicBezTo>
                  <a:cubicBezTo>
                    <a:pt x="107" y="292"/>
                    <a:pt x="107" y="292"/>
                    <a:pt x="107" y="292"/>
                  </a:cubicBezTo>
                  <a:cubicBezTo>
                    <a:pt x="99" y="292"/>
                    <a:pt x="99" y="292"/>
                    <a:pt x="99" y="292"/>
                  </a:cubicBezTo>
                  <a:lnTo>
                    <a:pt x="99" y="296"/>
                  </a:lnTo>
                  <a:close/>
                  <a:moveTo>
                    <a:pt x="20" y="290"/>
                  </a:moveTo>
                  <a:cubicBezTo>
                    <a:pt x="22" y="291"/>
                    <a:pt x="24" y="293"/>
                    <a:pt x="27" y="294"/>
                  </a:cubicBezTo>
                  <a:cubicBezTo>
                    <a:pt x="28" y="290"/>
                    <a:pt x="28" y="290"/>
                    <a:pt x="28" y="290"/>
                  </a:cubicBezTo>
                  <a:cubicBezTo>
                    <a:pt x="26" y="289"/>
                    <a:pt x="24" y="288"/>
                    <a:pt x="22" y="286"/>
                  </a:cubicBezTo>
                  <a:lnTo>
                    <a:pt x="20" y="290"/>
                  </a:lnTo>
                  <a:close/>
                  <a:moveTo>
                    <a:pt x="7" y="278"/>
                  </a:moveTo>
                  <a:cubicBezTo>
                    <a:pt x="9" y="281"/>
                    <a:pt x="11" y="283"/>
                    <a:pt x="13" y="285"/>
                  </a:cubicBezTo>
                  <a:cubicBezTo>
                    <a:pt x="16" y="282"/>
                    <a:pt x="16" y="282"/>
                    <a:pt x="16" y="282"/>
                  </a:cubicBezTo>
                  <a:cubicBezTo>
                    <a:pt x="14" y="280"/>
                    <a:pt x="12" y="278"/>
                    <a:pt x="11" y="276"/>
                  </a:cubicBezTo>
                  <a:lnTo>
                    <a:pt x="7" y="278"/>
                  </a:lnTo>
                  <a:close/>
                  <a:moveTo>
                    <a:pt x="36" y="292"/>
                  </a:moveTo>
                  <a:cubicBezTo>
                    <a:pt x="35" y="296"/>
                    <a:pt x="35" y="296"/>
                    <a:pt x="35" y="296"/>
                  </a:cubicBezTo>
                  <a:cubicBezTo>
                    <a:pt x="37" y="296"/>
                    <a:pt x="40" y="296"/>
                    <a:pt x="42" y="296"/>
                  </a:cubicBezTo>
                  <a:cubicBezTo>
                    <a:pt x="43" y="296"/>
                    <a:pt x="43" y="296"/>
                    <a:pt x="43" y="296"/>
                  </a:cubicBezTo>
                  <a:cubicBezTo>
                    <a:pt x="43" y="292"/>
                    <a:pt x="43" y="292"/>
                    <a:pt x="43" y="292"/>
                  </a:cubicBezTo>
                  <a:cubicBezTo>
                    <a:pt x="42" y="292"/>
                    <a:pt x="42" y="292"/>
                    <a:pt x="42" y="292"/>
                  </a:cubicBezTo>
                  <a:cubicBezTo>
                    <a:pt x="40" y="292"/>
                    <a:pt x="38" y="292"/>
                    <a:pt x="36" y="292"/>
                  </a:cubicBezTo>
                  <a:close/>
                  <a:moveTo>
                    <a:pt x="1" y="263"/>
                  </a:moveTo>
                  <a:cubicBezTo>
                    <a:pt x="1" y="266"/>
                    <a:pt x="2" y="269"/>
                    <a:pt x="3" y="271"/>
                  </a:cubicBezTo>
                  <a:cubicBezTo>
                    <a:pt x="7" y="269"/>
                    <a:pt x="7" y="269"/>
                    <a:pt x="7" y="269"/>
                  </a:cubicBezTo>
                  <a:cubicBezTo>
                    <a:pt x="6" y="267"/>
                    <a:pt x="5" y="265"/>
                    <a:pt x="5" y="262"/>
                  </a:cubicBezTo>
                  <a:lnTo>
                    <a:pt x="1" y="263"/>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grpSp>
        <p:nvGrpSpPr>
          <p:cNvPr id="65" name="Group 64"/>
          <p:cNvGrpSpPr/>
          <p:nvPr/>
        </p:nvGrpSpPr>
        <p:grpSpPr>
          <a:xfrm>
            <a:off x="1736015" y="5120296"/>
            <a:ext cx="2426757" cy="932603"/>
            <a:chOff x="1699678" y="4860859"/>
            <a:chExt cx="2379390" cy="914400"/>
          </a:xfrm>
        </p:grpSpPr>
        <p:sp>
          <p:nvSpPr>
            <p:cNvPr id="66" name="Freeform 65"/>
            <p:cNvSpPr/>
            <p:nvPr/>
          </p:nvSpPr>
          <p:spPr>
            <a:xfrm>
              <a:off x="1699678" y="4860859"/>
              <a:ext cx="2379390"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grpSp>
          <p:nvGrpSpPr>
            <p:cNvPr id="67" name="Group 66"/>
            <p:cNvGrpSpPr/>
            <p:nvPr/>
          </p:nvGrpSpPr>
          <p:grpSpPr>
            <a:xfrm>
              <a:off x="2496910" y="4922508"/>
              <a:ext cx="784927" cy="791107"/>
              <a:chOff x="2361279" y="4922508"/>
              <a:chExt cx="784927" cy="791107"/>
            </a:xfrm>
          </p:grpSpPr>
          <p:sp>
            <p:nvSpPr>
              <p:cNvPr id="68" name="Freeform 17"/>
              <p:cNvSpPr>
                <a:spLocks noChangeAspect="1" noEditPoints="1"/>
              </p:cNvSpPr>
              <p:nvPr/>
            </p:nvSpPr>
            <p:spPr bwMode="auto">
              <a:xfrm>
                <a:off x="2361279" y="4922508"/>
                <a:ext cx="386858" cy="390210"/>
              </a:xfrm>
              <a:custGeom>
                <a:avLst/>
                <a:gdLst>
                  <a:gd name="T0" fmla="*/ 57 w 293"/>
                  <a:gd name="T1" fmla="*/ 195 h 296"/>
                  <a:gd name="T2" fmla="*/ 112 w 293"/>
                  <a:gd name="T3" fmla="*/ 187 h 296"/>
                  <a:gd name="T4" fmla="*/ 229 w 293"/>
                  <a:gd name="T5" fmla="*/ 213 h 296"/>
                  <a:gd name="T6" fmla="*/ 44 w 293"/>
                  <a:gd name="T7" fmla="*/ 120 h 296"/>
                  <a:gd name="T8" fmla="*/ 61 w 293"/>
                  <a:gd name="T9" fmla="*/ 101 h 296"/>
                  <a:gd name="T10" fmla="*/ 44 w 293"/>
                  <a:gd name="T11" fmla="*/ 217 h 296"/>
                  <a:gd name="T12" fmla="*/ 52 w 293"/>
                  <a:gd name="T13" fmla="*/ 236 h 296"/>
                  <a:gd name="T14" fmla="*/ 183 w 293"/>
                  <a:gd name="T15" fmla="*/ 236 h 296"/>
                  <a:gd name="T16" fmla="*/ 223 w 293"/>
                  <a:gd name="T17" fmla="*/ 244 h 296"/>
                  <a:gd name="T18" fmla="*/ 229 w 293"/>
                  <a:gd name="T19" fmla="*/ 179 h 296"/>
                  <a:gd name="T20" fmla="*/ 223 w 293"/>
                  <a:gd name="T21" fmla="*/ 143 h 296"/>
                  <a:gd name="T22" fmla="*/ 32 w 293"/>
                  <a:gd name="T23" fmla="*/ 139 h 296"/>
                  <a:gd name="T24" fmla="*/ 56 w 293"/>
                  <a:gd name="T25" fmla="*/ 142 h 296"/>
                  <a:gd name="T26" fmla="*/ 179 w 293"/>
                  <a:gd name="T27" fmla="*/ 150 h 296"/>
                  <a:gd name="T28" fmla="*/ 57 w 293"/>
                  <a:gd name="T29" fmla="*/ 60 h 296"/>
                  <a:gd name="T30" fmla="*/ 112 w 293"/>
                  <a:gd name="T31" fmla="*/ 52 h 296"/>
                  <a:gd name="T32" fmla="*/ 261 w 293"/>
                  <a:gd name="T33" fmla="*/ 194 h 296"/>
                  <a:gd name="T34" fmla="*/ 277 w 293"/>
                  <a:gd name="T35" fmla="*/ 147 h 296"/>
                  <a:gd name="T36" fmla="*/ 246 w 293"/>
                  <a:gd name="T37" fmla="*/ 279 h 296"/>
                  <a:gd name="T38" fmla="*/ 261 w 293"/>
                  <a:gd name="T39" fmla="*/ 254 h 296"/>
                  <a:gd name="T40" fmla="*/ 223 w 293"/>
                  <a:gd name="T41" fmla="*/ 87 h 296"/>
                  <a:gd name="T42" fmla="*/ 253 w 293"/>
                  <a:gd name="T43" fmla="*/ 254 h 296"/>
                  <a:gd name="T44" fmla="*/ 79 w 293"/>
                  <a:gd name="T45" fmla="*/ 272 h 296"/>
                  <a:gd name="T46" fmla="*/ 43 w 293"/>
                  <a:gd name="T47" fmla="*/ 23 h 296"/>
                  <a:gd name="T48" fmla="*/ 226 w 293"/>
                  <a:gd name="T49" fmla="*/ 109 h 296"/>
                  <a:gd name="T50" fmla="*/ 4 w 293"/>
                  <a:gd name="T51" fmla="*/ 96 h 296"/>
                  <a:gd name="T52" fmla="*/ 61 w 293"/>
                  <a:gd name="T53" fmla="*/ 4 h 296"/>
                  <a:gd name="T54" fmla="*/ 4 w 293"/>
                  <a:gd name="T55" fmla="*/ 24 h 296"/>
                  <a:gd name="T56" fmla="*/ 69 w 293"/>
                  <a:gd name="T57" fmla="*/ 0 h 296"/>
                  <a:gd name="T58" fmla="*/ 0 w 293"/>
                  <a:gd name="T59" fmla="*/ 56 h 296"/>
                  <a:gd name="T60" fmla="*/ 4 w 293"/>
                  <a:gd name="T61" fmla="*/ 42 h 296"/>
                  <a:gd name="T62" fmla="*/ 4 w 293"/>
                  <a:gd name="T63" fmla="*/ 72 h 296"/>
                  <a:gd name="T64" fmla="*/ 109 w 293"/>
                  <a:gd name="T65" fmla="*/ 0 h 296"/>
                  <a:gd name="T66" fmla="*/ 259 w 293"/>
                  <a:gd name="T67" fmla="*/ 61 h 296"/>
                  <a:gd name="T68" fmla="*/ 274 w 293"/>
                  <a:gd name="T69" fmla="*/ 89 h 296"/>
                  <a:gd name="T70" fmla="*/ 243 w 293"/>
                  <a:gd name="T71" fmla="*/ 33 h 296"/>
                  <a:gd name="T72" fmla="*/ 205 w 293"/>
                  <a:gd name="T73" fmla="*/ 4 h 296"/>
                  <a:gd name="T74" fmla="*/ 172 w 293"/>
                  <a:gd name="T75" fmla="*/ 0 h 296"/>
                  <a:gd name="T76" fmla="*/ 210 w 293"/>
                  <a:gd name="T77" fmla="*/ 11 h 296"/>
                  <a:gd name="T78" fmla="*/ 291 w 293"/>
                  <a:gd name="T79" fmla="*/ 142 h 296"/>
                  <a:gd name="T80" fmla="*/ 234 w 293"/>
                  <a:gd name="T81" fmla="*/ 292 h 296"/>
                  <a:gd name="T82" fmla="*/ 218 w 293"/>
                  <a:gd name="T83" fmla="*/ 292 h 296"/>
                  <a:gd name="T84" fmla="*/ 171 w 293"/>
                  <a:gd name="T85" fmla="*/ 292 h 296"/>
                  <a:gd name="T86" fmla="*/ 203 w 293"/>
                  <a:gd name="T87" fmla="*/ 292 h 296"/>
                  <a:gd name="T88" fmla="*/ 281 w 293"/>
                  <a:gd name="T89" fmla="*/ 284 h 296"/>
                  <a:gd name="T90" fmla="*/ 293 w 293"/>
                  <a:gd name="T91" fmla="*/ 175 h 296"/>
                  <a:gd name="T92" fmla="*/ 282 w 293"/>
                  <a:gd name="T93" fmla="*/ 120 h 296"/>
                  <a:gd name="T94" fmla="*/ 283 w 293"/>
                  <a:gd name="T95" fmla="*/ 276 h 296"/>
                  <a:gd name="T96" fmla="*/ 288 w 293"/>
                  <a:gd name="T97" fmla="*/ 262 h 296"/>
                  <a:gd name="T98" fmla="*/ 289 w 293"/>
                  <a:gd name="T99" fmla="*/ 246 h 296"/>
                  <a:gd name="T100" fmla="*/ 4 w 293"/>
                  <a:gd name="T101" fmla="*/ 215 h 296"/>
                  <a:gd name="T102" fmla="*/ 4 w 293"/>
                  <a:gd name="T103" fmla="*/ 247 h 296"/>
                  <a:gd name="T104" fmla="*/ 4 w 293"/>
                  <a:gd name="T105" fmla="*/ 183 h 296"/>
                  <a:gd name="T106" fmla="*/ 4 w 293"/>
                  <a:gd name="T107" fmla="*/ 104 h 296"/>
                  <a:gd name="T108" fmla="*/ 4 w 293"/>
                  <a:gd name="T109" fmla="*/ 151 h 296"/>
                  <a:gd name="T110" fmla="*/ 51 w 293"/>
                  <a:gd name="T111" fmla="*/ 296 h 296"/>
                  <a:gd name="T112" fmla="*/ 67 w 293"/>
                  <a:gd name="T113" fmla="*/ 296 h 296"/>
                  <a:gd name="T114" fmla="*/ 20 w 293"/>
                  <a:gd name="T115" fmla="*/ 290 h 296"/>
                  <a:gd name="T116" fmla="*/ 43 w 293"/>
                  <a:gd name="T117" fmla="*/ 29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296">
                    <a:moveTo>
                      <a:pt x="187" y="172"/>
                    </a:moveTo>
                    <a:cubicBezTo>
                      <a:pt x="44" y="172"/>
                      <a:pt x="44" y="172"/>
                      <a:pt x="44" y="172"/>
                    </a:cubicBezTo>
                    <a:cubicBezTo>
                      <a:pt x="38" y="172"/>
                      <a:pt x="32" y="178"/>
                      <a:pt x="32" y="184"/>
                    </a:cubicBezTo>
                    <a:cubicBezTo>
                      <a:pt x="32" y="198"/>
                      <a:pt x="32" y="198"/>
                      <a:pt x="32" y="198"/>
                    </a:cubicBezTo>
                    <a:cubicBezTo>
                      <a:pt x="32" y="205"/>
                      <a:pt x="38" y="210"/>
                      <a:pt x="44" y="210"/>
                    </a:cubicBezTo>
                    <a:cubicBezTo>
                      <a:pt x="187" y="210"/>
                      <a:pt x="187" y="210"/>
                      <a:pt x="187" y="210"/>
                    </a:cubicBezTo>
                    <a:cubicBezTo>
                      <a:pt x="194" y="210"/>
                      <a:pt x="199" y="205"/>
                      <a:pt x="199" y="198"/>
                    </a:cubicBezTo>
                    <a:cubicBezTo>
                      <a:pt x="199" y="184"/>
                      <a:pt x="199" y="184"/>
                      <a:pt x="199" y="184"/>
                    </a:cubicBezTo>
                    <a:cubicBezTo>
                      <a:pt x="199" y="178"/>
                      <a:pt x="194" y="172"/>
                      <a:pt x="187" y="172"/>
                    </a:cubicBezTo>
                    <a:close/>
                    <a:moveTo>
                      <a:pt x="57" y="195"/>
                    </a:moveTo>
                    <a:cubicBezTo>
                      <a:pt x="56" y="195"/>
                      <a:pt x="56" y="195"/>
                      <a:pt x="56" y="195"/>
                    </a:cubicBezTo>
                    <a:cubicBezTo>
                      <a:pt x="54" y="195"/>
                      <a:pt x="52" y="193"/>
                      <a:pt x="52" y="191"/>
                    </a:cubicBezTo>
                    <a:cubicBezTo>
                      <a:pt x="52" y="189"/>
                      <a:pt x="54" y="187"/>
                      <a:pt x="56" y="187"/>
                    </a:cubicBezTo>
                    <a:cubicBezTo>
                      <a:pt x="57" y="187"/>
                      <a:pt x="57" y="187"/>
                      <a:pt x="57" y="187"/>
                    </a:cubicBezTo>
                    <a:cubicBezTo>
                      <a:pt x="59" y="187"/>
                      <a:pt x="61" y="189"/>
                      <a:pt x="61" y="191"/>
                    </a:cubicBezTo>
                    <a:cubicBezTo>
                      <a:pt x="61" y="193"/>
                      <a:pt x="59" y="195"/>
                      <a:pt x="57" y="195"/>
                    </a:cubicBezTo>
                    <a:close/>
                    <a:moveTo>
                      <a:pt x="179" y="195"/>
                    </a:moveTo>
                    <a:cubicBezTo>
                      <a:pt x="112" y="195"/>
                      <a:pt x="112" y="195"/>
                      <a:pt x="112" y="195"/>
                    </a:cubicBezTo>
                    <a:cubicBezTo>
                      <a:pt x="110" y="195"/>
                      <a:pt x="108" y="193"/>
                      <a:pt x="108" y="191"/>
                    </a:cubicBezTo>
                    <a:cubicBezTo>
                      <a:pt x="108" y="189"/>
                      <a:pt x="110" y="187"/>
                      <a:pt x="112" y="187"/>
                    </a:cubicBezTo>
                    <a:cubicBezTo>
                      <a:pt x="179" y="187"/>
                      <a:pt x="179" y="187"/>
                      <a:pt x="179" y="187"/>
                    </a:cubicBezTo>
                    <a:cubicBezTo>
                      <a:pt x="181" y="187"/>
                      <a:pt x="183" y="189"/>
                      <a:pt x="183" y="191"/>
                    </a:cubicBezTo>
                    <a:cubicBezTo>
                      <a:pt x="183" y="193"/>
                      <a:pt x="181" y="195"/>
                      <a:pt x="179" y="195"/>
                    </a:cubicBezTo>
                    <a:close/>
                    <a:moveTo>
                      <a:pt x="241" y="218"/>
                    </a:moveTo>
                    <a:cubicBezTo>
                      <a:pt x="241" y="208"/>
                      <a:pt x="241" y="208"/>
                      <a:pt x="241" y="208"/>
                    </a:cubicBezTo>
                    <a:cubicBezTo>
                      <a:pt x="241" y="203"/>
                      <a:pt x="237" y="199"/>
                      <a:pt x="232" y="199"/>
                    </a:cubicBezTo>
                    <a:cubicBezTo>
                      <a:pt x="223" y="199"/>
                      <a:pt x="223" y="199"/>
                      <a:pt x="223" y="199"/>
                    </a:cubicBezTo>
                    <a:cubicBezTo>
                      <a:pt x="223" y="210"/>
                      <a:pt x="223" y="210"/>
                      <a:pt x="223" y="210"/>
                    </a:cubicBezTo>
                    <a:cubicBezTo>
                      <a:pt x="226" y="210"/>
                      <a:pt x="226" y="210"/>
                      <a:pt x="226" y="210"/>
                    </a:cubicBezTo>
                    <a:cubicBezTo>
                      <a:pt x="228" y="210"/>
                      <a:pt x="229" y="212"/>
                      <a:pt x="229" y="213"/>
                    </a:cubicBezTo>
                    <a:cubicBezTo>
                      <a:pt x="229" y="215"/>
                      <a:pt x="228" y="216"/>
                      <a:pt x="226" y="216"/>
                    </a:cubicBezTo>
                    <a:cubicBezTo>
                      <a:pt x="223" y="216"/>
                      <a:pt x="223" y="216"/>
                      <a:pt x="223" y="216"/>
                    </a:cubicBezTo>
                    <a:cubicBezTo>
                      <a:pt x="223" y="227"/>
                      <a:pt x="223" y="227"/>
                      <a:pt x="223" y="227"/>
                    </a:cubicBezTo>
                    <a:cubicBezTo>
                      <a:pt x="232" y="227"/>
                      <a:pt x="232" y="227"/>
                      <a:pt x="232" y="227"/>
                    </a:cubicBezTo>
                    <a:cubicBezTo>
                      <a:pt x="237" y="227"/>
                      <a:pt x="241" y="223"/>
                      <a:pt x="241" y="218"/>
                    </a:cubicBezTo>
                    <a:close/>
                    <a:moveTo>
                      <a:pt x="187" y="82"/>
                    </a:moveTo>
                    <a:cubicBezTo>
                      <a:pt x="44" y="82"/>
                      <a:pt x="44" y="82"/>
                      <a:pt x="44" y="82"/>
                    </a:cubicBezTo>
                    <a:cubicBezTo>
                      <a:pt x="38" y="82"/>
                      <a:pt x="32" y="88"/>
                      <a:pt x="32" y="94"/>
                    </a:cubicBezTo>
                    <a:cubicBezTo>
                      <a:pt x="32" y="108"/>
                      <a:pt x="32" y="108"/>
                      <a:pt x="32" y="108"/>
                    </a:cubicBezTo>
                    <a:cubicBezTo>
                      <a:pt x="32" y="115"/>
                      <a:pt x="38" y="120"/>
                      <a:pt x="44" y="120"/>
                    </a:cubicBezTo>
                    <a:cubicBezTo>
                      <a:pt x="187" y="120"/>
                      <a:pt x="187" y="120"/>
                      <a:pt x="187" y="120"/>
                    </a:cubicBezTo>
                    <a:cubicBezTo>
                      <a:pt x="194" y="120"/>
                      <a:pt x="199" y="115"/>
                      <a:pt x="199" y="108"/>
                    </a:cubicBezTo>
                    <a:cubicBezTo>
                      <a:pt x="199" y="94"/>
                      <a:pt x="199" y="94"/>
                      <a:pt x="199" y="94"/>
                    </a:cubicBezTo>
                    <a:cubicBezTo>
                      <a:pt x="199" y="88"/>
                      <a:pt x="194" y="82"/>
                      <a:pt x="187" y="82"/>
                    </a:cubicBezTo>
                    <a:close/>
                    <a:moveTo>
                      <a:pt x="57" y="105"/>
                    </a:moveTo>
                    <a:cubicBezTo>
                      <a:pt x="56" y="105"/>
                      <a:pt x="56" y="105"/>
                      <a:pt x="56" y="105"/>
                    </a:cubicBezTo>
                    <a:cubicBezTo>
                      <a:pt x="54" y="105"/>
                      <a:pt x="52" y="103"/>
                      <a:pt x="52" y="101"/>
                    </a:cubicBezTo>
                    <a:cubicBezTo>
                      <a:pt x="52" y="99"/>
                      <a:pt x="54" y="97"/>
                      <a:pt x="56" y="97"/>
                    </a:cubicBezTo>
                    <a:cubicBezTo>
                      <a:pt x="57" y="97"/>
                      <a:pt x="57" y="97"/>
                      <a:pt x="57" y="97"/>
                    </a:cubicBezTo>
                    <a:cubicBezTo>
                      <a:pt x="59" y="97"/>
                      <a:pt x="61" y="99"/>
                      <a:pt x="61" y="101"/>
                    </a:cubicBezTo>
                    <a:cubicBezTo>
                      <a:pt x="61" y="103"/>
                      <a:pt x="59" y="105"/>
                      <a:pt x="57" y="105"/>
                    </a:cubicBezTo>
                    <a:close/>
                    <a:moveTo>
                      <a:pt x="179" y="105"/>
                    </a:moveTo>
                    <a:cubicBezTo>
                      <a:pt x="112" y="105"/>
                      <a:pt x="112" y="105"/>
                      <a:pt x="112" y="105"/>
                    </a:cubicBezTo>
                    <a:cubicBezTo>
                      <a:pt x="110" y="105"/>
                      <a:pt x="108" y="103"/>
                      <a:pt x="108" y="101"/>
                    </a:cubicBezTo>
                    <a:cubicBezTo>
                      <a:pt x="108" y="99"/>
                      <a:pt x="110" y="97"/>
                      <a:pt x="112" y="97"/>
                    </a:cubicBezTo>
                    <a:cubicBezTo>
                      <a:pt x="179" y="97"/>
                      <a:pt x="179" y="97"/>
                      <a:pt x="179" y="97"/>
                    </a:cubicBezTo>
                    <a:cubicBezTo>
                      <a:pt x="181" y="97"/>
                      <a:pt x="183" y="99"/>
                      <a:pt x="183" y="101"/>
                    </a:cubicBezTo>
                    <a:cubicBezTo>
                      <a:pt x="183" y="103"/>
                      <a:pt x="181" y="105"/>
                      <a:pt x="179" y="105"/>
                    </a:cubicBezTo>
                    <a:close/>
                    <a:moveTo>
                      <a:pt x="187" y="217"/>
                    </a:moveTo>
                    <a:cubicBezTo>
                      <a:pt x="44" y="217"/>
                      <a:pt x="44" y="217"/>
                      <a:pt x="44" y="217"/>
                    </a:cubicBezTo>
                    <a:cubicBezTo>
                      <a:pt x="38" y="217"/>
                      <a:pt x="32" y="223"/>
                      <a:pt x="32" y="229"/>
                    </a:cubicBezTo>
                    <a:cubicBezTo>
                      <a:pt x="32" y="243"/>
                      <a:pt x="32" y="243"/>
                      <a:pt x="32" y="243"/>
                    </a:cubicBezTo>
                    <a:cubicBezTo>
                      <a:pt x="32" y="250"/>
                      <a:pt x="38" y="255"/>
                      <a:pt x="44" y="255"/>
                    </a:cubicBezTo>
                    <a:cubicBezTo>
                      <a:pt x="187" y="255"/>
                      <a:pt x="187" y="255"/>
                      <a:pt x="187" y="255"/>
                    </a:cubicBezTo>
                    <a:cubicBezTo>
                      <a:pt x="194" y="255"/>
                      <a:pt x="199" y="250"/>
                      <a:pt x="199" y="243"/>
                    </a:cubicBezTo>
                    <a:cubicBezTo>
                      <a:pt x="199" y="229"/>
                      <a:pt x="199" y="229"/>
                      <a:pt x="199" y="229"/>
                    </a:cubicBezTo>
                    <a:cubicBezTo>
                      <a:pt x="199" y="223"/>
                      <a:pt x="194" y="217"/>
                      <a:pt x="187" y="217"/>
                    </a:cubicBezTo>
                    <a:close/>
                    <a:moveTo>
                      <a:pt x="57" y="240"/>
                    </a:moveTo>
                    <a:cubicBezTo>
                      <a:pt x="56" y="240"/>
                      <a:pt x="56" y="240"/>
                      <a:pt x="56" y="240"/>
                    </a:cubicBezTo>
                    <a:cubicBezTo>
                      <a:pt x="54" y="240"/>
                      <a:pt x="52" y="238"/>
                      <a:pt x="52" y="236"/>
                    </a:cubicBezTo>
                    <a:cubicBezTo>
                      <a:pt x="52" y="234"/>
                      <a:pt x="54" y="232"/>
                      <a:pt x="56" y="232"/>
                    </a:cubicBezTo>
                    <a:cubicBezTo>
                      <a:pt x="57" y="232"/>
                      <a:pt x="57" y="232"/>
                      <a:pt x="57" y="232"/>
                    </a:cubicBezTo>
                    <a:cubicBezTo>
                      <a:pt x="59" y="232"/>
                      <a:pt x="61" y="234"/>
                      <a:pt x="61" y="236"/>
                    </a:cubicBezTo>
                    <a:cubicBezTo>
                      <a:pt x="61" y="238"/>
                      <a:pt x="59" y="240"/>
                      <a:pt x="57" y="240"/>
                    </a:cubicBezTo>
                    <a:close/>
                    <a:moveTo>
                      <a:pt x="179" y="240"/>
                    </a:moveTo>
                    <a:cubicBezTo>
                      <a:pt x="112" y="240"/>
                      <a:pt x="112" y="240"/>
                      <a:pt x="112" y="240"/>
                    </a:cubicBezTo>
                    <a:cubicBezTo>
                      <a:pt x="110" y="240"/>
                      <a:pt x="108" y="238"/>
                      <a:pt x="108" y="236"/>
                    </a:cubicBezTo>
                    <a:cubicBezTo>
                      <a:pt x="108" y="234"/>
                      <a:pt x="110" y="232"/>
                      <a:pt x="112" y="232"/>
                    </a:cubicBezTo>
                    <a:cubicBezTo>
                      <a:pt x="179" y="232"/>
                      <a:pt x="179" y="232"/>
                      <a:pt x="179" y="232"/>
                    </a:cubicBezTo>
                    <a:cubicBezTo>
                      <a:pt x="181" y="232"/>
                      <a:pt x="183" y="234"/>
                      <a:pt x="183" y="236"/>
                    </a:cubicBezTo>
                    <a:cubicBezTo>
                      <a:pt x="183" y="238"/>
                      <a:pt x="181" y="240"/>
                      <a:pt x="179" y="240"/>
                    </a:cubicBezTo>
                    <a:close/>
                    <a:moveTo>
                      <a:pt x="226" y="250"/>
                    </a:moveTo>
                    <a:cubicBezTo>
                      <a:pt x="223" y="250"/>
                      <a:pt x="223" y="250"/>
                      <a:pt x="223" y="250"/>
                    </a:cubicBezTo>
                    <a:cubicBezTo>
                      <a:pt x="222" y="254"/>
                      <a:pt x="221" y="258"/>
                      <a:pt x="219" y="261"/>
                    </a:cubicBezTo>
                    <a:cubicBezTo>
                      <a:pt x="232" y="261"/>
                      <a:pt x="232" y="261"/>
                      <a:pt x="232" y="261"/>
                    </a:cubicBezTo>
                    <a:cubicBezTo>
                      <a:pt x="237" y="261"/>
                      <a:pt x="241" y="257"/>
                      <a:pt x="241" y="252"/>
                    </a:cubicBezTo>
                    <a:cubicBezTo>
                      <a:pt x="241" y="242"/>
                      <a:pt x="241" y="242"/>
                      <a:pt x="241" y="242"/>
                    </a:cubicBezTo>
                    <a:cubicBezTo>
                      <a:pt x="241" y="237"/>
                      <a:pt x="237" y="233"/>
                      <a:pt x="232" y="233"/>
                    </a:cubicBezTo>
                    <a:cubicBezTo>
                      <a:pt x="223" y="233"/>
                      <a:pt x="223" y="233"/>
                      <a:pt x="223" y="233"/>
                    </a:cubicBezTo>
                    <a:cubicBezTo>
                      <a:pt x="223" y="244"/>
                      <a:pt x="223" y="244"/>
                      <a:pt x="223" y="244"/>
                    </a:cubicBezTo>
                    <a:cubicBezTo>
                      <a:pt x="226" y="244"/>
                      <a:pt x="226" y="244"/>
                      <a:pt x="226" y="244"/>
                    </a:cubicBezTo>
                    <a:cubicBezTo>
                      <a:pt x="228" y="244"/>
                      <a:pt x="229" y="245"/>
                      <a:pt x="229" y="247"/>
                    </a:cubicBezTo>
                    <a:cubicBezTo>
                      <a:pt x="229" y="249"/>
                      <a:pt x="228" y="250"/>
                      <a:pt x="226" y="250"/>
                    </a:cubicBezTo>
                    <a:close/>
                    <a:moveTo>
                      <a:pt x="241" y="185"/>
                    </a:moveTo>
                    <a:cubicBezTo>
                      <a:pt x="241" y="174"/>
                      <a:pt x="241" y="174"/>
                      <a:pt x="241" y="174"/>
                    </a:cubicBezTo>
                    <a:cubicBezTo>
                      <a:pt x="241" y="169"/>
                      <a:pt x="237" y="165"/>
                      <a:pt x="232" y="165"/>
                    </a:cubicBezTo>
                    <a:cubicBezTo>
                      <a:pt x="223" y="165"/>
                      <a:pt x="223" y="165"/>
                      <a:pt x="223" y="165"/>
                    </a:cubicBezTo>
                    <a:cubicBezTo>
                      <a:pt x="223" y="176"/>
                      <a:pt x="223" y="176"/>
                      <a:pt x="223" y="176"/>
                    </a:cubicBezTo>
                    <a:cubicBezTo>
                      <a:pt x="226" y="176"/>
                      <a:pt x="226" y="176"/>
                      <a:pt x="226" y="176"/>
                    </a:cubicBezTo>
                    <a:cubicBezTo>
                      <a:pt x="228" y="176"/>
                      <a:pt x="229" y="178"/>
                      <a:pt x="229" y="179"/>
                    </a:cubicBezTo>
                    <a:cubicBezTo>
                      <a:pt x="229" y="181"/>
                      <a:pt x="228" y="182"/>
                      <a:pt x="226" y="182"/>
                    </a:cubicBezTo>
                    <a:cubicBezTo>
                      <a:pt x="223" y="182"/>
                      <a:pt x="223" y="182"/>
                      <a:pt x="223" y="182"/>
                    </a:cubicBezTo>
                    <a:cubicBezTo>
                      <a:pt x="223" y="194"/>
                      <a:pt x="223" y="194"/>
                      <a:pt x="223" y="194"/>
                    </a:cubicBezTo>
                    <a:cubicBezTo>
                      <a:pt x="232" y="194"/>
                      <a:pt x="232" y="194"/>
                      <a:pt x="232" y="194"/>
                    </a:cubicBezTo>
                    <a:cubicBezTo>
                      <a:pt x="237" y="194"/>
                      <a:pt x="241" y="190"/>
                      <a:pt x="241" y="185"/>
                    </a:cubicBezTo>
                    <a:close/>
                    <a:moveTo>
                      <a:pt x="241" y="151"/>
                    </a:moveTo>
                    <a:cubicBezTo>
                      <a:pt x="241" y="141"/>
                      <a:pt x="241" y="141"/>
                      <a:pt x="241" y="141"/>
                    </a:cubicBezTo>
                    <a:cubicBezTo>
                      <a:pt x="241" y="136"/>
                      <a:pt x="237" y="132"/>
                      <a:pt x="232" y="132"/>
                    </a:cubicBezTo>
                    <a:cubicBezTo>
                      <a:pt x="223" y="132"/>
                      <a:pt x="223" y="132"/>
                      <a:pt x="223" y="132"/>
                    </a:cubicBezTo>
                    <a:cubicBezTo>
                      <a:pt x="223" y="143"/>
                      <a:pt x="223" y="143"/>
                      <a:pt x="223" y="143"/>
                    </a:cubicBezTo>
                    <a:cubicBezTo>
                      <a:pt x="226" y="143"/>
                      <a:pt x="226" y="143"/>
                      <a:pt x="226" y="143"/>
                    </a:cubicBezTo>
                    <a:cubicBezTo>
                      <a:pt x="228" y="143"/>
                      <a:pt x="229" y="144"/>
                      <a:pt x="229" y="146"/>
                    </a:cubicBezTo>
                    <a:cubicBezTo>
                      <a:pt x="229" y="147"/>
                      <a:pt x="228" y="149"/>
                      <a:pt x="226" y="149"/>
                    </a:cubicBezTo>
                    <a:cubicBezTo>
                      <a:pt x="223" y="149"/>
                      <a:pt x="223" y="149"/>
                      <a:pt x="223" y="149"/>
                    </a:cubicBezTo>
                    <a:cubicBezTo>
                      <a:pt x="223" y="160"/>
                      <a:pt x="223" y="160"/>
                      <a:pt x="223" y="160"/>
                    </a:cubicBezTo>
                    <a:cubicBezTo>
                      <a:pt x="232" y="160"/>
                      <a:pt x="232" y="160"/>
                      <a:pt x="232" y="160"/>
                    </a:cubicBezTo>
                    <a:cubicBezTo>
                      <a:pt x="237" y="160"/>
                      <a:pt x="241" y="156"/>
                      <a:pt x="241" y="151"/>
                    </a:cubicBezTo>
                    <a:close/>
                    <a:moveTo>
                      <a:pt x="187" y="127"/>
                    </a:moveTo>
                    <a:cubicBezTo>
                      <a:pt x="44" y="127"/>
                      <a:pt x="44" y="127"/>
                      <a:pt x="44" y="127"/>
                    </a:cubicBezTo>
                    <a:cubicBezTo>
                      <a:pt x="38" y="127"/>
                      <a:pt x="32" y="133"/>
                      <a:pt x="32" y="139"/>
                    </a:cubicBezTo>
                    <a:cubicBezTo>
                      <a:pt x="32" y="153"/>
                      <a:pt x="32" y="153"/>
                      <a:pt x="32" y="153"/>
                    </a:cubicBezTo>
                    <a:cubicBezTo>
                      <a:pt x="32" y="160"/>
                      <a:pt x="38" y="165"/>
                      <a:pt x="44" y="165"/>
                    </a:cubicBezTo>
                    <a:cubicBezTo>
                      <a:pt x="187" y="165"/>
                      <a:pt x="187" y="165"/>
                      <a:pt x="187" y="165"/>
                    </a:cubicBezTo>
                    <a:cubicBezTo>
                      <a:pt x="194" y="165"/>
                      <a:pt x="199" y="160"/>
                      <a:pt x="199" y="153"/>
                    </a:cubicBezTo>
                    <a:cubicBezTo>
                      <a:pt x="199" y="139"/>
                      <a:pt x="199" y="139"/>
                      <a:pt x="199" y="139"/>
                    </a:cubicBezTo>
                    <a:cubicBezTo>
                      <a:pt x="199" y="133"/>
                      <a:pt x="194" y="127"/>
                      <a:pt x="187" y="127"/>
                    </a:cubicBezTo>
                    <a:close/>
                    <a:moveTo>
                      <a:pt x="57" y="150"/>
                    </a:moveTo>
                    <a:cubicBezTo>
                      <a:pt x="56" y="150"/>
                      <a:pt x="56" y="150"/>
                      <a:pt x="56" y="150"/>
                    </a:cubicBezTo>
                    <a:cubicBezTo>
                      <a:pt x="54" y="150"/>
                      <a:pt x="52" y="148"/>
                      <a:pt x="52" y="146"/>
                    </a:cubicBezTo>
                    <a:cubicBezTo>
                      <a:pt x="52" y="144"/>
                      <a:pt x="54" y="142"/>
                      <a:pt x="56" y="142"/>
                    </a:cubicBezTo>
                    <a:cubicBezTo>
                      <a:pt x="57" y="142"/>
                      <a:pt x="57" y="142"/>
                      <a:pt x="57" y="142"/>
                    </a:cubicBezTo>
                    <a:cubicBezTo>
                      <a:pt x="59" y="142"/>
                      <a:pt x="61" y="144"/>
                      <a:pt x="61" y="146"/>
                    </a:cubicBezTo>
                    <a:cubicBezTo>
                      <a:pt x="61" y="148"/>
                      <a:pt x="59" y="150"/>
                      <a:pt x="57" y="150"/>
                    </a:cubicBezTo>
                    <a:close/>
                    <a:moveTo>
                      <a:pt x="179" y="150"/>
                    </a:moveTo>
                    <a:cubicBezTo>
                      <a:pt x="112" y="150"/>
                      <a:pt x="112" y="150"/>
                      <a:pt x="112" y="150"/>
                    </a:cubicBezTo>
                    <a:cubicBezTo>
                      <a:pt x="110" y="150"/>
                      <a:pt x="108" y="148"/>
                      <a:pt x="108" y="146"/>
                    </a:cubicBezTo>
                    <a:cubicBezTo>
                      <a:pt x="108" y="144"/>
                      <a:pt x="110" y="142"/>
                      <a:pt x="112" y="142"/>
                    </a:cubicBezTo>
                    <a:cubicBezTo>
                      <a:pt x="179" y="142"/>
                      <a:pt x="179" y="142"/>
                      <a:pt x="179" y="142"/>
                    </a:cubicBezTo>
                    <a:cubicBezTo>
                      <a:pt x="181" y="142"/>
                      <a:pt x="183" y="144"/>
                      <a:pt x="183" y="146"/>
                    </a:cubicBezTo>
                    <a:cubicBezTo>
                      <a:pt x="183" y="148"/>
                      <a:pt x="181" y="150"/>
                      <a:pt x="179" y="150"/>
                    </a:cubicBezTo>
                    <a:close/>
                    <a:moveTo>
                      <a:pt x="187" y="37"/>
                    </a:moveTo>
                    <a:cubicBezTo>
                      <a:pt x="44" y="37"/>
                      <a:pt x="44" y="37"/>
                      <a:pt x="44" y="37"/>
                    </a:cubicBezTo>
                    <a:cubicBezTo>
                      <a:pt x="38" y="37"/>
                      <a:pt x="32" y="43"/>
                      <a:pt x="32" y="49"/>
                    </a:cubicBezTo>
                    <a:cubicBezTo>
                      <a:pt x="32" y="63"/>
                      <a:pt x="32" y="63"/>
                      <a:pt x="32" y="63"/>
                    </a:cubicBezTo>
                    <a:cubicBezTo>
                      <a:pt x="32" y="70"/>
                      <a:pt x="38" y="75"/>
                      <a:pt x="44" y="75"/>
                    </a:cubicBezTo>
                    <a:cubicBezTo>
                      <a:pt x="187" y="75"/>
                      <a:pt x="187" y="75"/>
                      <a:pt x="187" y="75"/>
                    </a:cubicBezTo>
                    <a:cubicBezTo>
                      <a:pt x="194" y="75"/>
                      <a:pt x="199" y="70"/>
                      <a:pt x="199" y="63"/>
                    </a:cubicBezTo>
                    <a:cubicBezTo>
                      <a:pt x="199" y="49"/>
                      <a:pt x="199" y="49"/>
                      <a:pt x="199" y="49"/>
                    </a:cubicBezTo>
                    <a:cubicBezTo>
                      <a:pt x="199" y="43"/>
                      <a:pt x="194" y="37"/>
                      <a:pt x="187" y="37"/>
                    </a:cubicBezTo>
                    <a:close/>
                    <a:moveTo>
                      <a:pt x="57" y="60"/>
                    </a:moveTo>
                    <a:cubicBezTo>
                      <a:pt x="56" y="60"/>
                      <a:pt x="56" y="60"/>
                      <a:pt x="56" y="60"/>
                    </a:cubicBezTo>
                    <a:cubicBezTo>
                      <a:pt x="54" y="60"/>
                      <a:pt x="52" y="58"/>
                      <a:pt x="52" y="56"/>
                    </a:cubicBezTo>
                    <a:cubicBezTo>
                      <a:pt x="52" y="54"/>
                      <a:pt x="54" y="52"/>
                      <a:pt x="56" y="52"/>
                    </a:cubicBezTo>
                    <a:cubicBezTo>
                      <a:pt x="57" y="52"/>
                      <a:pt x="57" y="52"/>
                      <a:pt x="57" y="52"/>
                    </a:cubicBezTo>
                    <a:cubicBezTo>
                      <a:pt x="59" y="52"/>
                      <a:pt x="61" y="54"/>
                      <a:pt x="61" y="56"/>
                    </a:cubicBezTo>
                    <a:cubicBezTo>
                      <a:pt x="61" y="58"/>
                      <a:pt x="59" y="60"/>
                      <a:pt x="57" y="60"/>
                    </a:cubicBezTo>
                    <a:close/>
                    <a:moveTo>
                      <a:pt x="179" y="60"/>
                    </a:moveTo>
                    <a:cubicBezTo>
                      <a:pt x="112" y="60"/>
                      <a:pt x="112" y="60"/>
                      <a:pt x="112" y="60"/>
                    </a:cubicBezTo>
                    <a:cubicBezTo>
                      <a:pt x="110" y="60"/>
                      <a:pt x="108" y="58"/>
                      <a:pt x="108" y="56"/>
                    </a:cubicBezTo>
                    <a:cubicBezTo>
                      <a:pt x="108" y="54"/>
                      <a:pt x="110" y="52"/>
                      <a:pt x="112" y="52"/>
                    </a:cubicBezTo>
                    <a:cubicBezTo>
                      <a:pt x="179" y="52"/>
                      <a:pt x="179" y="52"/>
                      <a:pt x="179" y="52"/>
                    </a:cubicBezTo>
                    <a:cubicBezTo>
                      <a:pt x="181" y="52"/>
                      <a:pt x="183" y="54"/>
                      <a:pt x="183" y="56"/>
                    </a:cubicBezTo>
                    <a:cubicBezTo>
                      <a:pt x="183" y="58"/>
                      <a:pt x="181" y="60"/>
                      <a:pt x="179" y="60"/>
                    </a:cubicBezTo>
                    <a:close/>
                    <a:moveTo>
                      <a:pt x="268" y="175"/>
                    </a:moveTo>
                    <a:cubicBezTo>
                      <a:pt x="268" y="172"/>
                      <a:pt x="265" y="169"/>
                      <a:pt x="261" y="169"/>
                    </a:cubicBezTo>
                    <a:cubicBezTo>
                      <a:pt x="261" y="190"/>
                      <a:pt x="261" y="190"/>
                      <a:pt x="261" y="190"/>
                    </a:cubicBezTo>
                    <a:cubicBezTo>
                      <a:pt x="265" y="189"/>
                      <a:pt x="268" y="187"/>
                      <a:pt x="268" y="183"/>
                    </a:cubicBezTo>
                    <a:lnTo>
                      <a:pt x="268" y="175"/>
                    </a:lnTo>
                    <a:close/>
                    <a:moveTo>
                      <a:pt x="268" y="201"/>
                    </a:moveTo>
                    <a:cubicBezTo>
                      <a:pt x="268" y="197"/>
                      <a:pt x="265" y="194"/>
                      <a:pt x="261" y="194"/>
                    </a:cubicBezTo>
                    <a:cubicBezTo>
                      <a:pt x="261" y="215"/>
                      <a:pt x="261" y="215"/>
                      <a:pt x="261" y="215"/>
                    </a:cubicBezTo>
                    <a:cubicBezTo>
                      <a:pt x="265" y="215"/>
                      <a:pt x="268" y="212"/>
                      <a:pt x="268" y="208"/>
                    </a:cubicBezTo>
                    <a:lnTo>
                      <a:pt x="268" y="201"/>
                    </a:lnTo>
                    <a:close/>
                    <a:moveTo>
                      <a:pt x="268" y="150"/>
                    </a:moveTo>
                    <a:cubicBezTo>
                      <a:pt x="268" y="146"/>
                      <a:pt x="265" y="143"/>
                      <a:pt x="261" y="143"/>
                    </a:cubicBezTo>
                    <a:cubicBezTo>
                      <a:pt x="261" y="164"/>
                      <a:pt x="261" y="164"/>
                      <a:pt x="261" y="164"/>
                    </a:cubicBezTo>
                    <a:cubicBezTo>
                      <a:pt x="265" y="164"/>
                      <a:pt x="268" y="161"/>
                      <a:pt x="268" y="158"/>
                    </a:cubicBezTo>
                    <a:lnTo>
                      <a:pt x="268" y="150"/>
                    </a:lnTo>
                    <a:close/>
                    <a:moveTo>
                      <a:pt x="277" y="260"/>
                    </a:moveTo>
                    <a:cubicBezTo>
                      <a:pt x="277" y="147"/>
                      <a:pt x="277" y="147"/>
                      <a:pt x="277" y="147"/>
                    </a:cubicBezTo>
                    <a:cubicBezTo>
                      <a:pt x="277" y="139"/>
                      <a:pt x="270" y="132"/>
                      <a:pt x="261" y="132"/>
                    </a:cubicBezTo>
                    <a:cubicBezTo>
                      <a:pt x="261" y="132"/>
                      <a:pt x="261" y="132"/>
                      <a:pt x="261" y="132"/>
                    </a:cubicBezTo>
                    <a:cubicBezTo>
                      <a:pt x="261" y="135"/>
                      <a:pt x="261" y="135"/>
                      <a:pt x="261" y="135"/>
                    </a:cubicBezTo>
                    <a:cubicBezTo>
                      <a:pt x="261" y="135"/>
                      <a:pt x="261" y="135"/>
                      <a:pt x="261" y="135"/>
                    </a:cubicBezTo>
                    <a:cubicBezTo>
                      <a:pt x="268" y="135"/>
                      <a:pt x="273" y="141"/>
                      <a:pt x="273" y="147"/>
                    </a:cubicBezTo>
                    <a:cubicBezTo>
                      <a:pt x="273" y="260"/>
                      <a:pt x="273" y="260"/>
                      <a:pt x="273" y="260"/>
                    </a:cubicBezTo>
                    <a:cubicBezTo>
                      <a:pt x="273" y="267"/>
                      <a:pt x="268" y="272"/>
                      <a:pt x="261" y="272"/>
                    </a:cubicBezTo>
                    <a:cubicBezTo>
                      <a:pt x="254" y="272"/>
                      <a:pt x="254" y="272"/>
                      <a:pt x="254" y="272"/>
                    </a:cubicBezTo>
                    <a:cubicBezTo>
                      <a:pt x="252" y="275"/>
                      <a:pt x="249" y="277"/>
                      <a:pt x="246" y="279"/>
                    </a:cubicBezTo>
                    <a:cubicBezTo>
                      <a:pt x="246" y="279"/>
                      <a:pt x="246" y="279"/>
                      <a:pt x="246" y="279"/>
                    </a:cubicBezTo>
                    <a:cubicBezTo>
                      <a:pt x="264" y="279"/>
                      <a:pt x="264" y="279"/>
                      <a:pt x="264" y="279"/>
                    </a:cubicBezTo>
                    <a:cubicBezTo>
                      <a:pt x="267" y="274"/>
                      <a:pt x="267" y="274"/>
                      <a:pt x="267" y="274"/>
                    </a:cubicBezTo>
                    <a:cubicBezTo>
                      <a:pt x="273" y="272"/>
                      <a:pt x="277" y="267"/>
                      <a:pt x="277" y="260"/>
                    </a:cubicBezTo>
                    <a:close/>
                    <a:moveTo>
                      <a:pt x="268" y="226"/>
                    </a:moveTo>
                    <a:cubicBezTo>
                      <a:pt x="268" y="222"/>
                      <a:pt x="265" y="219"/>
                      <a:pt x="261" y="219"/>
                    </a:cubicBezTo>
                    <a:cubicBezTo>
                      <a:pt x="261" y="240"/>
                      <a:pt x="261" y="240"/>
                      <a:pt x="261" y="240"/>
                    </a:cubicBezTo>
                    <a:cubicBezTo>
                      <a:pt x="265" y="240"/>
                      <a:pt x="268" y="237"/>
                      <a:pt x="268" y="234"/>
                    </a:cubicBezTo>
                    <a:lnTo>
                      <a:pt x="268" y="226"/>
                    </a:lnTo>
                    <a:close/>
                    <a:moveTo>
                      <a:pt x="261" y="245"/>
                    </a:moveTo>
                    <a:cubicBezTo>
                      <a:pt x="261" y="254"/>
                      <a:pt x="261" y="254"/>
                      <a:pt x="261" y="254"/>
                    </a:cubicBezTo>
                    <a:cubicBezTo>
                      <a:pt x="261" y="258"/>
                      <a:pt x="260" y="262"/>
                      <a:pt x="259" y="266"/>
                    </a:cubicBezTo>
                    <a:cubicBezTo>
                      <a:pt x="261" y="266"/>
                      <a:pt x="261" y="266"/>
                      <a:pt x="261" y="266"/>
                    </a:cubicBezTo>
                    <a:cubicBezTo>
                      <a:pt x="265" y="266"/>
                      <a:pt x="268" y="263"/>
                      <a:pt x="268" y="259"/>
                    </a:cubicBezTo>
                    <a:cubicBezTo>
                      <a:pt x="268" y="251"/>
                      <a:pt x="268" y="251"/>
                      <a:pt x="268" y="251"/>
                    </a:cubicBezTo>
                    <a:cubicBezTo>
                      <a:pt x="268" y="248"/>
                      <a:pt x="265" y="245"/>
                      <a:pt x="261" y="245"/>
                    </a:cubicBezTo>
                    <a:close/>
                    <a:moveTo>
                      <a:pt x="253" y="254"/>
                    </a:moveTo>
                    <a:cubicBezTo>
                      <a:pt x="253" y="103"/>
                      <a:pt x="253" y="103"/>
                      <a:pt x="253" y="103"/>
                    </a:cubicBezTo>
                    <a:cubicBezTo>
                      <a:pt x="253" y="92"/>
                      <a:pt x="244" y="83"/>
                      <a:pt x="233" y="83"/>
                    </a:cubicBezTo>
                    <a:cubicBezTo>
                      <a:pt x="223" y="83"/>
                      <a:pt x="223" y="83"/>
                      <a:pt x="223" y="83"/>
                    </a:cubicBezTo>
                    <a:cubicBezTo>
                      <a:pt x="223" y="87"/>
                      <a:pt x="223" y="87"/>
                      <a:pt x="223" y="87"/>
                    </a:cubicBezTo>
                    <a:cubicBezTo>
                      <a:pt x="233" y="87"/>
                      <a:pt x="233" y="87"/>
                      <a:pt x="233" y="87"/>
                    </a:cubicBezTo>
                    <a:cubicBezTo>
                      <a:pt x="242" y="87"/>
                      <a:pt x="249" y="94"/>
                      <a:pt x="249" y="103"/>
                    </a:cubicBezTo>
                    <a:cubicBezTo>
                      <a:pt x="249" y="254"/>
                      <a:pt x="249" y="254"/>
                      <a:pt x="249" y="254"/>
                    </a:cubicBezTo>
                    <a:cubicBezTo>
                      <a:pt x="249" y="262"/>
                      <a:pt x="242" y="269"/>
                      <a:pt x="233" y="269"/>
                    </a:cubicBezTo>
                    <a:cubicBezTo>
                      <a:pt x="213" y="269"/>
                      <a:pt x="213" y="269"/>
                      <a:pt x="213" y="269"/>
                    </a:cubicBezTo>
                    <a:cubicBezTo>
                      <a:pt x="211" y="271"/>
                      <a:pt x="209" y="273"/>
                      <a:pt x="207" y="275"/>
                    </a:cubicBezTo>
                    <a:cubicBezTo>
                      <a:pt x="209" y="279"/>
                      <a:pt x="209" y="279"/>
                      <a:pt x="209" y="279"/>
                    </a:cubicBezTo>
                    <a:cubicBezTo>
                      <a:pt x="237" y="279"/>
                      <a:pt x="237" y="279"/>
                      <a:pt x="237" y="279"/>
                    </a:cubicBezTo>
                    <a:cubicBezTo>
                      <a:pt x="240" y="273"/>
                      <a:pt x="240" y="273"/>
                      <a:pt x="240" y="273"/>
                    </a:cubicBezTo>
                    <a:cubicBezTo>
                      <a:pt x="248" y="270"/>
                      <a:pt x="253" y="262"/>
                      <a:pt x="253" y="254"/>
                    </a:cubicBezTo>
                    <a:close/>
                    <a:moveTo>
                      <a:pt x="215" y="245"/>
                    </a:moveTo>
                    <a:cubicBezTo>
                      <a:pt x="215" y="44"/>
                      <a:pt x="215" y="44"/>
                      <a:pt x="215" y="44"/>
                    </a:cubicBezTo>
                    <a:cubicBezTo>
                      <a:pt x="215" y="29"/>
                      <a:pt x="203" y="17"/>
                      <a:pt x="188" y="17"/>
                    </a:cubicBezTo>
                    <a:cubicBezTo>
                      <a:pt x="43" y="17"/>
                      <a:pt x="43" y="17"/>
                      <a:pt x="43" y="17"/>
                    </a:cubicBezTo>
                    <a:cubicBezTo>
                      <a:pt x="28" y="17"/>
                      <a:pt x="16" y="29"/>
                      <a:pt x="16" y="44"/>
                    </a:cubicBezTo>
                    <a:cubicBezTo>
                      <a:pt x="16" y="245"/>
                      <a:pt x="16" y="245"/>
                      <a:pt x="16" y="245"/>
                    </a:cubicBezTo>
                    <a:cubicBezTo>
                      <a:pt x="16" y="257"/>
                      <a:pt x="24" y="266"/>
                      <a:pt x="34" y="270"/>
                    </a:cubicBezTo>
                    <a:cubicBezTo>
                      <a:pt x="38" y="279"/>
                      <a:pt x="38" y="279"/>
                      <a:pt x="38" y="279"/>
                    </a:cubicBezTo>
                    <a:cubicBezTo>
                      <a:pt x="75" y="279"/>
                      <a:pt x="75" y="279"/>
                      <a:pt x="75" y="279"/>
                    </a:cubicBezTo>
                    <a:cubicBezTo>
                      <a:pt x="79" y="272"/>
                      <a:pt x="79" y="272"/>
                      <a:pt x="79" y="272"/>
                    </a:cubicBezTo>
                    <a:cubicBezTo>
                      <a:pt x="153" y="272"/>
                      <a:pt x="153" y="272"/>
                      <a:pt x="153" y="272"/>
                    </a:cubicBezTo>
                    <a:cubicBezTo>
                      <a:pt x="156" y="279"/>
                      <a:pt x="156" y="279"/>
                      <a:pt x="156" y="279"/>
                    </a:cubicBezTo>
                    <a:cubicBezTo>
                      <a:pt x="193" y="279"/>
                      <a:pt x="193" y="279"/>
                      <a:pt x="193" y="279"/>
                    </a:cubicBezTo>
                    <a:cubicBezTo>
                      <a:pt x="198" y="270"/>
                      <a:pt x="198" y="270"/>
                      <a:pt x="198" y="270"/>
                    </a:cubicBezTo>
                    <a:cubicBezTo>
                      <a:pt x="208" y="266"/>
                      <a:pt x="215" y="257"/>
                      <a:pt x="215" y="245"/>
                    </a:cubicBezTo>
                    <a:close/>
                    <a:moveTo>
                      <a:pt x="188" y="266"/>
                    </a:moveTo>
                    <a:cubicBezTo>
                      <a:pt x="43" y="266"/>
                      <a:pt x="43" y="266"/>
                      <a:pt x="43" y="266"/>
                    </a:cubicBezTo>
                    <a:cubicBezTo>
                      <a:pt x="32" y="266"/>
                      <a:pt x="22" y="257"/>
                      <a:pt x="22" y="245"/>
                    </a:cubicBezTo>
                    <a:cubicBezTo>
                      <a:pt x="22" y="44"/>
                      <a:pt x="22" y="44"/>
                      <a:pt x="22" y="44"/>
                    </a:cubicBezTo>
                    <a:cubicBezTo>
                      <a:pt x="22" y="32"/>
                      <a:pt x="32" y="23"/>
                      <a:pt x="43" y="23"/>
                    </a:cubicBezTo>
                    <a:cubicBezTo>
                      <a:pt x="188" y="23"/>
                      <a:pt x="188" y="23"/>
                      <a:pt x="188" y="23"/>
                    </a:cubicBezTo>
                    <a:cubicBezTo>
                      <a:pt x="200" y="23"/>
                      <a:pt x="209" y="32"/>
                      <a:pt x="209" y="44"/>
                    </a:cubicBezTo>
                    <a:cubicBezTo>
                      <a:pt x="209" y="245"/>
                      <a:pt x="209" y="245"/>
                      <a:pt x="209" y="245"/>
                    </a:cubicBezTo>
                    <a:cubicBezTo>
                      <a:pt x="209" y="257"/>
                      <a:pt x="200" y="266"/>
                      <a:pt x="188" y="266"/>
                    </a:cubicBezTo>
                    <a:close/>
                    <a:moveTo>
                      <a:pt x="241" y="117"/>
                    </a:moveTo>
                    <a:cubicBezTo>
                      <a:pt x="241" y="107"/>
                      <a:pt x="241" y="107"/>
                      <a:pt x="241" y="107"/>
                    </a:cubicBezTo>
                    <a:cubicBezTo>
                      <a:pt x="241" y="102"/>
                      <a:pt x="237" y="98"/>
                      <a:pt x="232" y="98"/>
                    </a:cubicBezTo>
                    <a:cubicBezTo>
                      <a:pt x="223" y="98"/>
                      <a:pt x="223" y="98"/>
                      <a:pt x="223" y="98"/>
                    </a:cubicBezTo>
                    <a:cubicBezTo>
                      <a:pt x="223" y="109"/>
                      <a:pt x="223" y="109"/>
                      <a:pt x="223" y="109"/>
                    </a:cubicBezTo>
                    <a:cubicBezTo>
                      <a:pt x="226" y="109"/>
                      <a:pt x="226" y="109"/>
                      <a:pt x="226" y="109"/>
                    </a:cubicBezTo>
                    <a:cubicBezTo>
                      <a:pt x="228" y="109"/>
                      <a:pt x="229" y="110"/>
                      <a:pt x="229" y="112"/>
                    </a:cubicBezTo>
                    <a:cubicBezTo>
                      <a:pt x="229" y="114"/>
                      <a:pt x="228" y="115"/>
                      <a:pt x="226" y="115"/>
                    </a:cubicBezTo>
                    <a:cubicBezTo>
                      <a:pt x="223" y="115"/>
                      <a:pt x="223" y="115"/>
                      <a:pt x="223" y="115"/>
                    </a:cubicBezTo>
                    <a:cubicBezTo>
                      <a:pt x="223" y="126"/>
                      <a:pt x="223" y="126"/>
                      <a:pt x="223" y="126"/>
                    </a:cubicBezTo>
                    <a:cubicBezTo>
                      <a:pt x="232" y="126"/>
                      <a:pt x="232" y="126"/>
                      <a:pt x="232" y="126"/>
                    </a:cubicBezTo>
                    <a:cubicBezTo>
                      <a:pt x="237" y="126"/>
                      <a:pt x="241" y="122"/>
                      <a:pt x="241" y="117"/>
                    </a:cubicBezTo>
                    <a:close/>
                    <a:moveTo>
                      <a:pt x="4" y="88"/>
                    </a:moveTo>
                    <a:cubicBezTo>
                      <a:pt x="0" y="88"/>
                      <a:pt x="0" y="88"/>
                      <a:pt x="0" y="88"/>
                    </a:cubicBezTo>
                    <a:cubicBezTo>
                      <a:pt x="0" y="96"/>
                      <a:pt x="0" y="96"/>
                      <a:pt x="0" y="96"/>
                    </a:cubicBezTo>
                    <a:cubicBezTo>
                      <a:pt x="4" y="96"/>
                      <a:pt x="4" y="96"/>
                      <a:pt x="4" y="96"/>
                    </a:cubicBezTo>
                    <a:lnTo>
                      <a:pt x="4" y="88"/>
                    </a:lnTo>
                    <a:close/>
                    <a:moveTo>
                      <a:pt x="125" y="0"/>
                    </a:moveTo>
                    <a:cubicBezTo>
                      <a:pt x="117" y="0"/>
                      <a:pt x="117" y="0"/>
                      <a:pt x="117" y="0"/>
                    </a:cubicBezTo>
                    <a:cubicBezTo>
                      <a:pt x="117" y="4"/>
                      <a:pt x="117" y="4"/>
                      <a:pt x="117" y="4"/>
                    </a:cubicBezTo>
                    <a:cubicBezTo>
                      <a:pt x="125" y="4"/>
                      <a:pt x="125" y="4"/>
                      <a:pt x="125" y="4"/>
                    </a:cubicBezTo>
                    <a:lnTo>
                      <a:pt x="125" y="0"/>
                    </a:lnTo>
                    <a:close/>
                    <a:moveTo>
                      <a:pt x="61" y="0"/>
                    </a:moveTo>
                    <a:cubicBezTo>
                      <a:pt x="53" y="0"/>
                      <a:pt x="53" y="0"/>
                      <a:pt x="53" y="0"/>
                    </a:cubicBezTo>
                    <a:cubicBezTo>
                      <a:pt x="53" y="4"/>
                      <a:pt x="53" y="4"/>
                      <a:pt x="53" y="4"/>
                    </a:cubicBezTo>
                    <a:cubicBezTo>
                      <a:pt x="61" y="4"/>
                      <a:pt x="61" y="4"/>
                      <a:pt x="61" y="4"/>
                    </a:cubicBezTo>
                    <a:lnTo>
                      <a:pt x="61" y="0"/>
                    </a:lnTo>
                    <a:close/>
                    <a:moveTo>
                      <a:pt x="42" y="4"/>
                    </a:moveTo>
                    <a:cubicBezTo>
                      <a:pt x="45" y="4"/>
                      <a:pt x="45" y="4"/>
                      <a:pt x="45" y="4"/>
                    </a:cubicBezTo>
                    <a:cubicBezTo>
                      <a:pt x="45" y="0"/>
                      <a:pt x="45" y="0"/>
                      <a:pt x="45" y="0"/>
                    </a:cubicBezTo>
                    <a:cubicBezTo>
                      <a:pt x="42" y="0"/>
                      <a:pt x="42" y="0"/>
                      <a:pt x="42" y="0"/>
                    </a:cubicBezTo>
                    <a:cubicBezTo>
                      <a:pt x="40" y="0"/>
                      <a:pt x="39" y="0"/>
                      <a:pt x="37" y="1"/>
                    </a:cubicBezTo>
                    <a:cubicBezTo>
                      <a:pt x="37" y="5"/>
                      <a:pt x="37" y="5"/>
                      <a:pt x="37" y="5"/>
                    </a:cubicBezTo>
                    <a:cubicBezTo>
                      <a:pt x="39" y="4"/>
                      <a:pt x="40" y="4"/>
                      <a:pt x="42" y="4"/>
                    </a:cubicBezTo>
                    <a:close/>
                    <a:moveTo>
                      <a:pt x="8" y="25"/>
                    </a:moveTo>
                    <a:cubicBezTo>
                      <a:pt x="4" y="24"/>
                      <a:pt x="4" y="24"/>
                      <a:pt x="4" y="24"/>
                    </a:cubicBezTo>
                    <a:cubicBezTo>
                      <a:pt x="3" y="26"/>
                      <a:pt x="2" y="29"/>
                      <a:pt x="1" y="32"/>
                    </a:cubicBezTo>
                    <a:cubicBezTo>
                      <a:pt x="5" y="33"/>
                      <a:pt x="5" y="33"/>
                      <a:pt x="5" y="33"/>
                    </a:cubicBezTo>
                    <a:cubicBezTo>
                      <a:pt x="6" y="30"/>
                      <a:pt x="7" y="28"/>
                      <a:pt x="8" y="25"/>
                    </a:cubicBezTo>
                    <a:close/>
                    <a:moveTo>
                      <a:pt x="93" y="0"/>
                    </a:moveTo>
                    <a:cubicBezTo>
                      <a:pt x="85" y="0"/>
                      <a:pt x="85" y="0"/>
                      <a:pt x="85" y="0"/>
                    </a:cubicBezTo>
                    <a:cubicBezTo>
                      <a:pt x="85" y="4"/>
                      <a:pt x="85" y="4"/>
                      <a:pt x="85" y="4"/>
                    </a:cubicBezTo>
                    <a:cubicBezTo>
                      <a:pt x="93" y="4"/>
                      <a:pt x="93" y="4"/>
                      <a:pt x="93" y="4"/>
                    </a:cubicBezTo>
                    <a:lnTo>
                      <a:pt x="93" y="0"/>
                    </a:lnTo>
                    <a:close/>
                    <a:moveTo>
                      <a:pt x="77" y="0"/>
                    </a:moveTo>
                    <a:cubicBezTo>
                      <a:pt x="69" y="0"/>
                      <a:pt x="69" y="0"/>
                      <a:pt x="69" y="0"/>
                    </a:cubicBezTo>
                    <a:cubicBezTo>
                      <a:pt x="69" y="4"/>
                      <a:pt x="69" y="4"/>
                      <a:pt x="69" y="4"/>
                    </a:cubicBezTo>
                    <a:cubicBezTo>
                      <a:pt x="77" y="4"/>
                      <a:pt x="77" y="4"/>
                      <a:pt x="77" y="4"/>
                    </a:cubicBezTo>
                    <a:lnTo>
                      <a:pt x="77" y="0"/>
                    </a:lnTo>
                    <a:close/>
                    <a:moveTo>
                      <a:pt x="141" y="0"/>
                    </a:moveTo>
                    <a:cubicBezTo>
                      <a:pt x="133" y="0"/>
                      <a:pt x="133" y="0"/>
                      <a:pt x="133" y="0"/>
                    </a:cubicBezTo>
                    <a:cubicBezTo>
                      <a:pt x="133" y="4"/>
                      <a:pt x="133" y="4"/>
                      <a:pt x="133" y="4"/>
                    </a:cubicBezTo>
                    <a:cubicBezTo>
                      <a:pt x="141" y="4"/>
                      <a:pt x="141" y="4"/>
                      <a:pt x="141" y="4"/>
                    </a:cubicBezTo>
                    <a:lnTo>
                      <a:pt x="141" y="0"/>
                    </a:lnTo>
                    <a:close/>
                    <a:moveTo>
                      <a:pt x="4" y="56"/>
                    </a:moveTo>
                    <a:cubicBezTo>
                      <a:pt x="0" y="56"/>
                      <a:pt x="0" y="56"/>
                      <a:pt x="0" y="56"/>
                    </a:cubicBezTo>
                    <a:cubicBezTo>
                      <a:pt x="0" y="64"/>
                      <a:pt x="0" y="64"/>
                      <a:pt x="0" y="64"/>
                    </a:cubicBezTo>
                    <a:cubicBezTo>
                      <a:pt x="4" y="64"/>
                      <a:pt x="4" y="64"/>
                      <a:pt x="4" y="64"/>
                    </a:cubicBezTo>
                    <a:lnTo>
                      <a:pt x="4" y="56"/>
                    </a:lnTo>
                    <a:close/>
                    <a:moveTo>
                      <a:pt x="4" y="42"/>
                    </a:moveTo>
                    <a:cubicBezTo>
                      <a:pt x="4" y="42"/>
                      <a:pt x="4" y="41"/>
                      <a:pt x="4" y="40"/>
                    </a:cubicBezTo>
                    <a:cubicBezTo>
                      <a:pt x="0" y="40"/>
                      <a:pt x="0" y="40"/>
                      <a:pt x="0" y="40"/>
                    </a:cubicBezTo>
                    <a:cubicBezTo>
                      <a:pt x="0" y="41"/>
                      <a:pt x="0" y="41"/>
                      <a:pt x="0" y="42"/>
                    </a:cubicBezTo>
                    <a:cubicBezTo>
                      <a:pt x="0" y="48"/>
                      <a:pt x="0" y="48"/>
                      <a:pt x="0" y="48"/>
                    </a:cubicBezTo>
                    <a:cubicBezTo>
                      <a:pt x="4" y="48"/>
                      <a:pt x="4" y="48"/>
                      <a:pt x="4" y="48"/>
                    </a:cubicBezTo>
                    <a:lnTo>
                      <a:pt x="4" y="42"/>
                    </a:lnTo>
                    <a:close/>
                    <a:moveTo>
                      <a:pt x="17" y="14"/>
                    </a:moveTo>
                    <a:cubicBezTo>
                      <a:pt x="14" y="11"/>
                      <a:pt x="14" y="11"/>
                      <a:pt x="14" y="11"/>
                    </a:cubicBezTo>
                    <a:cubicBezTo>
                      <a:pt x="12" y="12"/>
                      <a:pt x="10" y="14"/>
                      <a:pt x="9" y="17"/>
                    </a:cubicBezTo>
                    <a:cubicBezTo>
                      <a:pt x="12" y="19"/>
                      <a:pt x="12" y="19"/>
                      <a:pt x="12" y="19"/>
                    </a:cubicBezTo>
                    <a:cubicBezTo>
                      <a:pt x="13" y="17"/>
                      <a:pt x="15" y="15"/>
                      <a:pt x="17" y="14"/>
                    </a:cubicBezTo>
                    <a:close/>
                    <a:moveTo>
                      <a:pt x="4" y="72"/>
                    </a:moveTo>
                    <a:cubicBezTo>
                      <a:pt x="0" y="72"/>
                      <a:pt x="0" y="72"/>
                      <a:pt x="0" y="72"/>
                    </a:cubicBezTo>
                    <a:cubicBezTo>
                      <a:pt x="0" y="80"/>
                      <a:pt x="0" y="80"/>
                      <a:pt x="0" y="80"/>
                    </a:cubicBezTo>
                    <a:cubicBezTo>
                      <a:pt x="4" y="80"/>
                      <a:pt x="4" y="80"/>
                      <a:pt x="4" y="80"/>
                    </a:cubicBezTo>
                    <a:lnTo>
                      <a:pt x="4" y="72"/>
                    </a:lnTo>
                    <a:close/>
                    <a:moveTo>
                      <a:pt x="30" y="6"/>
                    </a:moveTo>
                    <a:cubicBezTo>
                      <a:pt x="29" y="2"/>
                      <a:pt x="29" y="2"/>
                      <a:pt x="29" y="2"/>
                    </a:cubicBezTo>
                    <a:cubicBezTo>
                      <a:pt x="26" y="3"/>
                      <a:pt x="24" y="4"/>
                      <a:pt x="21" y="6"/>
                    </a:cubicBezTo>
                    <a:cubicBezTo>
                      <a:pt x="23" y="9"/>
                      <a:pt x="23" y="9"/>
                      <a:pt x="23" y="9"/>
                    </a:cubicBezTo>
                    <a:cubicBezTo>
                      <a:pt x="25" y="8"/>
                      <a:pt x="28" y="7"/>
                      <a:pt x="30" y="6"/>
                    </a:cubicBezTo>
                    <a:close/>
                    <a:moveTo>
                      <a:pt x="109" y="0"/>
                    </a:moveTo>
                    <a:cubicBezTo>
                      <a:pt x="101" y="0"/>
                      <a:pt x="101" y="0"/>
                      <a:pt x="101" y="0"/>
                    </a:cubicBezTo>
                    <a:cubicBezTo>
                      <a:pt x="101" y="4"/>
                      <a:pt x="101" y="4"/>
                      <a:pt x="101" y="4"/>
                    </a:cubicBezTo>
                    <a:cubicBezTo>
                      <a:pt x="109" y="4"/>
                      <a:pt x="109" y="4"/>
                      <a:pt x="109" y="4"/>
                    </a:cubicBezTo>
                    <a:lnTo>
                      <a:pt x="109" y="0"/>
                    </a:lnTo>
                    <a:close/>
                    <a:moveTo>
                      <a:pt x="251" y="47"/>
                    </a:moveTo>
                    <a:cubicBezTo>
                      <a:pt x="247" y="40"/>
                      <a:pt x="247" y="40"/>
                      <a:pt x="247" y="40"/>
                    </a:cubicBezTo>
                    <a:cubicBezTo>
                      <a:pt x="244" y="42"/>
                      <a:pt x="244" y="42"/>
                      <a:pt x="244" y="42"/>
                    </a:cubicBezTo>
                    <a:cubicBezTo>
                      <a:pt x="247" y="49"/>
                      <a:pt x="247" y="49"/>
                      <a:pt x="247" y="49"/>
                    </a:cubicBezTo>
                    <a:lnTo>
                      <a:pt x="251" y="47"/>
                    </a:lnTo>
                    <a:close/>
                    <a:moveTo>
                      <a:pt x="259" y="61"/>
                    </a:moveTo>
                    <a:cubicBezTo>
                      <a:pt x="255" y="54"/>
                      <a:pt x="255" y="54"/>
                      <a:pt x="255" y="54"/>
                    </a:cubicBezTo>
                    <a:cubicBezTo>
                      <a:pt x="251" y="56"/>
                      <a:pt x="251" y="56"/>
                      <a:pt x="251" y="56"/>
                    </a:cubicBezTo>
                    <a:cubicBezTo>
                      <a:pt x="255" y="63"/>
                      <a:pt x="255" y="63"/>
                      <a:pt x="255" y="63"/>
                    </a:cubicBezTo>
                    <a:lnTo>
                      <a:pt x="259" y="61"/>
                    </a:lnTo>
                    <a:close/>
                    <a:moveTo>
                      <a:pt x="266" y="75"/>
                    </a:moveTo>
                    <a:cubicBezTo>
                      <a:pt x="262" y="68"/>
                      <a:pt x="262" y="68"/>
                      <a:pt x="262" y="68"/>
                    </a:cubicBezTo>
                    <a:cubicBezTo>
                      <a:pt x="259" y="70"/>
                      <a:pt x="259" y="70"/>
                      <a:pt x="259" y="70"/>
                    </a:cubicBezTo>
                    <a:cubicBezTo>
                      <a:pt x="263" y="77"/>
                      <a:pt x="263" y="77"/>
                      <a:pt x="263" y="77"/>
                    </a:cubicBezTo>
                    <a:lnTo>
                      <a:pt x="266" y="75"/>
                    </a:lnTo>
                    <a:close/>
                    <a:moveTo>
                      <a:pt x="274" y="89"/>
                    </a:moveTo>
                    <a:cubicBezTo>
                      <a:pt x="270" y="82"/>
                      <a:pt x="270" y="82"/>
                      <a:pt x="270" y="82"/>
                    </a:cubicBezTo>
                    <a:cubicBezTo>
                      <a:pt x="266" y="84"/>
                      <a:pt x="266" y="84"/>
                      <a:pt x="266" y="84"/>
                    </a:cubicBezTo>
                    <a:cubicBezTo>
                      <a:pt x="270" y="91"/>
                      <a:pt x="270" y="91"/>
                      <a:pt x="270" y="91"/>
                    </a:cubicBezTo>
                    <a:lnTo>
                      <a:pt x="274" y="89"/>
                    </a:lnTo>
                    <a:close/>
                    <a:moveTo>
                      <a:pt x="232" y="20"/>
                    </a:moveTo>
                    <a:cubicBezTo>
                      <a:pt x="231" y="19"/>
                      <a:pt x="228" y="17"/>
                      <a:pt x="226" y="15"/>
                    </a:cubicBezTo>
                    <a:cubicBezTo>
                      <a:pt x="224" y="19"/>
                      <a:pt x="224" y="19"/>
                      <a:pt x="224" y="19"/>
                    </a:cubicBezTo>
                    <a:cubicBezTo>
                      <a:pt x="226" y="20"/>
                      <a:pt x="228" y="22"/>
                      <a:pt x="230" y="23"/>
                    </a:cubicBezTo>
                    <a:lnTo>
                      <a:pt x="232" y="20"/>
                    </a:lnTo>
                    <a:close/>
                    <a:moveTo>
                      <a:pt x="243" y="33"/>
                    </a:moveTo>
                    <a:cubicBezTo>
                      <a:pt x="242" y="31"/>
                      <a:pt x="240" y="28"/>
                      <a:pt x="238" y="26"/>
                    </a:cubicBezTo>
                    <a:cubicBezTo>
                      <a:pt x="235" y="29"/>
                      <a:pt x="235" y="29"/>
                      <a:pt x="235" y="29"/>
                    </a:cubicBezTo>
                    <a:cubicBezTo>
                      <a:pt x="237" y="31"/>
                      <a:pt x="239" y="33"/>
                      <a:pt x="240" y="35"/>
                    </a:cubicBezTo>
                    <a:lnTo>
                      <a:pt x="243" y="33"/>
                    </a:lnTo>
                    <a:close/>
                    <a:moveTo>
                      <a:pt x="277" y="105"/>
                    </a:moveTo>
                    <a:cubicBezTo>
                      <a:pt x="280" y="104"/>
                      <a:pt x="280" y="104"/>
                      <a:pt x="280" y="104"/>
                    </a:cubicBezTo>
                    <a:cubicBezTo>
                      <a:pt x="279" y="101"/>
                      <a:pt x="278" y="99"/>
                      <a:pt x="277" y="96"/>
                    </a:cubicBezTo>
                    <a:cubicBezTo>
                      <a:pt x="274" y="98"/>
                      <a:pt x="274" y="98"/>
                      <a:pt x="274" y="98"/>
                    </a:cubicBezTo>
                    <a:cubicBezTo>
                      <a:pt x="275" y="100"/>
                      <a:pt x="276" y="103"/>
                      <a:pt x="277" y="105"/>
                    </a:cubicBezTo>
                    <a:close/>
                    <a:moveTo>
                      <a:pt x="205" y="4"/>
                    </a:moveTo>
                    <a:cubicBezTo>
                      <a:pt x="202" y="3"/>
                      <a:pt x="199" y="2"/>
                      <a:pt x="197" y="2"/>
                    </a:cubicBezTo>
                    <a:cubicBezTo>
                      <a:pt x="196" y="6"/>
                      <a:pt x="196" y="6"/>
                      <a:pt x="196" y="6"/>
                    </a:cubicBezTo>
                    <a:cubicBezTo>
                      <a:pt x="198" y="6"/>
                      <a:pt x="201" y="7"/>
                      <a:pt x="203" y="8"/>
                    </a:cubicBezTo>
                    <a:lnTo>
                      <a:pt x="205" y="4"/>
                    </a:lnTo>
                    <a:close/>
                    <a:moveTo>
                      <a:pt x="157" y="0"/>
                    </a:moveTo>
                    <a:cubicBezTo>
                      <a:pt x="149" y="0"/>
                      <a:pt x="149" y="0"/>
                      <a:pt x="149" y="0"/>
                    </a:cubicBezTo>
                    <a:cubicBezTo>
                      <a:pt x="149" y="4"/>
                      <a:pt x="149" y="4"/>
                      <a:pt x="149" y="4"/>
                    </a:cubicBezTo>
                    <a:cubicBezTo>
                      <a:pt x="157" y="4"/>
                      <a:pt x="157" y="4"/>
                      <a:pt x="157" y="4"/>
                    </a:cubicBezTo>
                    <a:lnTo>
                      <a:pt x="157" y="0"/>
                    </a:lnTo>
                    <a:close/>
                    <a:moveTo>
                      <a:pt x="172" y="0"/>
                    </a:moveTo>
                    <a:cubicBezTo>
                      <a:pt x="165" y="0"/>
                      <a:pt x="165" y="0"/>
                      <a:pt x="165" y="0"/>
                    </a:cubicBezTo>
                    <a:cubicBezTo>
                      <a:pt x="165" y="4"/>
                      <a:pt x="165" y="4"/>
                      <a:pt x="165" y="4"/>
                    </a:cubicBezTo>
                    <a:cubicBezTo>
                      <a:pt x="172" y="4"/>
                      <a:pt x="172" y="4"/>
                      <a:pt x="172" y="4"/>
                    </a:cubicBezTo>
                    <a:lnTo>
                      <a:pt x="172" y="0"/>
                    </a:lnTo>
                    <a:close/>
                    <a:moveTo>
                      <a:pt x="188" y="4"/>
                    </a:moveTo>
                    <a:cubicBezTo>
                      <a:pt x="189" y="0"/>
                      <a:pt x="189" y="0"/>
                      <a:pt x="189" y="0"/>
                    </a:cubicBezTo>
                    <a:cubicBezTo>
                      <a:pt x="187" y="0"/>
                      <a:pt x="186" y="0"/>
                      <a:pt x="185" y="0"/>
                    </a:cubicBezTo>
                    <a:cubicBezTo>
                      <a:pt x="180" y="0"/>
                      <a:pt x="180" y="0"/>
                      <a:pt x="180" y="0"/>
                    </a:cubicBezTo>
                    <a:cubicBezTo>
                      <a:pt x="180" y="4"/>
                      <a:pt x="180" y="4"/>
                      <a:pt x="180" y="4"/>
                    </a:cubicBezTo>
                    <a:cubicBezTo>
                      <a:pt x="185" y="4"/>
                      <a:pt x="185" y="4"/>
                      <a:pt x="185" y="4"/>
                    </a:cubicBezTo>
                    <a:cubicBezTo>
                      <a:pt x="186" y="4"/>
                      <a:pt x="187" y="4"/>
                      <a:pt x="188" y="4"/>
                    </a:cubicBezTo>
                    <a:close/>
                    <a:moveTo>
                      <a:pt x="219" y="11"/>
                    </a:moveTo>
                    <a:cubicBezTo>
                      <a:pt x="217" y="9"/>
                      <a:pt x="215" y="8"/>
                      <a:pt x="212" y="7"/>
                    </a:cubicBezTo>
                    <a:cubicBezTo>
                      <a:pt x="210" y="11"/>
                      <a:pt x="210" y="11"/>
                      <a:pt x="210" y="11"/>
                    </a:cubicBezTo>
                    <a:cubicBezTo>
                      <a:pt x="213" y="12"/>
                      <a:pt x="215" y="13"/>
                      <a:pt x="217" y="14"/>
                    </a:cubicBezTo>
                    <a:lnTo>
                      <a:pt x="219" y="11"/>
                    </a:lnTo>
                    <a:close/>
                    <a:moveTo>
                      <a:pt x="285" y="135"/>
                    </a:moveTo>
                    <a:cubicBezTo>
                      <a:pt x="289" y="135"/>
                      <a:pt x="289" y="135"/>
                      <a:pt x="289" y="135"/>
                    </a:cubicBezTo>
                    <a:cubicBezTo>
                      <a:pt x="289" y="132"/>
                      <a:pt x="288" y="129"/>
                      <a:pt x="288" y="127"/>
                    </a:cubicBezTo>
                    <a:cubicBezTo>
                      <a:pt x="284" y="128"/>
                      <a:pt x="284" y="128"/>
                      <a:pt x="284" y="128"/>
                    </a:cubicBezTo>
                    <a:cubicBezTo>
                      <a:pt x="284" y="130"/>
                      <a:pt x="285" y="133"/>
                      <a:pt x="285" y="135"/>
                    </a:cubicBezTo>
                    <a:close/>
                    <a:moveTo>
                      <a:pt x="288" y="151"/>
                    </a:moveTo>
                    <a:cubicBezTo>
                      <a:pt x="292" y="150"/>
                      <a:pt x="292" y="150"/>
                      <a:pt x="292" y="150"/>
                    </a:cubicBezTo>
                    <a:cubicBezTo>
                      <a:pt x="292" y="148"/>
                      <a:pt x="291" y="145"/>
                      <a:pt x="291" y="142"/>
                    </a:cubicBezTo>
                    <a:cubicBezTo>
                      <a:pt x="287" y="143"/>
                      <a:pt x="287" y="143"/>
                      <a:pt x="287" y="143"/>
                    </a:cubicBezTo>
                    <a:cubicBezTo>
                      <a:pt x="287" y="146"/>
                      <a:pt x="288" y="148"/>
                      <a:pt x="288" y="151"/>
                    </a:cubicBezTo>
                    <a:close/>
                    <a:moveTo>
                      <a:pt x="242" y="296"/>
                    </a:moveTo>
                    <a:cubicBezTo>
                      <a:pt x="250" y="296"/>
                      <a:pt x="250" y="296"/>
                      <a:pt x="250" y="296"/>
                    </a:cubicBezTo>
                    <a:cubicBezTo>
                      <a:pt x="250" y="292"/>
                      <a:pt x="250" y="292"/>
                      <a:pt x="250" y="292"/>
                    </a:cubicBezTo>
                    <a:cubicBezTo>
                      <a:pt x="242" y="292"/>
                      <a:pt x="242" y="292"/>
                      <a:pt x="242" y="292"/>
                    </a:cubicBezTo>
                    <a:lnTo>
                      <a:pt x="242" y="296"/>
                    </a:lnTo>
                    <a:close/>
                    <a:moveTo>
                      <a:pt x="226" y="296"/>
                    </a:moveTo>
                    <a:cubicBezTo>
                      <a:pt x="234" y="296"/>
                      <a:pt x="234" y="296"/>
                      <a:pt x="234" y="296"/>
                    </a:cubicBezTo>
                    <a:cubicBezTo>
                      <a:pt x="234" y="292"/>
                      <a:pt x="234" y="292"/>
                      <a:pt x="234" y="292"/>
                    </a:cubicBezTo>
                    <a:cubicBezTo>
                      <a:pt x="226" y="292"/>
                      <a:pt x="226" y="292"/>
                      <a:pt x="226" y="292"/>
                    </a:cubicBezTo>
                    <a:lnTo>
                      <a:pt x="226" y="296"/>
                    </a:lnTo>
                    <a:close/>
                    <a:moveTo>
                      <a:pt x="258" y="292"/>
                    </a:moveTo>
                    <a:cubicBezTo>
                      <a:pt x="259" y="296"/>
                      <a:pt x="259" y="296"/>
                      <a:pt x="259" y="296"/>
                    </a:cubicBezTo>
                    <a:cubicBezTo>
                      <a:pt x="261" y="295"/>
                      <a:pt x="264" y="294"/>
                      <a:pt x="267" y="293"/>
                    </a:cubicBezTo>
                    <a:cubicBezTo>
                      <a:pt x="265" y="290"/>
                      <a:pt x="265" y="290"/>
                      <a:pt x="265" y="290"/>
                    </a:cubicBezTo>
                    <a:cubicBezTo>
                      <a:pt x="263" y="291"/>
                      <a:pt x="260" y="291"/>
                      <a:pt x="258" y="292"/>
                    </a:cubicBezTo>
                    <a:close/>
                    <a:moveTo>
                      <a:pt x="210" y="296"/>
                    </a:moveTo>
                    <a:cubicBezTo>
                      <a:pt x="218" y="296"/>
                      <a:pt x="218" y="296"/>
                      <a:pt x="218" y="296"/>
                    </a:cubicBezTo>
                    <a:cubicBezTo>
                      <a:pt x="218" y="292"/>
                      <a:pt x="218" y="292"/>
                      <a:pt x="218" y="292"/>
                    </a:cubicBezTo>
                    <a:cubicBezTo>
                      <a:pt x="210" y="292"/>
                      <a:pt x="210" y="292"/>
                      <a:pt x="210" y="292"/>
                    </a:cubicBezTo>
                    <a:lnTo>
                      <a:pt x="210" y="296"/>
                    </a:lnTo>
                    <a:close/>
                    <a:moveTo>
                      <a:pt x="179" y="296"/>
                    </a:moveTo>
                    <a:cubicBezTo>
                      <a:pt x="187" y="296"/>
                      <a:pt x="187" y="296"/>
                      <a:pt x="187" y="296"/>
                    </a:cubicBezTo>
                    <a:cubicBezTo>
                      <a:pt x="187" y="292"/>
                      <a:pt x="187" y="292"/>
                      <a:pt x="187" y="292"/>
                    </a:cubicBezTo>
                    <a:cubicBezTo>
                      <a:pt x="179" y="292"/>
                      <a:pt x="179" y="292"/>
                      <a:pt x="179" y="292"/>
                    </a:cubicBezTo>
                    <a:lnTo>
                      <a:pt x="179" y="296"/>
                    </a:lnTo>
                    <a:close/>
                    <a:moveTo>
                      <a:pt x="163" y="296"/>
                    </a:moveTo>
                    <a:cubicBezTo>
                      <a:pt x="171" y="296"/>
                      <a:pt x="171" y="296"/>
                      <a:pt x="171" y="296"/>
                    </a:cubicBezTo>
                    <a:cubicBezTo>
                      <a:pt x="171" y="292"/>
                      <a:pt x="171" y="292"/>
                      <a:pt x="171" y="292"/>
                    </a:cubicBezTo>
                    <a:cubicBezTo>
                      <a:pt x="163" y="292"/>
                      <a:pt x="163" y="292"/>
                      <a:pt x="163" y="292"/>
                    </a:cubicBezTo>
                    <a:lnTo>
                      <a:pt x="163" y="296"/>
                    </a:lnTo>
                    <a:close/>
                    <a:moveTo>
                      <a:pt x="147" y="296"/>
                    </a:moveTo>
                    <a:cubicBezTo>
                      <a:pt x="155" y="296"/>
                      <a:pt x="155" y="296"/>
                      <a:pt x="155" y="296"/>
                    </a:cubicBezTo>
                    <a:cubicBezTo>
                      <a:pt x="155" y="292"/>
                      <a:pt x="155" y="292"/>
                      <a:pt x="155" y="292"/>
                    </a:cubicBezTo>
                    <a:cubicBezTo>
                      <a:pt x="147" y="292"/>
                      <a:pt x="147" y="292"/>
                      <a:pt x="147" y="292"/>
                    </a:cubicBezTo>
                    <a:lnTo>
                      <a:pt x="147" y="296"/>
                    </a:lnTo>
                    <a:close/>
                    <a:moveTo>
                      <a:pt x="195" y="296"/>
                    </a:moveTo>
                    <a:cubicBezTo>
                      <a:pt x="203" y="296"/>
                      <a:pt x="203" y="296"/>
                      <a:pt x="203" y="296"/>
                    </a:cubicBezTo>
                    <a:cubicBezTo>
                      <a:pt x="203" y="292"/>
                      <a:pt x="203" y="292"/>
                      <a:pt x="203" y="292"/>
                    </a:cubicBezTo>
                    <a:cubicBezTo>
                      <a:pt x="195" y="292"/>
                      <a:pt x="195" y="292"/>
                      <a:pt x="195" y="292"/>
                    </a:cubicBezTo>
                    <a:lnTo>
                      <a:pt x="195" y="296"/>
                    </a:lnTo>
                    <a:close/>
                    <a:moveTo>
                      <a:pt x="131" y="296"/>
                    </a:moveTo>
                    <a:cubicBezTo>
                      <a:pt x="139" y="296"/>
                      <a:pt x="139" y="296"/>
                      <a:pt x="139" y="296"/>
                    </a:cubicBezTo>
                    <a:cubicBezTo>
                      <a:pt x="139" y="292"/>
                      <a:pt x="139" y="292"/>
                      <a:pt x="139" y="292"/>
                    </a:cubicBezTo>
                    <a:cubicBezTo>
                      <a:pt x="131" y="292"/>
                      <a:pt x="131" y="292"/>
                      <a:pt x="131" y="292"/>
                    </a:cubicBezTo>
                    <a:lnTo>
                      <a:pt x="131" y="296"/>
                    </a:lnTo>
                    <a:close/>
                    <a:moveTo>
                      <a:pt x="272" y="286"/>
                    </a:moveTo>
                    <a:cubicBezTo>
                      <a:pt x="274" y="289"/>
                      <a:pt x="274" y="289"/>
                      <a:pt x="274" y="289"/>
                    </a:cubicBezTo>
                    <a:cubicBezTo>
                      <a:pt x="276" y="288"/>
                      <a:pt x="279" y="286"/>
                      <a:pt x="281" y="284"/>
                    </a:cubicBezTo>
                    <a:cubicBezTo>
                      <a:pt x="278" y="281"/>
                      <a:pt x="278" y="281"/>
                      <a:pt x="278" y="281"/>
                    </a:cubicBezTo>
                    <a:cubicBezTo>
                      <a:pt x="276" y="283"/>
                      <a:pt x="274" y="285"/>
                      <a:pt x="272" y="286"/>
                    </a:cubicBezTo>
                    <a:close/>
                    <a:moveTo>
                      <a:pt x="289" y="214"/>
                    </a:moveTo>
                    <a:cubicBezTo>
                      <a:pt x="293" y="214"/>
                      <a:pt x="293" y="214"/>
                      <a:pt x="293" y="214"/>
                    </a:cubicBezTo>
                    <a:cubicBezTo>
                      <a:pt x="293" y="206"/>
                      <a:pt x="293" y="206"/>
                      <a:pt x="293" y="206"/>
                    </a:cubicBezTo>
                    <a:cubicBezTo>
                      <a:pt x="289" y="206"/>
                      <a:pt x="289" y="206"/>
                      <a:pt x="289" y="206"/>
                    </a:cubicBezTo>
                    <a:lnTo>
                      <a:pt x="289" y="214"/>
                    </a:lnTo>
                    <a:close/>
                    <a:moveTo>
                      <a:pt x="289" y="182"/>
                    </a:moveTo>
                    <a:cubicBezTo>
                      <a:pt x="293" y="182"/>
                      <a:pt x="293" y="182"/>
                      <a:pt x="293" y="182"/>
                    </a:cubicBezTo>
                    <a:cubicBezTo>
                      <a:pt x="293" y="175"/>
                      <a:pt x="293" y="175"/>
                      <a:pt x="293" y="175"/>
                    </a:cubicBezTo>
                    <a:cubicBezTo>
                      <a:pt x="289" y="175"/>
                      <a:pt x="289" y="175"/>
                      <a:pt x="289" y="175"/>
                    </a:cubicBezTo>
                    <a:lnTo>
                      <a:pt x="289" y="182"/>
                    </a:lnTo>
                    <a:close/>
                    <a:moveTo>
                      <a:pt x="289" y="198"/>
                    </a:moveTo>
                    <a:cubicBezTo>
                      <a:pt x="293" y="198"/>
                      <a:pt x="293" y="198"/>
                      <a:pt x="293" y="198"/>
                    </a:cubicBezTo>
                    <a:cubicBezTo>
                      <a:pt x="293" y="190"/>
                      <a:pt x="293" y="190"/>
                      <a:pt x="293" y="190"/>
                    </a:cubicBezTo>
                    <a:cubicBezTo>
                      <a:pt x="289" y="190"/>
                      <a:pt x="289" y="190"/>
                      <a:pt x="289" y="190"/>
                    </a:cubicBezTo>
                    <a:lnTo>
                      <a:pt x="289" y="198"/>
                    </a:lnTo>
                    <a:close/>
                    <a:moveTo>
                      <a:pt x="283" y="111"/>
                    </a:moveTo>
                    <a:cubicBezTo>
                      <a:pt x="279" y="113"/>
                      <a:pt x="279" y="113"/>
                      <a:pt x="279" y="113"/>
                    </a:cubicBezTo>
                    <a:cubicBezTo>
                      <a:pt x="280" y="115"/>
                      <a:pt x="281" y="118"/>
                      <a:pt x="282" y="120"/>
                    </a:cubicBezTo>
                    <a:cubicBezTo>
                      <a:pt x="285" y="119"/>
                      <a:pt x="285" y="119"/>
                      <a:pt x="285" y="119"/>
                    </a:cubicBezTo>
                    <a:cubicBezTo>
                      <a:pt x="285" y="116"/>
                      <a:pt x="284" y="114"/>
                      <a:pt x="283" y="111"/>
                    </a:cubicBezTo>
                    <a:close/>
                    <a:moveTo>
                      <a:pt x="293" y="158"/>
                    </a:moveTo>
                    <a:cubicBezTo>
                      <a:pt x="289" y="159"/>
                      <a:pt x="289" y="159"/>
                      <a:pt x="289" y="159"/>
                    </a:cubicBezTo>
                    <a:cubicBezTo>
                      <a:pt x="289" y="161"/>
                      <a:pt x="289" y="163"/>
                      <a:pt x="289" y="166"/>
                    </a:cubicBezTo>
                    <a:cubicBezTo>
                      <a:pt x="289" y="167"/>
                      <a:pt x="289" y="167"/>
                      <a:pt x="289" y="167"/>
                    </a:cubicBezTo>
                    <a:cubicBezTo>
                      <a:pt x="293" y="167"/>
                      <a:pt x="293" y="167"/>
                      <a:pt x="293" y="167"/>
                    </a:cubicBezTo>
                    <a:cubicBezTo>
                      <a:pt x="293" y="166"/>
                      <a:pt x="293" y="166"/>
                      <a:pt x="293" y="166"/>
                    </a:cubicBezTo>
                    <a:cubicBezTo>
                      <a:pt x="293" y="163"/>
                      <a:pt x="293" y="161"/>
                      <a:pt x="293" y="158"/>
                    </a:cubicBezTo>
                    <a:close/>
                    <a:moveTo>
                      <a:pt x="283" y="276"/>
                    </a:moveTo>
                    <a:cubicBezTo>
                      <a:pt x="286" y="278"/>
                      <a:pt x="286" y="278"/>
                      <a:pt x="286" y="278"/>
                    </a:cubicBezTo>
                    <a:cubicBezTo>
                      <a:pt x="287" y="276"/>
                      <a:pt x="289" y="273"/>
                      <a:pt x="290" y="271"/>
                    </a:cubicBezTo>
                    <a:cubicBezTo>
                      <a:pt x="286" y="269"/>
                      <a:pt x="286" y="269"/>
                      <a:pt x="286" y="269"/>
                    </a:cubicBezTo>
                    <a:cubicBezTo>
                      <a:pt x="285" y="271"/>
                      <a:pt x="284" y="274"/>
                      <a:pt x="283" y="276"/>
                    </a:cubicBezTo>
                    <a:close/>
                    <a:moveTo>
                      <a:pt x="288" y="262"/>
                    </a:moveTo>
                    <a:cubicBezTo>
                      <a:pt x="292" y="263"/>
                      <a:pt x="292" y="263"/>
                      <a:pt x="292" y="263"/>
                    </a:cubicBezTo>
                    <a:cubicBezTo>
                      <a:pt x="293" y="260"/>
                      <a:pt x="293" y="257"/>
                      <a:pt x="293" y="254"/>
                    </a:cubicBezTo>
                    <a:cubicBezTo>
                      <a:pt x="293" y="254"/>
                      <a:pt x="293" y="254"/>
                      <a:pt x="293" y="254"/>
                    </a:cubicBezTo>
                    <a:cubicBezTo>
                      <a:pt x="289" y="254"/>
                      <a:pt x="289" y="254"/>
                      <a:pt x="289" y="254"/>
                    </a:cubicBezTo>
                    <a:cubicBezTo>
                      <a:pt x="289" y="257"/>
                      <a:pt x="289" y="259"/>
                      <a:pt x="288" y="262"/>
                    </a:cubicBezTo>
                    <a:close/>
                    <a:moveTo>
                      <a:pt x="289" y="230"/>
                    </a:moveTo>
                    <a:cubicBezTo>
                      <a:pt x="293" y="230"/>
                      <a:pt x="293" y="230"/>
                      <a:pt x="293" y="230"/>
                    </a:cubicBezTo>
                    <a:cubicBezTo>
                      <a:pt x="293" y="222"/>
                      <a:pt x="293" y="222"/>
                      <a:pt x="293" y="222"/>
                    </a:cubicBezTo>
                    <a:cubicBezTo>
                      <a:pt x="289" y="222"/>
                      <a:pt x="289" y="222"/>
                      <a:pt x="289" y="222"/>
                    </a:cubicBezTo>
                    <a:lnTo>
                      <a:pt x="289" y="230"/>
                    </a:lnTo>
                    <a:close/>
                    <a:moveTo>
                      <a:pt x="289" y="246"/>
                    </a:moveTo>
                    <a:cubicBezTo>
                      <a:pt x="293" y="246"/>
                      <a:pt x="293" y="246"/>
                      <a:pt x="293" y="246"/>
                    </a:cubicBezTo>
                    <a:cubicBezTo>
                      <a:pt x="293" y="238"/>
                      <a:pt x="293" y="238"/>
                      <a:pt x="293" y="238"/>
                    </a:cubicBezTo>
                    <a:cubicBezTo>
                      <a:pt x="289" y="238"/>
                      <a:pt x="289" y="238"/>
                      <a:pt x="289" y="238"/>
                    </a:cubicBezTo>
                    <a:lnTo>
                      <a:pt x="289" y="246"/>
                    </a:lnTo>
                    <a:close/>
                    <a:moveTo>
                      <a:pt x="4" y="119"/>
                    </a:moveTo>
                    <a:cubicBezTo>
                      <a:pt x="0" y="119"/>
                      <a:pt x="0" y="119"/>
                      <a:pt x="0" y="119"/>
                    </a:cubicBezTo>
                    <a:cubicBezTo>
                      <a:pt x="0" y="127"/>
                      <a:pt x="0" y="127"/>
                      <a:pt x="0" y="127"/>
                    </a:cubicBezTo>
                    <a:cubicBezTo>
                      <a:pt x="4" y="127"/>
                      <a:pt x="4" y="127"/>
                      <a:pt x="4" y="127"/>
                    </a:cubicBezTo>
                    <a:lnTo>
                      <a:pt x="4" y="119"/>
                    </a:lnTo>
                    <a:close/>
                    <a:moveTo>
                      <a:pt x="4" y="215"/>
                    </a:moveTo>
                    <a:cubicBezTo>
                      <a:pt x="0" y="215"/>
                      <a:pt x="0" y="215"/>
                      <a:pt x="0" y="215"/>
                    </a:cubicBezTo>
                    <a:cubicBezTo>
                      <a:pt x="0" y="223"/>
                      <a:pt x="0" y="223"/>
                      <a:pt x="0" y="223"/>
                    </a:cubicBezTo>
                    <a:cubicBezTo>
                      <a:pt x="4" y="223"/>
                      <a:pt x="4" y="223"/>
                      <a:pt x="4" y="223"/>
                    </a:cubicBezTo>
                    <a:lnTo>
                      <a:pt x="4" y="215"/>
                    </a:lnTo>
                    <a:close/>
                    <a:moveTo>
                      <a:pt x="115" y="296"/>
                    </a:moveTo>
                    <a:cubicBezTo>
                      <a:pt x="123" y="296"/>
                      <a:pt x="123" y="296"/>
                      <a:pt x="123" y="296"/>
                    </a:cubicBezTo>
                    <a:cubicBezTo>
                      <a:pt x="123" y="292"/>
                      <a:pt x="123" y="292"/>
                      <a:pt x="123" y="292"/>
                    </a:cubicBezTo>
                    <a:cubicBezTo>
                      <a:pt x="115" y="292"/>
                      <a:pt x="115" y="292"/>
                      <a:pt x="115" y="292"/>
                    </a:cubicBezTo>
                    <a:lnTo>
                      <a:pt x="115" y="296"/>
                    </a:lnTo>
                    <a:close/>
                    <a:moveTo>
                      <a:pt x="4" y="247"/>
                    </a:moveTo>
                    <a:cubicBezTo>
                      <a:pt x="0" y="247"/>
                      <a:pt x="0" y="247"/>
                      <a:pt x="0" y="247"/>
                    </a:cubicBezTo>
                    <a:cubicBezTo>
                      <a:pt x="0" y="255"/>
                      <a:pt x="0" y="255"/>
                      <a:pt x="0" y="255"/>
                    </a:cubicBezTo>
                    <a:cubicBezTo>
                      <a:pt x="4" y="255"/>
                      <a:pt x="4" y="255"/>
                      <a:pt x="4" y="255"/>
                    </a:cubicBezTo>
                    <a:lnTo>
                      <a:pt x="4" y="247"/>
                    </a:lnTo>
                    <a:close/>
                    <a:moveTo>
                      <a:pt x="4" y="231"/>
                    </a:moveTo>
                    <a:cubicBezTo>
                      <a:pt x="0" y="231"/>
                      <a:pt x="0" y="231"/>
                      <a:pt x="0" y="231"/>
                    </a:cubicBezTo>
                    <a:cubicBezTo>
                      <a:pt x="0" y="239"/>
                      <a:pt x="0" y="239"/>
                      <a:pt x="0" y="239"/>
                    </a:cubicBezTo>
                    <a:cubicBezTo>
                      <a:pt x="4" y="239"/>
                      <a:pt x="4" y="239"/>
                      <a:pt x="4" y="239"/>
                    </a:cubicBezTo>
                    <a:lnTo>
                      <a:pt x="4" y="231"/>
                    </a:lnTo>
                    <a:close/>
                    <a:moveTo>
                      <a:pt x="4" y="183"/>
                    </a:moveTo>
                    <a:cubicBezTo>
                      <a:pt x="0" y="183"/>
                      <a:pt x="0" y="183"/>
                      <a:pt x="0" y="183"/>
                    </a:cubicBezTo>
                    <a:cubicBezTo>
                      <a:pt x="0" y="191"/>
                      <a:pt x="0" y="191"/>
                      <a:pt x="0" y="191"/>
                    </a:cubicBezTo>
                    <a:cubicBezTo>
                      <a:pt x="4" y="191"/>
                      <a:pt x="4" y="191"/>
                      <a:pt x="4" y="191"/>
                    </a:cubicBezTo>
                    <a:lnTo>
                      <a:pt x="4" y="183"/>
                    </a:lnTo>
                    <a:close/>
                    <a:moveTo>
                      <a:pt x="4" y="135"/>
                    </a:moveTo>
                    <a:cubicBezTo>
                      <a:pt x="0" y="135"/>
                      <a:pt x="0" y="135"/>
                      <a:pt x="0" y="135"/>
                    </a:cubicBezTo>
                    <a:cubicBezTo>
                      <a:pt x="0" y="143"/>
                      <a:pt x="0" y="143"/>
                      <a:pt x="0" y="143"/>
                    </a:cubicBezTo>
                    <a:cubicBezTo>
                      <a:pt x="4" y="143"/>
                      <a:pt x="4" y="143"/>
                      <a:pt x="4" y="143"/>
                    </a:cubicBezTo>
                    <a:lnTo>
                      <a:pt x="4" y="135"/>
                    </a:lnTo>
                    <a:close/>
                    <a:moveTo>
                      <a:pt x="4" y="104"/>
                    </a:moveTo>
                    <a:cubicBezTo>
                      <a:pt x="0" y="104"/>
                      <a:pt x="0" y="104"/>
                      <a:pt x="0" y="104"/>
                    </a:cubicBezTo>
                    <a:cubicBezTo>
                      <a:pt x="0" y="112"/>
                      <a:pt x="0" y="112"/>
                      <a:pt x="0" y="112"/>
                    </a:cubicBezTo>
                    <a:cubicBezTo>
                      <a:pt x="4" y="112"/>
                      <a:pt x="4" y="112"/>
                      <a:pt x="4" y="112"/>
                    </a:cubicBezTo>
                    <a:lnTo>
                      <a:pt x="4" y="104"/>
                    </a:lnTo>
                    <a:close/>
                    <a:moveTo>
                      <a:pt x="4" y="167"/>
                    </a:moveTo>
                    <a:cubicBezTo>
                      <a:pt x="0" y="167"/>
                      <a:pt x="0" y="167"/>
                      <a:pt x="0" y="167"/>
                    </a:cubicBezTo>
                    <a:cubicBezTo>
                      <a:pt x="0" y="175"/>
                      <a:pt x="0" y="175"/>
                      <a:pt x="0" y="175"/>
                    </a:cubicBezTo>
                    <a:cubicBezTo>
                      <a:pt x="4" y="175"/>
                      <a:pt x="4" y="175"/>
                      <a:pt x="4" y="175"/>
                    </a:cubicBezTo>
                    <a:lnTo>
                      <a:pt x="4" y="167"/>
                    </a:lnTo>
                    <a:close/>
                    <a:moveTo>
                      <a:pt x="4" y="151"/>
                    </a:moveTo>
                    <a:cubicBezTo>
                      <a:pt x="0" y="151"/>
                      <a:pt x="0" y="151"/>
                      <a:pt x="0" y="151"/>
                    </a:cubicBezTo>
                    <a:cubicBezTo>
                      <a:pt x="0" y="159"/>
                      <a:pt x="0" y="159"/>
                      <a:pt x="0" y="159"/>
                    </a:cubicBezTo>
                    <a:cubicBezTo>
                      <a:pt x="4" y="159"/>
                      <a:pt x="4" y="159"/>
                      <a:pt x="4" y="159"/>
                    </a:cubicBezTo>
                    <a:lnTo>
                      <a:pt x="4" y="151"/>
                    </a:lnTo>
                    <a:close/>
                    <a:moveTo>
                      <a:pt x="4" y="199"/>
                    </a:moveTo>
                    <a:cubicBezTo>
                      <a:pt x="0" y="199"/>
                      <a:pt x="0" y="199"/>
                      <a:pt x="0" y="199"/>
                    </a:cubicBezTo>
                    <a:cubicBezTo>
                      <a:pt x="0" y="207"/>
                      <a:pt x="0" y="207"/>
                      <a:pt x="0" y="207"/>
                    </a:cubicBezTo>
                    <a:cubicBezTo>
                      <a:pt x="4" y="207"/>
                      <a:pt x="4" y="207"/>
                      <a:pt x="4" y="207"/>
                    </a:cubicBezTo>
                    <a:lnTo>
                      <a:pt x="4" y="199"/>
                    </a:lnTo>
                    <a:close/>
                    <a:moveTo>
                      <a:pt x="51" y="296"/>
                    </a:moveTo>
                    <a:cubicBezTo>
                      <a:pt x="59" y="296"/>
                      <a:pt x="59" y="296"/>
                      <a:pt x="59" y="296"/>
                    </a:cubicBezTo>
                    <a:cubicBezTo>
                      <a:pt x="59" y="292"/>
                      <a:pt x="59" y="292"/>
                      <a:pt x="59" y="292"/>
                    </a:cubicBezTo>
                    <a:cubicBezTo>
                      <a:pt x="51" y="292"/>
                      <a:pt x="51" y="292"/>
                      <a:pt x="51" y="292"/>
                    </a:cubicBezTo>
                    <a:lnTo>
                      <a:pt x="51" y="296"/>
                    </a:lnTo>
                    <a:close/>
                    <a:moveTo>
                      <a:pt x="83" y="296"/>
                    </a:moveTo>
                    <a:cubicBezTo>
                      <a:pt x="91" y="296"/>
                      <a:pt x="91" y="296"/>
                      <a:pt x="91" y="296"/>
                    </a:cubicBezTo>
                    <a:cubicBezTo>
                      <a:pt x="91" y="292"/>
                      <a:pt x="91" y="292"/>
                      <a:pt x="91" y="292"/>
                    </a:cubicBezTo>
                    <a:cubicBezTo>
                      <a:pt x="83" y="292"/>
                      <a:pt x="83" y="292"/>
                      <a:pt x="83" y="292"/>
                    </a:cubicBezTo>
                    <a:lnTo>
                      <a:pt x="83" y="296"/>
                    </a:lnTo>
                    <a:close/>
                    <a:moveTo>
                      <a:pt x="67" y="296"/>
                    </a:moveTo>
                    <a:cubicBezTo>
                      <a:pt x="75" y="296"/>
                      <a:pt x="75" y="296"/>
                      <a:pt x="75" y="296"/>
                    </a:cubicBezTo>
                    <a:cubicBezTo>
                      <a:pt x="75" y="292"/>
                      <a:pt x="75" y="292"/>
                      <a:pt x="75" y="292"/>
                    </a:cubicBezTo>
                    <a:cubicBezTo>
                      <a:pt x="67" y="292"/>
                      <a:pt x="67" y="292"/>
                      <a:pt x="67" y="292"/>
                    </a:cubicBezTo>
                    <a:lnTo>
                      <a:pt x="67" y="296"/>
                    </a:lnTo>
                    <a:close/>
                    <a:moveTo>
                      <a:pt x="99" y="296"/>
                    </a:moveTo>
                    <a:cubicBezTo>
                      <a:pt x="107" y="296"/>
                      <a:pt x="107" y="296"/>
                      <a:pt x="107" y="296"/>
                    </a:cubicBezTo>
                    <a:cubicBezTo>
                      <a:pt x="107" y="292"/>
                      <a:pt x="107" y="292"/>
                      <a:pt x="107" y="292"/>
                    </a:cubicBezTo>
                    <a:cubicBezTo>
                      <a:pt x="99" y="292"/>
                      <a:pt x="99" y="292"/>
                      <a:pt x="99" y="292"/>
                    </a:cubicBezTo>
                    <a:lnTo>
                      <a:pt x="99" y="296"/>
                    </a:lnTo>
                    <a:close/>
                    <a:moveTo>
                      <a:pt x="20" y="290"/>
                    </a:moveTo>
                    <a:cubicBezTo>
                      <a:pt x="22" y="291"/>
                      <a:pt x="24" y="293"/>
                      <a:pt x="27" y="294"/>
                    </a:cubicBezTo>
                    <a:cubicBezTo>
                      <a:pt x="28" y="290"/>
                      <a:pt x="28" y="290"/>
                      <a:pt x="28" y="290"/>
                    </a:cubicBezTo>
                    <a:cubicBezTo>
                      <a:pt x="26" y="289"/>
                      <a:pt x="24" y="288"/>
                      <a:pt x="22" y="286"/>
                    </a:cubicBezTo>
                    <a:lnTo>
                      <a:pt x="20" y="290"/>
                    </a:lnTo>
                    <a:close/>
                    <a:moveTo>
                      <a:pt x="7" y="278"/>
                    </a:moveTo>
                    <a:cubicBezTo>
                      <a:pt x="9" y="281"/>
                      <a:pt x="11" y="283"/>
                      <a:pt x="13" y="285"/>
                    </a:cubicBezTo>
                    <a:cubicBezTo>
                      <a:pt x="16" y="282"/>
                      <a:pt x="16" y="282"/>
                      <a:pt x="16" y="282"/>
                    </a:cubicBezTo>
                    <a:cubicBezTo>
                      <a:pt x="14" y="280"/>
                      <a:pt x="12" y="278"/>
                      <a:pt x="11" y="276"/>
                    </a:cubicBezTo>
                    <a:lnTo>
                      <a:pt x="7" y="278"/>
                    </a:lnTo>
                    <a:close/>
                    <a:moveTo>
                      <a:pt x="36" y="292"/>
                    </a:moveTo>
                    <a:cubicBezTo>
                      <a:pt x="35" y="296"/>
                      <a:pt x="35" y="296"/>
                      <a:pt x="35" y="296"/>
                    </a:cubicBezTo>
                    <a:cubicBezTo>
                      <a:pt x="37" y="296"/>
                      <a:pt x="40" y="296"/>
                      <a:pt x="42" y="296"/>
                    </a:cubicBezTo>
                    <a:cubicBezTo>
                      <a:pt x="43" y="296"/>
                      <a:pt x="43" y="296"/>
                      <a:pt x="43" y="296"/>
                    </a:cubicBezTo>
                    <a:cubicBezTo>
                      <a:pt x="43" y="292"/>
                      <a:pt x="43" y="292"/>
                      <a:pt x="43" y="292"/>
                    </a:cubicBezTo>
                    <a:cubicBezTo>
                      <a:pt x="42" y="292"/>
                      <a:pt x="42" y="292"/>
                      <a:pt x="42" y="292"/>
                    </a:cubicBezTo>
                    <a:cubicBezTo>
                      <a:pt x="40" y="292"/>
                      <a:pt x="38" y="292"/>
                      <a:pt x="36" y="292"/>
                    </a:cubicBezTo>
                    <a:close/>
                    <a:moveTo>
                      <a:pt x="1" y="263"/>
                    </a:moveTo>
                    <a:cubicBezTo>
                      <a:pt x="1" y="266"/>
                      <a:pt x="2" y="269"/>
                      <a:pt x="3" y="271"/>
                    </a:cubicBezTo>
                    <a:cubicBezTo>
                      <a:pt x="7" y="269"/>
                      <a:pt x="7" y="269"/>
                      <a:pt x="7" y="269"/>
                    </a:cubicBezTo>
                    <a:cubicBezTo>
                      <a:pt x="6" y="267"/>
                      <a:pt x="5" y="265"/>
                      <a:pt x="5" y="262"/>
                    </a:cubicBezTo>
                    <a:lnTo>
                      <a:pt x="1" y="263"/>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sp>
            <p:nvSpPr>
              <p:cNvPr id="69" name="Freeform 37"/>
              <p:cNvSpPr>
                <a:spLocks noEditPoints="1"/>
              </p:cNvSpPr>
              <p:nvPr/>
            </p:nvSpPr>
            <p:spPr bwMode="auto">
              <a:xfrm>
                <a:off x="2649541" y="5346266"/>
                <a:ext cx="496665" cy="367349"/>
              </a:xfrm>
              <a:custGeom>
                <a:avLst/>
                <a:gdLst>
                  <a:gd name="T0" fmla="*/ 151 w 184"/>
                  <a:gd name="T1" fmla="*/ 69 h 136"/>
                  <a:gd name="T2" fmla="*/ 134 w 184"/>
                  <a:gd name="T3" fmla="*/ 74 h 136"/>
                  <a:gd name="T4" fmla="*/ 87 w 184"/>
                  <a:gd name="T5" fmla="*/ 44 h 136"/>
                  <a:gd name="T6" fmla="*/ 37 w 184"/>
                  <a:gd name="T7" fmla="*/ 85 h 136"/>
                  <a:gd name="T8" fmla="*/ 26 w 184"/>
                  <a:gd name="T9" fmla="*/ 83 h 136"/>
                  <a:gd name="T10" fmla="*/ 0 w 184"/>
                  <a:gd name="T11" fmla="*/ 109 h 136"/>
                  <a:gd name="T12" fmla="*/ 26 w 184"/>
                  <a:gd name="T13" fmla="*/ 136 h 136"/>
                  <a:gd name="T14" fmla="*/ 151 w 184"/>
                  <a:gd name="T15" fmla="*/ 136 h 136"/>
                  <a:gd name="T16" fmla="*/ 184 w 184"/>
                  <a:gd name="T17" fmla="*/ 102 h 136"/>
                  <a:gd name="T18" fmla="*/ 151 w 184"/>
                  <a:gd name="T19" fmla="*/ 69 h 136"/>
                  <a:gd name="T20" fmla="*/ 31 w 184"/>
                  <a:gd name="T21" fmla="*/ 63 h 136"/>
                  <a:gd name="T22" fmla="*/ 39 w 184"/>
                  <a:gd name="T23" fmla="*/ 58 h 136"/>
                  <a:gd name="T24" fmla="*/ 22 w 184"/>
                  <a:gd name="T25" fmla="*/ 32 h 136"/>
                  <a:gd name="T26" fmla="*/ 30 w 184"/>
                  <a:gd name="T27" fmla="*/ 10 h 136"/>
                  <a:gd name="T28" fmla="*/ 53 w 184"/>
                  <a:gd name="T29" fmla="*/ 12 h 136"/>
                  <a:gd name="T30" fmla="*/ 70 w 184"/>
                  <a:gd name="T31" fmla="*/ 38 h 136"/>
                  <a:gd name="T32" fmla="*/ 78 w 184"/>
                  <a:gd name="T33" fmla="*/ 33 h 136"/>
                  <a:gd name="T34" fmla="*/ 64 w 184"/>
                  <a:gd name="T35" fmla="*/ 12 h 136"/>
                  <a:gd name="T36" fmla="*/ 76 w 184"/>
                  <a:gd name="T37" fmla="*/ 4 h 136"/>
                  <a:gd name="T38" fmla="*/ 23 w 184"/>
                  <a:gd name="T39" fmla="*/ 0 h 136"/>
                  <a:gd name="T40" fmla="*/ 6 w 184"/>
                  <a:gd name="T41" fmla="*/ 50 h 136"/>
                  <a:gd name="T42" fmla="*/ 18 w 184"/>
                  <a:gd name="T43" fmla="*/ 42 h 136"/>
                  <a:gd name="T44" fmla="*/ 31 w 184"/>
                  <a:gd name="T4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36">
                    <a:moveTo>
                      <a:pt x="151" y="69"/>
                    </a:moveTo>
                    <a:cubicBezTo>
                      <a:pt x="145" y="69"/>
                      <a:pt x="139" y="71"/>
                      <a:pt x="134" y="74"/>
                    </a:cubicBezTo>
                    <a:cubicBezTo>
                      <a:pt x="125" y="56"/>
                      <a:pt x="108" y="44"/>
                      <a:pt x="87" y="44"/>
                    </a:cubicBezTo>
                    <a:cubicBezTo>
                      <a:pt x="62" y="44"/>
                      <a:pt x="42" y="62"/>
                      <a:pt x="37" y="85"/>
                    </a:cubicBezTo>
                    <a:cubicBezTo>
                      <a:pt x="33" y="83"/>
                      <a:pt x="30" y="83"/>
                      <a:pt x="26" y="83"/>
                    </a:cubicBezTo>
                    <a:cubicBezTo>
                      <a:pt x="11" y="83"/>
                      <a:pt x="0" y="94"/>
                      <a:pt x="0" y="109"/>
                    </a:cubicBezTo>
                    <a:cubicBezTo>
                      <a:pt x="0" y="124"/>
                      <a:pt x="11" y="136"/>
                      <a:pt x="26" y="136"/>
                    </a:cubicBezTo>
                    <a:cubicBezTo>
                      <a:pt x="151" y="136"/>
                      <a:pt x="151" y="136"/>
                      <a:pt x="151" y="136"/>
                    </a:cubicBezTo>
                    <a:cubicBezTo>
                      <a:pt x="169" y="136"/>
                      <a:pt x="184" y="121"/>
                      <a:pt x="184" y="102"/>
                    </a:cubicBezTo>
                    <a:cubicBezTo>
                      <a:pt x="184" y="84"/>
                      <a:pt x="169" y="69"/>
                      <a:pt x="151" y="69"/>
                    </a:cubicBezTo>
                    <a:close/>
                    <a:moveTo>
                      <a:pt x="31" y="63"/>
                    </a:moveTo>
                    <a:cubicBezTo>
                      <a:pt x="39" y="58"/>
                      <a:pt x="39" y="58"/>
                      <a:pt x="39" y="58"/>
                    </a:cubicBezTo>
                    <a:cubicBezTo>
                      <a:pt x="22" y="32"/>
                      <a:pt x="22" y="32"/>
                      <a:pt x="22" y="32"/>
                    </a:cubicBezTo>
                    <a:cubicBezTo>
                      <a:pt x="30" y="10"/>
                      <a:pt x="30" y="10"/>
                      <a:pt x="30" y="10"/>
                    </a:cubicBezTo>
                    <a:cubicBezTo>
                      <a:pt x="53" y="12"/>
                      <a:pt x="53" y="12"/>
                      <a:pt x="53" y="12"/>
                    </a:cubicBezTo>
                    <a:cubicBezTo>
                      <a:pt x="70" y="38"/>
                      <a:pt x="70" y="38"/>
                      <a:pt x="70" y="38"/>
                    </a:cubicBezTo>
                    <a:cubicBezTo>
                      <a:pt x="78" y="33"/>
                      <a:pt x="78" y="33"/>
                      <a:pt x="78" y="33"/>
                    </a:cubicBezTo>
                    <a:cubicBezTo>
                      <a:pt x="64" y="12"/>
                      <a:pt x="64" y="12"/>
                      <a:pt x="64" y="12"/>
                    </a:cubicBezTo>
                    <a:cubicBezTo>
                      <a:pt x="76" y="4"/>
                      <a:pt x="76" y="4"/>
                      <a:pt x="76" y="4"/>
                    </a:cubicBezTo>
                    <a:cubicBezTo>
                      <a:pt x="23" y="0"/>
                      <a:pt x="23" y="0"/>
                      <a:pt x="23" y="0"/>
                    </a:cubicBezTo>
                    <a:cubicBezTo>
                      <a:pt x="6" y="50"/>
                      <a:pt x="6" y="50"/>
                      <a:pt x="6" y="50"/>
                    </a:cubicBezTo>
                    <a:cubicBezTo>
                      <a:pt x="18" y="42"/>
                      <a:pt x="18" y="42"/>
                      <a:pt x="18" y="42"/>
                    </a:cubicBezTo>
                    <a:lnTo>
                      <a:pt x="31" y="63"/>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grpSp>
      <p:sp>
        <p:nvSpPr>
          <p:cNvPr id="101" name="Rectangle 100"/>
          <p:cNvSpPr/>
          <p:nvPr/>
        </p:nvSpPr>
        <p:spPr bwMode="auto">
          <a:xfrm>
            <a:off x="1736015" y="1480538"/>
            <a:ext cx="2426757" cy="624844"/>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r>
              <a:rPr lang="en-US" sz="2040" dirty="0">
                <a:gradFill>
                  <a:gsLst>
                    <a:gs pos="0">
                      <a:srgbClr val="FFFFFF"/>
                    </a:gs>
                    <a:gs pos="100000">
                      <a:srgbClr val="FFFFFF"/>
                    </a:gs>
                  </a:gsLst>
                  <a:lin ang="5400000" scaled="0"/>
                </a:gradFill>
              </a:rPr>
              <a:t>CLOUD</a:t>
            </a:r>
          </a:p>
        </p:txBody>
      </p:sp>
      <p:sp>
        <p:nvSpPr>
          <p:cNvPr id="102" name="Rectangle 101"/>
          <p:cNvSpPr/>
          <p:nvPr/>
        </p:nvSpPr>
        <p:spPr bwMode="auto">
          <a:xfrm>
            <a:off x="8275856" y="1478898"/>
            <a:ext cx="2424768" cy="624844"/>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r>
              <a:rPr lang="en-US" sz="2040" dirty="0">
                <a:gradFill>
                  <a:gsLst>
                    <a:gs pos="0">
                      <a:srgbClr val="FFFFFF"/>
                    </a:gs>
                    <a:gs pos="100000">
                      <a:srgbClr val="FFFFFF"/>
                    </a:gs>
                  </a:gsLst>
                  <a:lin ang="5400000" scaled="0"/>
                </a:gradFill>
              </a:rPr>
              <a:t>ENTERPRISE</a:t>
            </a:r>
          </a:p>
        </p:txBody>
      </p:sp>
      <p:grpSp>
        <p:nvGrpSpPr>
          <p:cNvPr id="103" name="Group 102"/>
          <p:cNvGrpSpPr/>
          <p:nvPr/>
        </p:nvGrpSpPr>
        <p:grpSpPr>
          <a:xfrm>
            <a:off x="1736015" y="3146536"/>
            <a:ext cx="2426757" cy="932603"/>
            <a:chOff x="1699678" y="2947732"/>
            <a:chExt cx="2379390" cy="914400"/>
          </a:xfrm>
        </p:grpSpPr>
        <p:sp>
          <p:nvSpPr>
            <p:cNvPr id="104" name="Freeform 103"/>
            <p:cNvSpPr/>
            <p:nvPr/>
          </p:nvSpPr>
          <p:spPr>
            <a:xfrm>
              <a:off x="1699678" y="2947732"/>
              <a:ext cx="2379390"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grpSp>
          <p:nvGrpSpPr>
            <p:cNvPr id="105" name="Group 104"/>
            <p:cNvGrpSpPr/>
            <p:nvPr/>
          </p:nvGrpSpPr>
          <p:grpSpPr bwMode="black">
            <a:xfrm>
              <a:off x="2528758" y="3090290"/>
              <a:ext cx="721231" cy="586753"/>
              <a:chOff x="5184775" y="225425"/>
              <a:chExt cx="1500188" cy="1220788"/>
            </a:xfrm>
            <a:solidFill>
              <a:srgbClr val="FFFFFF"/>
            </a:solidFill>
          </p:grpSpPr>
          <p:sp>
            <p:nvSpPr>
              <p:cNvPr id="106"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107"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111"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grpSp>
      </p:grpSp>
      <p:grpSp>
        <p:nvGrpSpPr>
          <p:cNvPr id="113" name="Group 112"/>
          <p:cNvGrpSpPr/>
          <p:nvPr/>
        </p:nvGrpSpPr>
        <p:grpSpPr>
          <a:xfrm>
            <a:off x="8274861" y="3145716"/>
            <a:ext cx="2426755" cy="932603"/>
            <a:chOff x="8110893" y="2947732"/>
            <a:chExt cx="2379388" cy="914400"/>
          </a:xfrm>
        </p:grpSpPr>
        <p:sp>
          <p:nvSpPr>
            <p:cNvPr id="114" name="Freeform 113"/>
            <p:cNvSpPr/>
            <p:nvPr/>
          </p:nvSpPr>
          <p:spPr>
            <a:xfrm>
              <a:off x="8110893" y="2947732"/>
              <a:ext cx="2379388"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grpSp>
          <p:nvGrpSpPr>
            <p:cNvPr id="119" name="Group 118"/>
            <p:cNvGrpSpPr/>
            <p:nvPr/>
          </p:nvGrpSpPr>
          <p:grpSpPr bwMode="black">
            <a:xfrm>
              <a:off x="8939972" y="3090290"/>
              <a:ext cx="721231" cy="586753"/>
              <a:chOff x="5184775" y="225425"/>
              <a:chExt cx="1500188" cy="1220788"/>
            </a:xfrm>
            <a:solidFill>
              <a:srgbClr val="FFFFFF"/>
            </a:solidFill>
          </p:grpSpPr>
          <p:sp>
            <p:nvSpPr>
              <p:cNvPr id="120"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121"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sp>
            <p:nvSpPr>
              <p:cNvPr id="122"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FFFFFF"/>
                  </a:solidFill>
                </a:endParaRPr>
              </a:p>
            </p:txBody>
          </p:sp>
        </p:grpSp>
      </p:grpSp>
      <p:sp>
        <p:nvSpPr>
          <p:cNvPr id="123" name="Rectangle 122"/>
          <p:cNvSpPr/>
          <p:nvPr/>
        </p:nvSpPr>
        <p:spPr>
          <a:xfrm>
            <a:off x="4499068" y="2268125"/>
            <a:ext cx="3439498" cy="727441"/>
          </a:xfrm>
          <a:prstGeom prst="rect">
            <a:avLst/>
          </a:prstGeom>
        </p:spPr>
        <p:txBody>
          <a:bodyPr wrap="square" lIns="124314" tIns="62158" rIns="124314" bIns="62158">
            <a:spAutoFit/>
          </a:bodyPr>
          <a:lstStyle/>
          <a:p>
            <a:pPr algn="ctr" defTabSz="776882" fontAlgn="base">
              <a:lnSpc>
                <a:spcPct val="80000"/>
              </a:lnSpc>
            </a:pPr>
            <a:r>
              <a:rPr lang="en-US" sz="1938" dirty="0">
                <a:gradFill>
                  <a:gsLst>
                    <a:gs pos="0">
                      <a:srgbClr val="FFFFFF"/>
                    </a:gs>
                    <a:gs pos="100000">
                      <a:srgbClr val="FFFFFF"/>
                    </a:gs>
                  </a:gsLst>
                  <a:lin ang="5400000" scaled="0"/>
                </a:gradFill>
              </a:rPr>
              <a:t>Data </a:t>
            </a:r>
            <a:br>
              <a:rPr lang="en-US" sz="1938" dirty="0">
                <a:gradFill>
                  <a:gsLst>
                    <a:gs pos="0">
                      <a:srgbClr val="FFFFFF"/>
                    </a:gs>
                    <a:gs pos="100000">
                      <a:srgbClr val="FFFFFF"/>
                    </a:gs>
                  </a:gsLst>
                  <a:lin ang="5400000" scaled="0"/>
                </a:gradFill>
              </a:rPr>
            </a:br>
            <a:r>
              <a:rPr lang="en-US" sz="1938" dirty="0">
                <a:gradFill>
                  <a:gsLst>
                    <a:gs pos="0">
                      <a:srgbClr val="FFFFFF"/>
                    </a:gs>
                    <a:gs pos="100000">
                      <a:srgbClr val="FFFFFF"/>
                    </a:gs>
                  </a:gsLst>
                  <a:lin ang="5400000" scaled="0"/>
                </a:gradFill>
              </a:rPr>
              <a:t>Synchronization</a:t>
            </a:r>
          </a:p>
          <a:p>
            <a:pPr algn="ctr" defTabSz="776882" fontAlgn="base">
              <a:lnSpc>
                <a:spcPct val="80000"/>
              </a:lnSpc>
            </a:pPr>
            <a:r>
              <a:rPr lang="en-US" sz="918" dirty="0" smtClean="0">
                <a:gradFill>
                  <a:gsLst>
                    <a:gs pos="0">
                      <a:srgbClr val="FFFFFF"/>
                    </a:gs>
                    <a:gs pos="100000">
                      <a:srgbClr val="FFFFFF"/>
                    </a:gs>
                  </a:gsLst>
                  <a:lin ang="5400000" scaled="0"/>
                </a:gradFill>
              </a:rPr>
              <a:t>Multiple Options</a:t>
            </a:r>
            <a:endParaRPr lang="en-US" sz="918" dirty="0">
              <a:gradFill>
                <a:gsLst>
                  <a:gs pos="0">
                    <a:srgbClr val="FFFFFF"/>
                  </a:gs>
                  <a:gs pos="100000">
                    <a:srgbClr val="FFFFFF"/>
                  </a:gs>
                </a:gsLst>
                <a:lin ang="5400000" scaled="0"/>
              </a:gradFill>
            </a:endParaRPr>
          </a:p>
        </p:txBody>
      </p:sp>
      <p:sp>
        <p:nvSpPr>
          <p:cNvPr id="124" name="Rectangle 123"/>
          <p:cNvSpPr/>
          <p:nvPr/>
        </p:nvSpPr>
        <p:spPr>
          <a:xfrm>
            <a:off x="4499068" y="3248715"/>
            <a:ext cx="3439498" cy="728248"/>
          </a:xfrm>
          <a:prstGeom prst="rect">
            <a:avLst/>
          </a:prstGeom>
        </p:spPr>
        <p:txBody>
          <a:bodyPr wrap="square" lIns="124314" tIns="62158" rIns="124314" bIns="62158">
            <a:spAutoFit/>
          </a:bodyPr>
          <a:lstStyle/>
          <a:p>
            <a:pPr algn="ctr" defTabSz="776882" fontAlgn="base">
              <a:lnSpc>
                <a:spcPct val="80000"/>
              </a:lnSpc>
            </a:pPr>
            <a:r>
              <a:rPr lang="en-US" sz="1938" dirty="0">
                <a:gradFill>
                  <a:gsLst>
                    <a:gs pos="0">
                      <a:srgbClr val="FFFFFF"/>
                    </a:gs>
                    <a:gs pos="100000">
                      <a:srgbClr val="FFFFFF"/>
                    </a:gs>
                  </a:gsLst>
                  <a:lin ang="5400000" scaled="0"/>
                </a:gradFill>
              </a:rPr>
              <a:t>Application-Layer </a:t>
            </a:r>
          </a:p>
          <a:p>
            <a:pPr algn="ctr" defTabSz="776882" fontAlgn="base">
              <a:lnSpc>
                <a:spcPct val="80000"/>
              </a:lnSpc>
            </a:pPr>
            <a:r>
              <a:rPr lang="en-US" sz="1938" dirty="0">
                <a:gradFill>
                  <a:gsLst>
                    <a:gs pos="0">
                      <a:srgbClr val="FFFFFF"/>
                    </a:gs>
                    <a:gs pos="100000">
                      <a:srgbClr val="FFFFFF"/>
                    </a:gs>
                  </a:gsLst>
                  <a:lin ang="5400000" scaled="0"/>
                </a:gradFill>
              </a:rPr>
              <a:t>Connectivity &amp; Messaging </a:t>
            </a:r>
          </a:p>
          <a:p>
            <a:pPr algn="ctr" defTabSz="776882" fontAlgn="base">
              <a:lnSpc>
                <a:spcPct val="80000"/>
              </a:lnSpc>
            </a:pPr>
            <a:r>
              <a:rPr lang="en-US" sz="918" dirty="0">
                <a:gradFill>
                  <a:gsLst>
                    <a:gs pos="0">
                      <a:srgbClr val="FFFFFF"/>
                    </a:gs>
                    <a:gs pos="100000">
                      <a:srgbClr val="FFFFFF"/>
                    </a:gs>
                  </a:gsLst>
                  <a:lin ang="5400000" scaled="0"/>
                </a:gradFill>
              </a:rPr>
              <a:t>Service Bus</a:t>
            </a:r>
          </a:p>
        </p:txBody>
      </p:sp>
      <p:sp>
        <p:nvSpPr>
          <p:cNvPr id="125" name="Rectangle 124"/>
          <p:cNvSpPr/>
          <p:nvPr/>
        </p:nvSpPr>
        <p:spPr>
          <a:xfrm>
            <a:off x="4499068" y="4235594"/>
            <a:ext cx="3439498" cy="728248"/>
          </a:xfrm>
          <a:prstGeom prst="rect">
            <a:avLst/>
          </a:prstGeom>
        </p:spPr>
        <p:txBody>
          <a:bodyPr wrap="square" lIns="124314" tIns="62158" rIns="124314" bIns="62158">
            <a:spAutoFit/>
          </a:bodyPr>
          <a:lstStyle/>
          <a:p>
            <a:pPr algn="ctr" defTabSz="776882" fontAlgn="base">
              <a:lnSpc>
                <a:spcPct val="80000"/>
              </a:lnSpc>
            </a:pPr>
            <a:r>
              <a:rPr lang="en-US" sz="1938" dirty="0">
                <a:gradFill>
                  <a:gsLst>
                    <a:gs pos="0">
                      <a:srgbClr val="FFFFFF"/>
                    </a:gs>
                    <a:gs pos="100000">
                      <a:srgbClr val="FFFFFF"/>
                    </a:gs>
                  </a:gsLst>
                  <a:lin ang="5400000" scaled="0"/>
                </a:gradFill>
              </a:rPr>
              <a:t>Secure Machine-to-Machine Network Connectivity</a:t>
            </a:r>
            <a:r>
              <a:rPr lang="en-US" sz="918" dirty="0">
                <a:gradFill>
                  <a:gsLst>
                    <a:gs pos="0">
                      <a:srgbClr val="FFFFFF"/>
                    </a:gs>
                    <a:gs pos="100000">
                      <a:srgbClr val="FFFFFF"/>
                    </a:gs>
                  </a:gsLst>
                  <a:lin ang="5400000" scaled="0"/>
                </a:gradFill>
              </a:rPr>
              <a:t/>
            </a:r>
            <a:br>
              <a:rPr lang="en-US" sz="918" dirty="0">
                <a:gradFill>
                  <a:gsLst>
                    <a:gs pos="0">
                      <a:srgbClr val="FFFFFF"/>
                    </a:gs>
                    <a:gs pos="100000">
                      <a:srgbClr val="FFFFFF"/>
                    </a:gs>
                  </a:gsLst>
                  <a:lin ang="5400000" scaled="0"/>
                </a:gradFill>
              </a:rPr>
            </a:br>
            <a:r>
              <a:rPr lang="en-US" sz="918" dirty="0">
                <a:gradFill>
                  <a:gsLst>
                    <a:gs pos="0">
                      <a:srgbClr val="FFFFFF"/>
                    </a:gs>
                    <a:gs pos="100000">
                      <a:srgbClr val="FFFFFF"/>
                    </a:gs>
                  </a:gsLst>
                  <a:lin ang="5400000" scaled="0"/>
                </a:gradFill>
              </a:rPr>
              <a:t>Windows Azure Connect</a:t>
            </a:r>
            <a:endParaRPr lang="en-US" sz="1938" dirty="0">
              <a:gradFill>
                <a:gsLst>
                  <a:gs pos="0">
                    <a:srgbClr val="FFFFFF"/>
                  </a:gs>
                  <a:gs pos="100000">
                    <a:srgbClr val="FFFFFF"/>
                  </a:gs>
                </a:gsLst>
                <a:lin ang="5400000" scaled="0"/>
              </a:gradFill>
            </a:endParaRPr>
          </a:p>
        </p:txBody>
      </p:sp>
      <p:grpSp>
        <p:nvGrpSpPr>
          <p:cNvPr id="126" name="Group 125"/>
          <p:cNvGrpSpPr/>
          <p:nvPr/>
        </p:nvGrpSpPr>
        <p:grpSpPr>
          <a:xfrm>
            <a:off x="8275856" y="4133005"/>
            <a:ext cx="2424768" cy="932603"/>
            <a:chOff x="8111868" y="3904296"/>
            <a:chExt cx="2377439" cy="914400"/>
          </a:xfrm>
        </p:grpSpPr>
        <p:sp>
          <p:nvSpPr>
            <p:cNvPr id="127" name="Freeform 126"/>
            <p:cNvSpPr/>
            <p:nvPr/>
          </p:nvSpPr>
          <p:spPr>
            <a:xfrm>
              <a:off x="8111868" y="3904296"/>
              <a:ext cx="2377439"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28" name="Freeform 6"/>
            <p:cNvSpPr>
              <a:spLocks noEditPoints="1"/>
            </p:cNvSpPr>
            <p:nvPr/>
          </p:nvSpPr>
          <p:spPr bwMode="auto">
            <a:xfrm>
              <a:off x="9079547" y="4059205"/>
              <a:ext cx="442080" cy="580992"/>
            </a:xfrm>
            <a:custGeom>
              <a:avLst/>
              <a:gdLst>
                <a:gd name="T0" fmla="*/ 16 w 199"/>
                <a:gd name="T1" fmla="*/ 212 h 262"/>
                <a:gd name="T2" fmla="*/ 171 w 199"/>
                <a:gd name="T3" fmla="*/ 238 h 262"/>
                <a:gd name="T4" fmla="*/ 171 w 199"/>
                <a:gd name="T5" fmla="*/ 200 h 262"/>
                <a:gd name="T6" fmla="*/ 36 w 199"/>
                <a:gd name="T7" fmla="*/ 219 h 262"/>
                <a:gd name="T8" fmla="*/ 45 w 199"/>
                <a:gd name="T9" fmla="*/ 219 h 262"/>
                <a:gd name="T10" fmla="*/ 96 w 199"/>
                <a:gd name="T11" fmla="*/ 223 h 262"/>
                <a:gd name="T12" fmla="*/ 162 w 199"/>
                <a:gd name="T13" fmla="*/ 215 h 262"/>
                <a:gd name="T14" fmla="*/ 171 w 199"/>
                <a:gd name="T15" fmla="*/ 65 h 262"/>
                <a:gd name="T16" fmla="*/ 16 w 199"/>
                <a:gd name="T17" fmla="*/ 91 h 262"/>
                <a:gd name="T18" fmla="*/ 183 w 199"/>
                <a:gd name="T19" fmla="*/ 91 h 262"/>
                <a:gd name="T20" fmla="*/ 41 w 199"/>
                <a:gd name="T21" fmla="*/ 88 h 262"/>
                <a:gd name="T22" fmla="*/ 40 w 199"/>
                <a:gd name="T23" fmla="*/ 80 h 262"/>
                <a:gd name="T24" fmla="*/ 41 w 199"/>
                <a:gd name="T25" fmla="*/ 88 h 262"/>
                <a:gd name="T26" fmla="*/ 92 w 199"/>
                <a:gd name="T27" fmla="*/ 84 h 262"/>
                <a:gd name="T28" fmla="*/ 166 w 199"/>
                <a:gd name="T29" fmla="*/ 84 h 262"/>
                <a:gd name="T30" fmla="*/ 27 w 199"/>
                <a:gd name="T31" fmla="*/ 0 h 262"/>
                <a:gd name="T32" fmla="*/ 18 w 199"/>
                <a:gd name="T33" fmla="*/ 253 h 262"/>
                <a:gd name="T34" fmla="*/ 63 w 199"/>
                <a:gd name="T35" fmla="*/ 255 h 262"/>
                <a:gd name="T36" fmla="*/ 177 w 199"/>
                <a:gd name="T37" fmla="*/ 262 h 262"/>
                <a:gd name="T38" fmla="*/ 199 w 199"/>
                <a:gd name="T39" fmla="*/ 27 h 262"/>
                <a:gd name="T40" fmla="*/ 172 w 199"/>
                <a:gd name="T41" fmla="*/ 249 h 262"/>
                <a:gd name="T42" fmla="*/ 6 w 199"/>
                <a:gd name="T43" fmla="*/ 27 h 262"/>
                <a:gd name="T44" fmla="*/ 193 w 199"/>
                <a:gd name="T45" fmla="*/ 27 h 262"/>
                <a:gd name="T46" fmla="*/ 28 w 199"/>
                <a:gd name="T47" fmla="*/ 20 h 262"/>
                <a:gd name="T48" fmla="*/ 28 w 199"/>
                <a:gd name="T49" fmla="*/ 58 h 262"/>
                <a:gd name="T50" fmla="*/ 183 w 199"/>
                <a:gd name="T51" fmla="*/ 32 h 262"/>
                <a:gd name="T52" fmla="*/ 40 w 199"/>
                <a:gd name="T53" fmla="*/ 43 h 262"/>
                <a:gd name="T54" fmla="*/ 41 w 199"/>
                <a:gd name="T55" fmla="*/ 35 h 262"/>
                <a:gd name="T56" fmla="*/ 162 w 199"/>
                <a:gd name="T57" fmla="*/ 43 h 262"/>
                <a:gd name="T58" fmla="*/ 96 w 199"/>
                <a:gd name="T59" fmla="*/ 35 h 262"/>
                <a:gd name="T60" fmla="*/ 162 w 199"/>
                <a:gd name="T61" fmla="*/ 43 h 262"/>
                <a:gd name="T62" fmla="*/ 16 w 199"/>
                <a:gd name="T63" fmla="*/ 122 h 262"/>
                <a:gd name="T64" fmla="*/ 171 w 199"/>
                <a:gd name="T65" fmla="*/ 148 h 262"/>
                <a:gd name="T66" fmla="*/ 171 w 199"/>
                <a:gd name="T67" fmla="*/ 110 h 262"/>
                <a:gd name="T68" fmla="*/ 36 w 199"/>
                <a:gd name="T69" fmla="*/ 129 h 262"/>
                <a:gd name="T70" fmla="*/ 45 w 199"/>
                <a:gd name="T71" fmla="*/ 129 h 262"/>
                <a:gd name="T72" fmla="*/ 96 w 199"/>
                <a:gd name="T73" fmla="*/ 133 h 262"/>
                <a:gd name="T74" fmla="*/ 162 w 199"/>
                <a:gd name="T75" fmla="*/ 125 h 262"/>
                <a:gd name="T76" fmla="*/ 171 w 199"/>
                <a:gd name="T77" fmla="*/ 155 h 262"/>
                <a:gd name="T78" fmla="*/ 16 w 199"/>
                <a:gd name="T79" fmla="*/ 181 h 262"/>
                <a:gd name="T80" fmla="*/ 183 w 199"/>
                <a:gd name="T81" fmla="*/ 181 h 262"/>
                <a:gd name="T82" fmla="*/ 41 w 199"/>
                <a:gd name="T83" fmla="*/ 178 h 262"/>
                <a:gd name="T84" fmla="*/ 40 w 199"/>
                <a:gd name="T85" fmla="*/ 170 h 262"/>
                <a:gd name="T86" fmla="*/ 41 w 199"/>
                <a:gd name="T87" fmla="*/ 178 h 262"/>
                <a:gd name="T88" fmla="*/ 92 w 199"/>
                <a:gd name="T89" fmla="*/ 174 h 262"/>
                <a:gd name="T90" fmla="*/ 166 w 199"/>
                <a:gd name="T91" fmla="*/ 17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 h="262">
                  <a:moveTo>
                    <a:pt x="171" y="200"/>
                  </a:moveTo>
                  <a:cubicBezTo>
                    <a:pt x="28" y="200"/>
                    <a:pt x="28" y="200"/>
                    <a:pt x="28" y="200"/>
                  </a:cubicBezTo>
                  <a:cubicBezTo>
                    <a:pt x="22" y="200"/>
                    <a:pt x="16" y="206"/>
                    <a:pt x="16" y="212"/>
                  </a:cubicBezTo>
                  <a:cubicBezTo>
                    <a:pt x="16" y="226"/>
                    <a:pt x="16" y="226"/>
                    <a:pt x="16" y="226"/>
                  </a:cubicBezTo>
                  <a:cubicBezTo>
                    <a:pt x="16" y="233"/>
                    <a:pt x="22" y="238"/>
                    <a:pt x="28" y="238"/>
                  </a:cubicBezTo>
                  <a:cubicBezTo>
                    <a:pt x="171" y="238"/>
                    <a:pt x="171" y="238"/>
                    <a:pt x="171" y="238"/>
                  </a:cubicBezTo>
                  <a:cubicBezTo>
                    <a:pt x="178" y="238"/>
                    <a:pt x="183" y="233"/>
                    <a:pt x="183" y="226"/>
                  </a:cubicBezTo>
                  <a:cubicBezTo>
                    <a:pt x="183" y="212"/>
                    <a:pt x="183" y="212"/>
                    <a:pt x="183" y="212"/>
                  </a:cubicBezTo>
                  <a:cubicBezTo>
                    <a:pt x="183" y="206"/>
                    <a:pt x="178" y="200"/>
                    <a:pt x="171" y="200"/>
                  </a:cubicBezTo>
                  <a:close/>
                  <a:moveTo>
                    <a:pt x="41" y="223"/>
                  </a:moveTo>
                  <a:cubicBezTo>
                    <a:pt x="40" y="223"/>
                    <a:pt x="40" y="223"/>
                    <a:pt x="40" y="223"/>
                  </a:cubicBezTo>
                  <a:cubicBezTo>
                    <a:pt x="38" y="223"/>
                    <a:pt x="36" y="221"/>
                    <a:pt x="36" y="219"/>
                  </a:cubicBezTo>
                  <a:cubicBezTo>
                    <a:pt x="36" y="217"/>
                    <a:pt x="38" y="215"/>
                    <a:pt x="40" y="215"/>
                  </a:cubicBezTo>
                  <a:cubicBezTo>
                    <a:pt x="41" y="215"/>
                    <a:pt x="41" y="215"/>
                    <a:pt x="41" y="215"/>
                  </a:cubicBezTo>
                  <a:cubicBezTo>
                    <a:pt x="43" y="215"/>
                    <a:pt x="45" y="217"/>
                    <a:pt x="45" y="219"/>
                  </a:cubicBezTo>
                  <a:cubicBezTo>
                    <a:pt x="45" y="221"/>
                    <a:pt x="43" y="223"/>
                    <a:pt x="41" y="223"/>
                  </a:cubicBezTo>
                  <a:close/>
                  <a:moveTo>
                    <a:pt x="162" y="223"/>
                  </a:moveTo>
                  <a:cubicBezTo>
                    <a:pt x="96" y="223"/>
                    <a:pt x="96" y="223"/>
                    <a:pt x="96" y="223"/>
                  </a:cubicBezTo>
                  <a:cubicBezTo>
                    <a:pt x="94" y="223"/>
                    <a:pt x="92" y="221"/>
                    <a:pt x="92" y="219"/>
                  </a:cubicBezTo>
                  <a:cubicBezTo>
                    <a:pt x="92" y="217"/>
                    <a:pt x="94" y="215"/>
                    <a:pt x="96" y="215"/>
                  </a:cubicBezTo>
                  <a:cubicBezTo>
                    <a:pt x="162" y="215"/>
                    <a:pt x="162" y="215"/>
                    <a:pt x="162" y="215"/>
                  </a:cubicBezTo>
                  <a:cubicBezTo>
                    <a:pt x="165" y="215"/>
                    <a:pt x="166" y="217"/>
                    <a:pt x="166" y="219"/>
                  </a:cubicBezTo>
                  <a:cubicBezTo>
                    <a:pt x="166" y="221"/>
                    <a:pt x="165" y="223"/>
                    <a:pt x="162" y="223"/>
                  </a:cubicBezTo>
                  <a:close/>
                  <a:moveTo>
                    <a:pt x="171" y="65"/>
                  </a:moveTo>
                  <a:cubicBezTo>
                    <a:pt x="28" y="65"/>
                    <a:pt x="28" y="65"/>
                    <a:pt x="28" y="65"/>
                  </a:cubicBezTo>
                  <a:cubicBezTo>
                    <a:pt x="22" y="65"/>
                    <a:pt x="16" y="71"/>
                    <a:pt x="16" y="77"/>
                  </a:cubicBezTo>
                  <a:cubicBezTo>
                    <a:pt x="16" y="91"/>
                    <a:pt x="16" y="91"/>
                    <a:pt x="16" y="91"/>
                  </a:cubicBezTo>
                  <a:cubicBezTo>
                    <a:pt x="16" y="98"/>
                    <a:pt x="22" y="103"/>
                    <a:pt x="28" y="103"/>
                  </a:cubicBezTo>
                  <a:cubicBezTo>
                    <a:pt x="171" y="103"/>
                    <a:pt x="171" y="103"/>
                    <a:pt x="171" y="103"/>
                  </a:cubicBezTo>
                  <a:cubicBezTo>
                    <a:pt x="178" y="103"/>
                    <a:pt x="183" y="98"/>
                    <a:pt x="183" y="91"/>
                  </a:cubicBezTo>
                  <a:cubicBezTo>
                    <a:pt x="183" y="77"/>
                    <a:pt x="183" y="77"/>
                    <a:pt x="183" y="77"/>
                  </a:cubicBezTo>
                  <a:cubicBezTo>
                    <a:pt x="183" y="71"/>
                    <a:pt x="178" y="65"/>
                    <a:pt x="171" y="65"/>
                  </a:cubicBezTo>
                  <a:close/>
                  <a:moveTo>
                    <a:pt x="41" y="88"/>
                  </a:moveTo>
                  <a:cubicBezTo>
                    <a:pt x="40" y="88"/>
                    <a:pt x="40" y="88"/>
                    <a:pt x="40" y="88"/>
                  </a:cubicBezTo>
                  <a:cubicBezTo>
                    <a:pt x="38" y="88"/>
                    <a:pt x="36" y="86"/>
                    <a:pt x="36" y="84"/>
                  </a:cubicBezTo>
                  <a:cubicBezTo>
                    <a:pt x="36" y="82"/>
                    <a:pt x="38" y="80"/>
                    <a:pt x="40" y="80"/>
                  </a:cubicBezTo>
                  <a:cubicBezTo>
                    <a:pt x="41" y="80"/>
                    <a:pt x="41" y="80"/>
                    <a:pt x="41" y="80"/>
                  </a:cubicBezTo>
                  <a:cubicBezTo>
                    <a:pt x="43" y="80"/>
                    <a:pt x="45" y="82"/>
                    <a:pt x="45" y="84"/>
                  </a:cubicBezTo>
                  <a:cubicBezTo>
                    <a:pt x="45" y="86"/>
                    <a:pt x="43" y="88"/>
                    <a:pt x="41" y="88"/>
                  </a:cubicBezTo>
                  <a:close/>
                  <a:moveTo>
                    <a:pt x="162" y="88"/>
                  </a:moveTo>
                  <a:cubicBezTo>
                    <a:pt x="96" y="88"/>
                    <a:pt x="96" y="88"/>
                    <a:pt x="96" y="88"/>
                  </a:cubicBezTo>
                  <a:cubicBezTo>
                    <a:pt x="94" y="88"/>
                    <a:pt x="92" y="86"/>
                    <a:pt x="92" y="84"/>
                  </a:cubicBezTo>
                  <a:cubicBezTo>
                    <a:pt x="92" y="82"/>
                    <a:pt x="94" y="80"/>
                    <a:pt x="96" y="80"/>
                  </a:cubicBezTo>
                  <a:cubicBezTo>
                    <a:pt x="162" y="80"/>
                    <a:pt x="162" y="80"/>
                    <a:pt x="162" y="80"/>
                  </a:cubicBezTo>
                  <a:cubicBezTo>
                    <a:pt x="165" y="80"/>
                    <a:pt x="166" y="82"/>
                    <a:pt x="166" y="84"/>
                  </a:cubicBezTo>
                  <a:cubicBezTo>
                    <a:pt x="166" y="86"/>
                    <a:pt x="165" y="88"/>
                    <a:pt x="162" y="88"/>
                  </a:cubicBezTo>
                  <a:close/>
                  <a:moveTo>
                    <a:pt x="172" y="0"/>
                  </a:moveTo>
                  <a:cubicBezTo>
                    <a:pt x="27" y="0"/>
                    <a:pt x="27" y="0"/>
                    <a:pt x="27" y="0"/>
                  </a:cubicBezTo>
                  <a:cubicBezTo>
                    <a:pt x="12" y="0"/>
                    <a:pt x="0" y="12"/>
                    <a:pt x="0" y="27"/>
                  </a:cubicBezTo>
                  <a:cubicBezTo>
                    <a:pt x="0" y="228"/>
                    <a:pt x="0" y="228"/>
                    <a:pt x="0" y="228"/>
                  </a:cubicBezTo>
                  <a:cubicBezTo>
                    <a:pt x="0" y="240"/>
                    <a:pt x="7" y="249"/>
                    <a:pt x="18" y="253"/>
                  </a:cubicBezTo>
                  <a:cubicBezTo>
                    <a:pt x="22" y="262"/>
                    <a:pt x="22" y="262"/>
                    <a:pt x="22" y="262"/>
                  </a:cubicBezTo>
                  <a:cubicBezTo>
                    <a:pt x="59" y="262"/>
                    <a:pt x="59" y="262"/>
                    <a:pt x="59" y="262"/>
                  </a:cubicBezTo>
                  <a:cubicBezTo>
                    <a:pt x="63" y="255"/>
                    <a:pt x="63" y="255"/>
                    <a:pt x="63" y="255"/>
                  </a:cubicBezTo>
                  <a:cubicBezTo>
                    <a:pt x="137" y="255"/>
                    <a:pt x="137" y="255"/>
                    <a:pt x="137" y="255"/>
                  </a:cubicBezTo>
                  <a:cubicBezTo>
                    <a:pt x="140" y="262"/>
                    <a:pt x="140" y="262"/>
                    <a:pt x="140" y="262"/>
                  </a:cubicBezTo>
                  <a:cubicBezTo>
                    <a:pt x="177" y="262"/>
                    <a:pt x="177" y="262"/>
                    <a:pt x="177" y="262"/>
                  </a:cubicBezTo>
                  <a:cubicBezTo>
                    <a:pt x="182" y="253"/>
                    <a:pt x="182" y="253"/>
                    <a:pt x="182" y="253"/>
                  </a:cubicBezTo>
                  <a:cubicBezTo>
                    <a:pt x="192" y="249"/>
                    <a:pt x="199" y="240"/>
                    <a:pt x="199" y="228"/>
                  </a:cubicBezTo>
                  <a:cubicBezTo>
                    <a:pt x="199" y="27"/>
                    <a:pt x="199" y="27"/>
                    <a:pt x="199" y="27"/>
                  </a:cubicBezTo>
                  <a:cubicBezTo>
                    <a:pt x="199" y="12"/>
                    <a:pt x="187" y="0"/>
                    <a:pt x="172" y="0"/>
                  </a:cubicBezTo>
                  <a:close/>
                  <a:moveTo>
                    <a:pt x="193" y="228"/>
                  </a:moveTo>
                  <a:cubicBezTo>
                    <a:pt x="193" y="240"/>
                    <a:pt x="184" y="249"/>
                    <a:pt x="172" y="249"/>
                  </a:cubicBezTo>
                  <a:cubicBezTo>
                    <a:pt x="27" y="249"/>
                    <a:pt x="27" y="249"/>
                    <a:pt x="27" y="249"/>
                  </a:cubicBezTo>
                  <a:cubicBezTo>
                    <a:pt x="16" y="249"/>
                    <a:pt x="6" y="240"/>
                    <a:pt x="6" y="228"/>
                  </a:cubicBezTo>
                  <a:cubicBezTo>
                    <a:pt x="6" y="27"/>
                    <a:pt x="6" y="27"/>
                    <a:pt x="6" y="27"/>
                  </a:cubicBezTo>
                  <a:cubicBezTo>
                    <a:pt x="6" y="15"/>
                    <a:pt x="16" y="6"/>
                    <a:pt x="27" y="6"/>
                  </a:cubicBezTo>
                  <a:cubicBezTo>
                    <a:pt x="172" y="6"/>
                    <a:pt x="172" y="6"/>
                    <a:pt x="172" y="6"/>
                  </a:cubicBezTo>
                  <a:cubicBezTo>
                    <a:pt x="184" y="6"/>
                    <a:pt x="193" y="15"/>
                    <a:pt x="193" y="27"/>
                  </a:cubicBezTo>
                  <a:lnTo>
                    <a:pt x="193" y="228"/>
                  </a:lnTo>
                  <a:close/>
                  <a:moveTo>
                    <a:pt x="171" y="20"/>
                  </a:moveTo>
                  <a:cubicBezTo>
                    <a:pt x="28" y="20"/>
                    <a:pt x="28" y="20"/>
                    <a:pt x="28" y="20"/>
                  </a:cubicBezTo>
                  <a:cubicBezTo>
                    <a:pt x="22" y="20"/>
                    <a:pt x="16" y="26"/>
                    <a:pt x="16" y="32"/>
                  </a:cubicBezTo>
                  <a:cubicBezTo>
                    <a:pt x="16" y="46"/>
                    <a:pt x="16" y="46"/>
                    <a:pt x="16" y="46"/>
                  </a:cubicBezTo>
                  <a:cubicBezTo>
                    <a:pt x="16" y="53"/>
                    <a:pt x="22" y="58"/>
                    <a:pt x="28" y="58"/>
                  </a:cubicBezTo>
                  <a:cubicBezTo>
                    <a:pt x="171" y="58"/>
                    <a:pt x="171" y="58"/>
                    <a:pt x="171" y="58"/>
                  </a:cubicBezTo>
                  <a:cubicBezTo>
                    <a:pt x="178" y="58"/>
                    <a:pt x="183" y="53"/>
                    <a:pt x="183" y="46"/>
                  </a:cubicBezTo>
                  <a:cubicBezTo>
                    <a:pt x="183" y="32"/>
                    <a:pt x="183" y="32"/>
                    <a:pt x="183" y="32"/>
                  </a:cubicBezTo>
                  <a:cubicBezTo>
                    <a:pt x="183" y="26"/>
                    <a:pt x="178" y="20"/>
                    <a:pt x="171" y="20"/>
                  </a:cubicBezTo>
                  <a:close/>
                  <a:moveTo>
                    <a:pt x="41" y="43"/>
                  </a:moveTo>
                  <a:cubicBezTo>
                    <a:pt x="40" y="43"/>
                    <a:pt x="40" y="43"/>
                    <a:pt x="40" y="43"/>
                  </a:cubicBezTo>
                  <a:cubicBezTo>
                    <a:pt x="38" y="43"/>
                    <a:pt x="36" y="41"/>
                    <a:pt x="36" y="39"/>
                  </a:cubicBezTo>
                  <a:cubicBezTo>
                    <a:pt x="36" y="37"/>
                    <a:pt x="38" y="35"/>
                    <a:pt x="40" y="35"/>
                  </a:cubicBezTo>
                  <a:cubicBezTo>
                    <a:pt x="41" y="35"/>
                    <a:pt x="41" y="35"/>
                    <a:pt x="41" y="35"/>
                  </a:cubicBezTo>
                  <a:cubicBezTo>
                    <a:pt x="43" y="35"/>
                    <a:pt x="45" y="37"/>
                    <a:pt x="45" y="39"/>
                  </a:cubicBezTo>
                  <a:cubicBezTo>
                    <a:pt x="45" y="41"/>
                    <a:pt x="43" y="43"/>
                    <a:pt x="41" y="43"/>
                  </a:cubicBezTo>
                  <a:close/>
                  <a:moveTo>
                    <a:pt x="162" y="43"/>
                  </a:moveTo>
                  <a:cubicBezTo>
                    <a:pt x="96" y="43"/>
                    <a:pt x="96" y="43"/>
                    <a:pt x="96" y="43"/>
                  </a:cubicBezTo>
                  <a:cubicBezTo>
                    <a:pt x="94" y="43"/>
                    <a:pt x="92" y="41"/>
                    <a:pt x="92" y="39"/>
                  </a:cubicBezTo>
                  <a:cubicBezTo>
                    <a:pt x="92" y="37"/>
                    <a:pt x="94" y="35"/>
                    <a:pt x="96" y="35"/>
                  </a:cubicBezTo>
                  <a:cubicBezTo>
                    <a:pt x="162" y="35"/>
                    <a:pt x="162" y="35"/>
                    <a:pt x="162" y="35"/>
                  </a:cubicBezTo>
                  <a:cubicBezTo>
                    <a:pt x="165" y="35"/>
                    <a:pt x="166" y="37"/>
                    <a:pt x="166" y="39"/>
                  </a:cubicBezTo>
                  <a:cubicBezTo>
                    <a:pt x="166" y="41"/>
                    <a:pt x="165" y="43"/>
                    <a:pt x="162" y="43"/>
                  </a:cubicBezTo>
                  <a:close/>
                  <a:moveTo>
                    <a:pt x="171" y="110"/>
                  </a:moveTo>
                  <a:cubicBezTo>
                    <a:pt x="28" y="110"/>
                    <a:pt x="28" y="110"/>
                    <a:pt x="28" y="110"/>
                  </a:cubicBezTo>
                  <a:cubicBezTo>
                    <a:pt x="22" y="110"/>
                    <a:pt x="16" y="116"/>
                    <a:pt x="16" y="122"/>
                  </a:cubicBezTo>
                  <a:cubicBezTo>
                    <a:pt x="16" y="136"/>
                    <a:pt x="16" y="136"/>
                    <a:pt x="16" y="136"/>
                  </a:cubicBezTo>
                  <a:cubicBezTo>
                    <a:pt x="16" y="143"/>
                    <a:pt x="22" y="148"/>
                    <a:pt x="28" y="148"/>
                  </a:cubicBezTo>
                  <a:cubicBezTo>
                    <a:pt x="171" y="148"/>
                    <a:pt x="171" y="148"/>
                    <a:pt x="171" y="148"/>
                  </a:cubicBezTo>
                  <a:cubicBezTo>
                    <a:pt x="178" y="148"/>
                    <a:pt x="183" y="143"/>
                    <a:pt x="183" y="136"/>
                  </a:cubicBezTo>
                  <a:cubicBezTo>
                    <a:pt x="183" y="122"/>
                    <a:pt x="183" y="122"/>
                    <a:pt x="183" y="122"/>
                  </a:cubicBezTo>
                  <a:cubicBezTo>
                    <a:pt x="183" y="116"/>
                    <a:pt x="178" y="110"/>
                    <a:pt x="171" y="110"/>
                  </a:cubicBezTo>
                  <a:close/>
                  <a:moveTo>
                    <a:pt x="41" y="133"/>
                  </a:moveTo>
                  <a:cubicBezTo>
                    <a:pt x="40" y="133"/>
                    <a:pt x="40" y="133"/>
                    <a:pt x="40" y="133"/>
                  </a:cubicBezTo>
                  <a:cubicBezTo>
                    <a:pt x="38" y="133"/>
                    <a:pt x="36" y="131"/>
                    <a:pt x="36" y="129"/>
                  </a:cubicBezTo>
                  <a:cubicBezTo>
                    <a:pt x="36" y="127"/>
                    <a:pt x="38" y="125"/>
                    <a:pt x="40" y="125"/>
                  </a:cubicBezTo>
                  <a:cubicBezTo>
                    <a:pt x="41" y="125"/>
                    <a:pt x="41" y="125"/>
                    <a:pt x="41" y="125"/>
                  </a:cubicBezTo>
                  <a:cubicBezTo>
                    <a:pt x="43" y="125"/>
                    <a:pt x="45" y="127"/>
                    <a:pt x="45" y="129"/>
                  </a:cubicBezTo>
                  <a:cubicBezTo>
                    <a:pt x="45" y="131"/>
                    <a:pt x="43" y="133"/>
                    <a:pt x="41" y="133"/>
                  </a:cubicBezTo>
                  <a:close/>
                  <a:moveTo>
                    <a:pt x="162" y="133"/>
                  </a:moveTo>
                  <a:cubicBezTo>
                    <a:pt x="96" y="133"/>
                    <a:pt x="96" y="133"/>
                    <a:pt x="96" y="133"/>
                  </a:cubicBezTo>
                  <a:cubicBezTo>
                    <a:pt x="94" y="133"/>
                    <a:pt x="92" y="131"/>
                    <a:pt x="92" y="129"/>
                  </a:cubicBezTo>
                  <a:cubicBezTo>
                    <a:pt x="92" y="127"/>
                    <a:pt x="94" y="125"/>
                    <a:pt x="96" y="125"/>
                  </a:cubicBezTo>
                  <a:cubicBezTo>
                    <a:pt x="162" y="125"/>
                    <a:pt x="162" y="125"/>
                    <a:pt x="162" y="125"/>
                  </a:cubicBezTo>
                  <a:cubicBezTo>
                    <a:pt x="165" y="125"/>
                    <a:pt x="166" y="127"/>
                    <a:pt x="166" y="129"/>
                  </a:cubicBezTo>
                  <a:cubicBezTo>
                    <a:pt x="166" y="131"/>
                    <a:pt x="165" y="133"/>
                    <a:pt x="162" y="133"/>
                  </a:cubicBezTo>
                  <a:close/>
                  <a:moveTo>
                    <a:pt x="171" y="155"/>
                  </a:moveTo>
                  <a:cubicBezTo>
                    <a:pt x="28" y="155"/>
                    <a:pt x="28" y="155"/>
                    <a:pt x="28" y="155"/>
                  </a:cubicBezTo>
                  <a:cubicBezTo>
                    <a:pt x="22" y="155"/>
                    <a:pt x="16" y="161"/>
                    <a:pt x="16" y="167"/>
                  </a:cubicBezTo>
                  <a:cubicBezTo>
                    <a:pt x="16" y="181"/>
                    <a:pt x="16" y="181"/>
                    <a:pt x="16" y="181"/>
                  </a:cubicBezTo>
                  <a:cubicBezTo>
                    <a:pt x="16" y="188"/>
                    <a:pt x="22" y="193"/>
                    <a:pt x="28" y="193"/>
                  </a:cubicBezTo>
                  <a:cubicBezTo>
                    <a:pt x="171" y="193"/>
                    <a:pt x="171" y="193"/>
                    <a:pt x="171" y="193"/>
                  </a:cubicBezTo>
                  <a:cubicBezTo>
                    <a:pt x="178" y="193"/>
                    <a:pt x="183" y="188"/>
                    <a:pt x="183" y="181"/>
                  </a:cubicBezTo>
                  <a:cubicBezTo>
                    <a:pt x="183" y="167"/>
                    <a:pt x="183" y="167"/>
                    <a:pt x="183" y="167"/>
                  </a:cubicBezTo>
                  <a:cubicBezTo>
                    <a:pt x="183" y="161"/>
                    <a:pt x="178" y="155"/>
                    <a:pt x="171" y="155"/>
                  </a:cubicBezTo>
                  <a:close/>
                  <a:moveTo>
                    <a:pt x="41" y="178"/>
                  </a:moveTo>
                  <a:cubicBezTo>
                    <a:pt x="40" y="178"/>
                    <a:pt x="40" y="178"/>
                    <a:pt x="40" y="178"/>
                  </a:cubicBezTo>
                  <a:cubicBezTo>
                    <a:pt x="38" y="178"/>
                    <a:pt x="36" y="176"/>
                    <a:pt x="36" y="174"/>
                  </a:cubicBezTo>
                  <a:cubicBezTo>
                    <a:pt x="36" y="172"/>
                    <a:pt x="38" y="170"/>
                    <a:pt x="40" y="170"/>
                  </a:cubicBezTo>
                  <a:cubicBezTo>
                    <a:pt x="41" y="170"/>
                    <a:pt x="41" y="170"/>
                    <a:pt x="41" y="170"/>
                  </a:cubicBezTo>
                  <a:cubicBezTo>
                    <a:pt x="43" y="170"/>
                    <a:pt x="45" y="172"/>
                    <a:pt x="45" y="174"/>
                  </a:cubicBezTo>
                  <a:cubicBezTo>
                    <a:pt x="45" y="176"/>
                    <a:pt x="43" y="178"/>
                    <a:pt x="41" y="178"/>
                  </a:cubicBezTo>
                  <a:close/>
                  <a:moveTo>
                    <a:pt x="162" y="178"/>
                  </a:moveTo>
                  <a:cubicBezTo>
                    <a:pt x="96" y="178"/>
                    <a:pt x="96" y="178"/>
                    <a:pt x="96" y="178"/>
                  </a:cubicBezTo>
                  <a:cubicBezTo>
                    <a:pt x="94" y="178"/>
                    <a:pt x="92" y="176"/>
                    <a:pt x="92" y="174"/>
                  </a:cubicBezTo>
                  <a:cubicBezTo>
                    <a:pt x="92" y="172"/>
                    <a:pt x="94" y="170"/>
                    <a:pt x="96" y="170"/>
                  </a:cubicBezTo>
                  <a:cubicBezTo>
                    <a:pt x="162" y="170"/>
                    <a:pt x="162" y="170"/>
                    <a:pt x="162" y="170"/>
                  </a:cubicBezTo>
                  <a:cubicBezTo>
                    <a:pt x="165" y="170"/>
                    <a:pt x="166" y="172"/>
                    <a:pt x="166" y="174"/>
                  </a:cubicBezTo>
                  <a:cubicBezTo>
                    <a:pt x="166" y="176"/>
                    <a:pt x="165" y="178"/>
                    <a:pt x="162" y="178"/>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grpSp>
        <p:nvGrpSpPr>
          <p:cNvPr id="129" name="Group 128"/>
          <p:cNvGrpSpPr/>
          <p:nvPr/>
        </p:nvGrpSpPr>
        <p:grpSpPr>
          <a:xfrm>
            <a:off x="1736015" y="2159658"/>
            <a:ext cx="2426757" cy="932603"/>
            <a:chOff x="1699678" y="1991169"/>
            <a:chExt cx="2379390" cy="914400"/>
          </a:xfrm>
        </p:grpSpPr>
        <p:sp>
          <p:nvSpPr>
            <p:cNvPr id="130" name="Freeform 129"/>
            <p:cNvSpPr/>
            <p:nvPr/>
          </p:nvSpPr>
          <p:spPr>
            <a:xfrm>
              <a:off x="1699678" y="1991169"/>
              <a:ext cx="2379390"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grpSp>
          <p:nvGrpSpPr>
            <p:cNvPr id="131" name="Group 130"/>
            <p:cNvGrpSpPr/>
            <p:nvPr/>
          </p:nvGrpSpPr>
          <p:grpSpPr>
            <a:xfrm flipH="1">
              <a:off x="2554696" y="2173766"/>
              <a:ext cx="669355" cy="549207"/>
              <a:chOff x="2554696" y="2173766"/>
              <a:chExt cx="669355" cy="549207"/>
            </a:xfrm>
          </p:grpSpPr>
          <p:sp>
            <p:nvSpPr>
              <p:cNvPr id="132" name="Freeform 22"/>
              <p:cNvSpPr>
                <a:spLocks noEditPoints="1"/>
              </p:cNvSpPr>
              <p:nvPr/>
            </p:nvSpPr>
            <p:spPr bwMode="auto">
              <a:xfrm>
                <a:off x="2554696" y="2173766"/>
                <a:ext cx="344689" cy="403064"/>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nvGrpSpPr>
              <p:cNvPr id="133" name="Group 132"/>
              <p:cNvGrpSpPr/>
              <p:nvPr/>
            </p:nvGrpSpPr>
            <p:grpSpPr>
              <a:xfrm>
                <a:off x="2879362" y="2319909"/>
                <a:ext cx="344689" cy="403064"/>
                <a:chOff x="2879362" y="2319909"/>
                <a:chExt cx="344689" cy="403064"/>
              </a:xfrm>
            </p:grpSpPr>
            <p:sp>
              <p:nvSpPr>
                <p:cNvPr id="134" name="Freeform 22"/>
                <p:cNvSpPr>
                  <a:spLocks noEditPoints="1"/>
                </p:cNvSpPr>
                <p:nvPr/>
              </p:nvSpPr>
              <p:spPr bwMode="auto">
                <a:xfrm>
                  <a:off x="2879362" y="2319909"/>
                  <a:ext cx="344689" cy="403064"/>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w="50800" cap="rnd">
                  <a:solidFill>
                    <a:schemeClr val="accent3"/>
                  </a:solid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sp>
              <p:nvSpPr>
                <p:cNvPr id="135" name="Freeform 22"/>
                <p:cNvSpPr>
                  <a:spLocks noEditPoints="1"/>
                </p:cNvSpPr>
                <p:nvPr/>
              </p:nvSpPr>
              <p:spPr bwMode="auto">
                <a:xfrm>
                  <a:off x="2879362" y="2319909"/>
                  <a:ext cx="344689" cy="403064"/>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grpSp>
      </p:grpSp>
      <p:grpSp>
        <p:nvGrpSpPr>
          <p:cNvPr id="136" name="Group 135"/>
          <p:cNvGrpSpPr/>
          <p:nvPr/>
        </p:nvGrpSpPr>
        <p:grpSpPr>
          <a:xfrm>
            <a:off x="8274861" y="2158428"/>
            <a:ext cx="2426755" cy="932603"/>
            <a:chOff x="8110893" y="1991171"/>
            <a:chExt cx="2379388" cy="914400"/>
          </a:xfrm>
        </p:grpSpPr>
        <p:sp>
          <p:nvSpPr>
            <p:cNvPr id="137" name="Freeform 136"/>
            <p:cNvSpPr/>
            <p:nvPr/>
          </p:nvSpPr>
          <p:spPr>
            <a:xfrm>
              <a:off x="8110893" y="1991171"/>
              <a:ext cx="2379388"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grpSp>
          <p:nvGrpSpPr>
            <p:cNvPr id="138" name="Group 137"/>
            <p:cNvGrpSpPr/>
            <p:nvPr/>
          </p:nvGrpSpPr>
          <p:grpSpPr>
            <a:xfrm flipH="1">
              <a:off x="8965910" y="2173766"/>
              <a:ext cx="669355" cy="549207"/>
              <a:chOff x="2554696" y="2173766"/>
              <a:chExt cx="669355" cy="549207"/>
            </a:xfrm>
          </p:grpSpPr>
          <p:sp>
            <p:nvSpPr>
              <p:cNvPr id="139" name="Freeform 22"/>
              <p:cNvSpPr>
                <a:spLocks noEditPoints="1"/>
              </p:cNvSpPr>
              <p:nvPr/>
            </p:nvSpPr>
            <p:spPr bwMode="auto">
              <a:xfrm>
                <a:off x="2554696" y="2173766"/>
                <a:ext cx="344689" cy="403064"/>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nvGrpSpPr>
              <p:cNvPr id="140" name="Group 139"/>
              <p:cNvGrpSpPr/>
              <p:nvPr/>
            </p:nvGrpSpPr>
            <p:grpSpPr>
              <a:xfrm>
                <a:off x="2879362" y="2319909"/>
                <a:ext cx="344689" cy="403064"/>
                <a:chOff x="2879362" y="2319909"/>
                <a:chExt cx="344689" cy="403064"/>
              </a:xfrm>
            </p:grpSpPr>
            <p:sp>
              <p:nvSpPr>
                <p:cNvPr id="141" name="Freeform 22"/>
                <p:cNvSpPr>
                  <a:spLocks noEditPoints="1"/>
                </p:cNvSpPr>
                <p:nvPr/>
              </p:nvSpPr>
              <p:spPr bwMode="auto">
                <a:xfrm>
                  <a:off x="2879362" y="2319909"/>
                  <a:ext cx="344689" cy="403064"/>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w="50800" cap="rnd">
                  <a:solidFill>
                    <a:schemeClr val="accent1"/>
                  </a:solid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sp>
              <p:nvSpPr>
                <p:cNvPr id="142" name="Freeform 22"/>
                <p:cNvSpPr>
                  <a:spLocks noEditPoints="1"/>
                </p:cNvSpPr>
                <p:nvPr/>
              </p:nvSpPr>
              <p:spPr bwMode="auto">
                <a:xfrm>
                  <a:off x="2879362" y="2319909"/>
                  <a:ext cx="344689" cy="403064"/>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grpSp>
      </p:grpSp>
      <p:grpSp>
        <p:nvGrpSpPr>
          <p:cNvPr id="143" name="Group 142"/>
          <p:cNvGrpSpPr/>
          <p:nvPr/>
        </p:nvGrpSpPr>
        <p:grpSpPr>
          <a:xfrm>
            <a:off x="1736015" y="4133415"/>
            <a:ext cx="2426757" cy="932603"/>
            <a:chOff x="1699678" y="3904295"/>
            <a:chExt cx="2379390" cy="914400"/>
          </a:xfrm>
        </p:grpSpPr>
        <p:sp>
          <p:nvSpPr>
            <p:cNvPr id="144" name="Freeform 143"/>
            <p:cNvSpPr/>
            <p:nvPr/>
          </p:nvSpPr>
          <p:spPr>
            <a:xfrm>
              <a:off x="1699678" y="3904295"/>
              <a:ext cx="2379390" cy="91440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040" dirty="0">
                <a:gradFill>
                  <a:gsLst>
                    <a:gs pos="0">
                      <a:srgbClr val="FFFFFF"/>
                    </a:gs>
                    <a:gs pos="100000">
                      <a:srgbClr val="FFFFFF"/>
                    </a:gs>
                  </a:gsLst>
                  <a:lin ang="5400000" scaled="0"/>
                </a:gradFill>
              </a:endParaRPr>
            </a:p>
          </p:txBody>
        </p:sp>
        <p:grpSp>
          <p:nvGrpSpPr>
            <p:cNvPr id="145" name="Group 144"/>
            <p:cNvGrpSpPr/>
            <p:nvPr/>
          </p:nvGrpSpPr>
          <p:grpSpPr>
            <a:xfrm>
              <a:off x="2528015" y="3986487"/>
              <a:ext cx="722717" cy="770564"/>
              <a:chOff x="2423489" y="3986487"/>
              <a:chExt cx="722717" cy="770564"/>
            </a:xfrm>
          </p:grpSpPr>
          <p:sp>
            <p:nvSpPr>
              <p:cNvPr id="146" name="Freeform 37"/>
              <p:cNvSpPr>
                <a:spLocks noEditPoints="1"/>
              </p:cNvSpPr>
              <p:nvPr/>
            </p:nvSpPr>
            <p:spPr bwMode="auto">
              <a:xfrm>
                <a:off x="2649541" y="4389702"/>
                <a:ext cx="496665" cy="367349"/>
              </a:xfrm>
              <a:custGeom>
                <a:avLst/>
                <a:gdLst>
                  <a:gd name="T0" fmla="*/ 151 w 184"/>
                  <a:gd name="T1" fmla="*/ 69 h 136"/>
                  <a:gd name="T2" fmla="*/ 134 w 184"/>
                  <a:gd name="T3" fmla="*/ 74 h 136"/>
                  <a:gd name="T4" fmla="*/ 87 w 184"/>
                  <a:gd name="T5" fmla="*/ 44 h 136"/>
                  <a:gd name="T6" fmla="*/ 37 w 184"/>
                  <a:gd name="T7" fmla="*/ 85 h 136"/>
                  <a:gd name="T8" fmla="*/ 26 w 184"/>
                  <a:gd name="T9" fmla="*/ 83 h 136"/>
                  <a:gd name="T10" fmla="*/ 0 w 184"/>
                  <a:gd name="T11" fmla="*/ 109 h 136"/>
                  <a:gd name="T12" fmla="*/ 26 w 184"/>
                  <a:gd name="T13" fmla="*/ 136 h 136"/>
                  <a:gd name="T14" fmla="*/ 151 w 184"/>
                  <a:gd name="T15" fmla="*/ 136 h 136"/>
                  <a:gd name="T16" fmla="*/ 184 w 184"/>
                  <a:gd name="T17" fmla="*/ 102 h 136"/>
                  <a:gd name="T18" fmla="*/ 151 w 184"/>
                  <a:gd name="T19" fmla="*/ 69 h 136"/>
                  <a:gd name="T20" fmla="*/ 31 w 184"/>
                  <a:gd name="T21" fmla="*/ 63 h 136"/>
                  <a:gd name="T22" fmla="*/ 39 w 184"/>
                  <a:gd name="T23" fmla="*/ 58 h 136"/>
                  <a:gd name="T24" fmla="*/ 22 w 184"/>
                  <a:gd name="T25" fmla="*/ 32 h 136"/>
                  <a:gd name="T26" fmla="*/ 30 w 184"/>
                  <a:gd name="T27" fmla="*/ 10 h 136"/>
                  <a:gd name="T28" fmla="*/ 53 w 184"/>
                  <a:gd name="T29" fmla="*/ 12 h 136"/>
                  <a:gd name="T30" fmla="*/ 70 w 184"/>
                  <a:gd name="T31" fmla="*/ 38 h 136"/>
                  <a:gd name="T32" fmla="*/ 78 w 184"/>
                  <a:gd name="T33" fmla="*/ 33 h 136"/>
                  <a:gd name="T34" fmla="*/ 64 w 184"/>
                  <a:gd name="T35" fmla="*/ 12 h 136"/>
                  <a:gd name="T36" fmla="*/ 76 w 184"/>
                  <a:gd name="T37" fmla="*/ 4 h 136"/>
                  <a:gd name="T38" fmla="*/ 23 w 184"/>
                  <a:gd name="T39" fmla="*/ 0 h 136"/>
                  <a:gd name="T40" fmla="*/ 6 w 184"/>
                  <a:gd name="T41" fmla="*/ 50 h 136"/>
                  <a:gd name="T42" fmla="*/ 18 w 184"/>
                  <a:gd name="T43" fmla="*/ 42 h 136"/>
                  <a:gd name="T44" fmla="*/ 31 w 184"/>
                  <a:gd name="T4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36">
                    <a:moveTo>
                      <a:pt x="151" y="69"/>
                    </a:moveTo>
                    <a:cubicBezTo>
                      <a:pt x="145" y="69"/>
                      <a:pt x="139" y="71"/>
                      <a:pt x="134" y="74"/>
                    </a:cubicBezTo>
                    <a:cubicBezTo>
                      <a:pt x="125" y="56"/>
                      <a:pt x="108" y="44"/>
                      <a:pt x="87" y="44"/>
                    </a:cubicBezTo>
                    <a:cubicBezTo>
                      <a:pt x="62" y="44"/>
                      <a:pt x="42" y="62"/>
                      <a:pt x="37" y="85"/>
                    </a:cubicBezTo>
                    <a:cubicBezTo>
                      <a:pt x="33" y="83"/>
                      <a:pt x="30" y="83"/>
                      <a:pt x="26" y="83"/>
                    </a:cubicBezTo>
                    <a:cubicBezTo>
                      <a:pt x="11" y="83"/>
                      <a:pt x="0" y="94"/>
                      <a:pt x="0" y="109"/>
                    </a:cubicBezTo>
                    <a:cubicBezTo>
                      <a:pt x="0" y="124"/>
                      <a:pt x="11" y="136"/>
                      <a:pt x="26" y="136"/>
                    </a:cubicBezTo>
                    <a:cubicBezTo>
                      <a:pt x="151" y="136"/>
                      <a:pt x="151" y="136"/>
                      <a:pt x="151" y="136"/>
                    </a:cubicBezTo>
                    <a:cubicBezTo>
                      <a:pt x="169" y="136"/>
                      <a:pt x="184" y="121"/>
                      <a:pt x="184" y="102"/>
                    </a:cubicBezTo>
                    <a:cubicBezTo>
                      <a:pt x="184" y="84"/>
                      <a:pt x="169" y="69"/>
                      <a:pt x="151" y="69"/>
                    </a:cubicBezTo>
                    <a:close/>
                    <a:moveTo>
                      <a:pt x="31" y="63"/>
                    </a:moveTo>
                    <a:cubicBezTo>
                      <a:pt x="39" y="58"/>
                      <a:pt x="39" y="58"/>
                      <a:pt x="39" y="58"/>
                    </a:cubicBezTo>
                    <a:cubicBezTo>
                      <a:pt x="22" y="32"/>
                      <a:pt x="22" y="32"/>
                      <a:pt x="22" y="32"/>
                    </a:cubicBezTo>
                    <a:cubicBezTo>
                      <a:pt x="30" y="10"/>
                      <a:pt x="30" y="10"/>
                      <a:pt x="30" y="10"/>
                    </a:cubicBezTo>
                    <a:cubicBezTo>
                      <a:pt x="53" y="12"/>
                      <a:pt x="53" y="12"/>
                      <a:pt x="53" y="12"/>
                    </a:cubicBezTo>
                    <a:cubicBezTo>
                      <a:pt x="70" y="38"/>
                      <a:pt x="70" y="38"/>
                      <a:pt x="70" y="38"/>
                    </a:cubicBezTo>
                    <a:cubicBezTo>
                      <a:pt x="78" y="33"/>
                      <a:pt x="78" y="33"/>
                      <a:pt x="78" y="33"/>
                    </a:cubicBezTo>
                    <a:cubicBezTo>
                      <a:pt x="64" y="12"/>
                      <a:pt x="64" y="12"/>
                      <a:pt x="64" y="12"/>
                    </a:cubicBezTo>
                    <a:cubicBezTo>
                      <a:pt x="76" y="4"/>
                      <a:pt x="76" y="4"/>
                      <a:pt x="76" y="4"/>
                    </a:cubicBezTo>
                    <a:cubicBezTo>
                      <a:pt x="23" y="0"/>
                      <a:pt x="23" y="0"/>
                      <a:pt x="23" y="0"/>
                    </a:cubicBezTo>
                    <a:cubicBezTo>
                      <a:pt x="6" y="50"/>
                      <a:pt x="6" y="50"/>
                      <a:pt x="6" y="50"/>
                    </a:cubicBezTo>
                    <a:cubicBezTo>
                      <a:pt x="18" y="42"/>
                      <a:pt x="18" y="42"/>
                      <a:pt x="18" y="42"/>
                    </a:cubicBezTo>
                    <a:lnTo>
                      <a:pt x="31" y="63"/>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sp>
            <p:nvSpPr>
              <p:cNvPr id="147" name="Freeform 6"/>
              <p:cNvSpPr>
                <a:spLocks noChangeAspect="1" noEditPoints="1"/>
              </p:cNvSpPr>
              <p:nvPr/>
            </p:nvSpPr>
            <p:spPr bwMode="auto">
              <a:xfrm>
                <a:off x="2423489" y="3986487"/>
                <a:ext cx="291851" cy="383561"/>
              </a:xfrm>
              <a:custGeom>
                <a:avLst/>
                <a:gdLst>
                  <a:gd name="T0" fmla="*/ 16 w 199"/>
                  <a:gd name="T1" fmla="*/ 212 h 262"/>
                  <a:gd name="T2" fmla="*/ 171 w 199"/>
                  <a:gd name="T3" fmla="*/ 238 h 262"/>
                  <a:gd name="T4" fmla="*/ 171 w 199"/>
                  <a:gd name="T5" fmla="*/ 200 h 262"/>
                  <a:gd name="T6" fmla="*/ 36 w 199"/>
                  <a:gd name="T7" fmla="*/ 219 h 262"/>
                  <a:gd name="T8" fmla="*/ 45 w 199"/>
                  <a:gd name="T9" fmla="*/ 219 h 262"/>
                  <a:gd name="T10" fmla="*/ 96 w 199"/>
                  <a:gd name="T11" fmla="*/ 223 h 262"/>
                  <a:gd name="T12" fmla="*/ 162 w 199"/>
                  <a:gd name="T13" fmla="*/ 215 h 262"/>
                  <a:gd name="T14" fmla="*/ 171 w 199"/>
                  <a:gd name="T15" fmla="*/ 65 h 262"/>
                  <a:gd name="T16" fmla="*/ 16 w 199"/>
                  <a:gd name="T17" fmla="*/ 91 h 262"/>
                  <a:gd name="T18" fmla="*/ 183 w 199"/>
                  <a:gd name="T19" fmla="*/ 91 h 262"/>
                  <a:gd name="T20" fmla="*/ 41 w 199"/>
                  <a:gd name="T21" fmla="*/ 88 h 262"/>
                  <a:gd name="T22" fmla="*/ 40 w 199"/>
                  <a:gd name="T23" fmla="*/ 80 h 262"/>
                  <a:gd name="T24" fmla="*/ 41 w 199"/>
                  <a:gd name="T25" fmla="*/ 88 h 262"/>
                  <a:gd name="T26" fmla="*/ 92 w 199"/>
                  <a:gd name="T27" fmla="*/ 84 h 262"/>
                  <a:gd name="T28" fmla="*/ 166 w 199"/>
                  <a:gd name="T29" fmla="*/ 84 h 262"/>
                  <a:gd name="T30" fmla="*/ 27 w 199"/>
                  <a:gd name="T31" fmla="*/ 0 h 262"/>
                  <a:gd name="T32" fmla="*/ 18 w 199"/>
                  <a:gd name="T33" fmla="*/ 253 h 262"/>
                  <a:gd name="T34" fmla="*/ 63 w 199"/>
                  <a:gd name="T35" fmla="*/ 255 h 262"/>
                  <a:gd name="T36" fmla="*/ 177 w 199"/>
                  <a:gd name="T37" fmla="*/ 262 h 262"/>
                  <a:gd name="T38" fmla="*/ 199 w 199"/>
                  <a:gd name="T39" fmla="*/ 27 h 262"/>
                  <a:gd name="T40" fmla="*/ 172 w 199"/>
                  <a:gd name="T41" fmla="*/ 249 h 262"/>
                  <a:gd name="T42" fmla="*/ 6 w 199"/>
                  <a:gd name="T43" fmla="*/ 27 h 262"/>
                  <a:gd name="T44" fmla="*/ 193 w 199"/>
                  <a:gd name="T45" fmla="*/ 27 h 262"/>
                  <a:gd name="T46" fmla="*/ 28 w 199"/>
                  <a:gd name="T47" fmla="*/ 20 h 262"/>
                  <a:gd name="T48" fmla="*/ 28 w 199"/>
                  <a:gd name="T49" fmla="*/ 58 h 262"/>
                  <a:gd name="T50" fmla="*/ 183 w 199"/>
                  <a:gd name="T51" fmla="*/ 32 h 262"/>
                  <a:gd name="T52" fmla="*/ 40 w 199"/>
                  <a:gd name="T53" fmla="*/ 43 h 262"/>
                  <a:gd name="T54" fmla="*/ 41 w 199"/>
                  <a:gd name="T55" fmla="*/ 35 h 262"/>
                  <a:gd name="T56" fmla="*/ 162 w 199"/>
                  <a:gd name="T57" fmla="*/ 43 h 262"/>
                  <a:gd name="T58" fmla="*/ 96 w 199"/>
                  <a:gd name="T59" fmla="*/ 35 h 262"/>
                  <a:gd name="T60" fmla="*/ 162 w 199"/>
                  <a:gd name="T61" fmla="*/ 43 h 262"/>
                  <a:gd name="T62" fmla="*/ 16 w 199"/>
                  <a:gd name="T63" fmla="*/ 122 h 262"/>
                  <a:gd name="T64" fmla="*/ 171 w 199"/>
                  <a:gd name="T65" fmla="*/ 148 h 262"/>
                  <a:gd name="T66" fmla="*/ 171 w 199"/>
                  <a:gd name="T67" fmla="*/ 110 h 262"/>
                  <a:gd name="T68" fmla="*/ 36 w 199"/>
                  <a:gd name="T69" fmla="*/ 129 h 262"/>
                  <a:gd name="T70" fmla="*/ 45 w 199"/>
                  <a:gd name="T71" fmla="*/ 129 h 262"/>
                  <a:gd name="T72" fmla="*/ 96 w 199"/>
                  <a:gd name="T73" fmla="*/ 133 h 262"/>
                  <a:gd name="T74" fmla="*/ 162 w 199"/>
                  <a:gd name="T75" fmla="*/ 125 h 262"/>
                  <a:gd name="T76" fmla="*/ 171 w 199"/>
                  <a:gd name="T77" fmla="*/ 155 h 262"/>
                  <a:gd name="T78" fmla="*/ 16 w 199"/>
                  <a:gd name="T79" fmla="*/ 181 h 262"/>
                  <a:gd name="T80" fmla="*/ 183 w 199"/>
                  <a:gd name="T81" fmla="*/ 181 h 262"/>
                  <a:gd name="T82" fmla="*/ 41 w 199"/>
                  <a:gd name="T83" fmla="*/ 178 h 262"/>
                  <a:gd name="T84" fmla="*/ 40 w 199"/>
                  <a:gd name="T85" fmla="*/ 170 h 262"/>
                  <a:gd name="T86" fmla="*/ 41 w 199"/>
                  <a:gd name="T87" fmla="*/ 178 h 262"/>
                  <a:gd name="T88" fmla="*/ 92 w 199"/>
                  <a:gd name="T89" fmla="*/ 174 h 262"/>
                  <a:gd name="T90" fmla="*/ 166 w 199"/>
                  <a:gd name="T91" fmla="*/ 17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 h="262">
                    <a:moveTo>
                      <a:pt x="171" y="200"/>
                    </a:moveTo>
                    <a:cubicBezTo>
                      <a:pt x="28" y="200"/>
                      <a:pt x="28" y="200"/>
                      <a:pt x="28" y="200"/>
                    </a:cubicBezTo>
                    <a:cubicBezTo>
                      <a:pt x="22" y="200"/>
                      <a:pt x="16" y="206"/>
                      <a:pt x="16" y="212"/>
                    </a:cubicBezTo>
                    <a:cubicBezTo>
                      <a:pt x="16" y="226"/>
                      <a:pt x="16" y="226"/>
                      <a:pt x="16" y="226"/>
                    </a:cubicBezTo>
                    <a:cubicBezTo>
                      <a:pt x="16" y="233"/>
                      <a:pt x="22" y="238"/>
                      <a:pt x="28" y="238"/>
                    </a:cubicBezTo>
                    <a:cubicBezTo>
                      <a:pt x="171" y="238"/>
                      <a:pt x="171" y="238"/>
                      <a:pt x="171" y="238"/>
                    </a:cubicBezTo>
                    <a:cubicBezTo>
                      <a:pt x="178" y="238"/>
                      <a:pt x="183" y="233"/>
                      <a:pt x="183" y="226"/>
                    </a:cubicBezTo>
                    <a:cubicBezTo>
                      <a:pt x="183" y="212"/>
                      <a:pt x="183" y="212"/>
                      <a:pt x="183" y="212"/>
                    </a:cubicBezTo>
                    <a:cubicBezTo>
                      <a:pt x="183" y="206"/>
                      <a:pt x="178" y="200"/>
                      <a:pt x="171" y="200"/>
                    </a:cubicBezTo>
                    <a:close/>
                    <a:moveTo>
                      <a:pt x="41" y="223"/>
                    </a:moveTo>
                    <a:cubicBezTo>
                      <a:pt x="40" y="223"/>
                      <a:pt x="40" y="223"/>
                      <a:pt x="40" y="223"/>
                    </a:cubicBezTo>
                    <a:cubicBezTo>
                      <a:pt x="38" y="223"/>
                      <a:pt x="36" y="221"/>
                      <a:pt x="36" y="219"/>
                    </a:cubicBezTo>
                    <a:cubicBezTo>
                      <a:pt x="36" y="217"/>
                      <a:pt x="38" y="215"/>
                      <a:pt x="40" y="215"/>
                    </a:cubicBezTo>
                    <a:cubicBezTo>
                      <a:pt x="41" y="215"/>
                      <a:pt x="41" y="215"/>
                      <a:pt x="41" y="215"/>
                    </a:cubicBezTo>
                    <a:cubicBezTo>
                      <a:pt x="43" y="215"/>
                      <a:pt x="45" y="217"/>
                      <a:pt x="45" y="219"/>
                    </a:cubicBezTo>
                    <a:cubicBezTo>
                      <a:pt x="45" y="221"/>
                      <a:pt x="43" y="223"/>
                      <a:pt x="41" y="223"/>
                    </a:cubicBezTo>
                    <a:close/>
                    <a:moveTo>
                      <a:pt x="162" y="223"/>
                    </a:moveTo>
                    <a:cubicBezTo>
                      <a:pt x="96" y="223"/>
                      <a:pt x="96" y="223"/>
                      <a:pt x="96" y="223"/>
                    </a:cubicBezTo>
                    <a:cubicBezTo>
                      <a:pt x="94" y="223"/>
                      <a:pt x="92" y="221"/>
                      <a:pt x="92" y="219"/>
                    </a:cubicBezTo>
                    <a:cubicBezTo>
                      <a:pt x="92" y="217"/>
                      <a:pt x="94" y="215"/>
                      <a:pt x="96" y="215"/>
                    </a:cubicBezTo>
                    <a:cubicBezTo>
                      <a:pt x="162" y="215"/>
                      <a:pt x="162" y="215"/>
                      <a:pt x="162" y="215"/>
                    </a:cubicBezTo>
                    <a:cubicBezTo>
                      <a:pt x="165" y="215"/>
                      <a:pt x="166" y="217"/>
                      <a:pt x="166" y="219"/>
                    </a:cubicBezTo>
                    <a:cubicBezTo>
                      <a:pt x="166" y="221"/>
                      <a:pt x="165" y="223"/>
                      <a:pt x="162" y="223"/>
                    </a:cubicBezTo>
                    <a:close/>
                    <a:moveTo>
                      <a:pt x="171" y="65"/>
                    </a:moveTo>
                    <a:cubicBezTo>
                      <a:pt x="28" y="65"/>
                      <a:pt x="28" y="65"/>
                      <a:pt x="28" y="65"/>
                    </a:cubicBezTo>
                    <a:cubicBezTo>
                      <a:pt x="22" y="65"/>
                      <a:pt x="16" y="71"/>
                      <a:pt x="16" y="77"/>
                    </a:cubicBezTo>
                    <a:cubicBezTo>
                      <a:pt x="16" y="91"/>
                      <a:pt x="16" y="91"/>
                      <a:pt x="16" y="91"/>
                    </a:cubicBezTo>
                    <a:cubicBezTo>
                      <a:pt x="16" y="98"/>
                      <a:pt x="22" y="103"/>
                      <a:pt x="28" y="103"/>
                    </a:cubicBezTo>
                    <a:cubicBezTo>
                      <a:pt x="171" y="103"/>
                      <a:pt x="171" y="103"/>
                      <a:pt x="171" y="103"/>
                    </a:cubicBezTo>
                    <a:cubicBezTo>
                      <a:pt x="178" y="103"/>
                      <a:pt x="183" y="98"/>
                      <a:pt x="183" y="91"/>
                    </a:cubicBezTo>
                    <a:cubicBezTo>
                      <a:pt x="183" y="77"/>
                      <a:pt x="183" y="77"/>
                      <a:pt x="183" y="77"/>
                    </a:cubicBezTo>
                    <a:cubicBezTo>
                      <a:pt x="183" y="71"/>
                      <a:pt x="178" y="65"/>
                      <a:pt x="171" y="65"/>
                    </a:cubicBezTo>
                    <a:close/>
                    <a:moveTo>
                      <a:pt x="41" y="88"/>
                    </a:moveTo>
                    <a:cubicBezTo>
                      <a:pt x="40" y="88"/>
                      <a:pt x="40" y="88"/>
                      <a:pt x="40" y="88"/>
                    </a:cubicBezTo>
                    <a:cubicBezTo>
                      <a:pt x="38" y="88"/>
                      <a:pt x="36" y="86"/>
                      <a:pt x="36" y="84"/>
                    </a:cubicBezTo>
                    <a:cubicBezTo>
                      <a:pt x="36" y="82"/>
                      <a:pt x="38" y="80"/>
                      <a:pt x="40" y="80"/>
                    </a:cubicBezTo>
                    <a:cubicBezTo>
                      <a:pt x="41" y="80"/>
                      <a:pt x="41" y="80"/>
                      <a:pt x="41" y="80"/>
                    </a:cubicBezTo>
                    <a:cubicBezTo>
                      <a:pt x="43" y="80"/>
                      <a:pt x="45" y="82"/>
                      <a:pt x="45" y="84"/>
                    </a:cubicBezTo>
                    <a:cubicBezTo>
                      <a:pt x="45" y="86"/>
                      <a:pt x="43" y="88"/>
                      <a:pt x="41" y="88"/>
                    </a:cubicBezTo>
                    <a:close/>
                    <a:moveTo>
                      <a:pt x="162" y="88"/>
                    </a:moveTo>
                    <a:cubicBezTo>
                      <a:pt x="96" y="88"/>
                      <a:pt x="96" y="88"/>
                      <a:pt x="96" y="88"/>
                    </a:cubicBezTo>
                    <a:cubicBezTo>
                      <a:pt x="94" y="88"/>
                      <a:pt x="92" y="86"/>
                      <a:pt x="92" y="84"/>
                    </a:cubicBezTo>
                    <a:cubicBezTo>
                      <a:pt x="92" y="82"/>
                      <a:pt x="94" y="80"/>
                      <a:pt x="96" y="80"/>
                    </a:cubicBezTo>
                    <a:cubicBezTo>
                      <a:pt x="162" y="80"/>
                      <a:pt x="162" y="80"/>
                      <a:pt x="162" y="80"/>
                    </a:cubicBezTo>
                    <a:cubicBezTo>
                      <a:pt x="165" y="80"/>
                      <a:pt x="166" y="82"/>
                      <a:pt x="166" y="84"/>
                    </a:cubicBezTo>
                    <a:cubicBezTo>
                      <a:pt x="166" y="86"/>
                      <a:pt x="165" y="88"/>
                      <a:pt x="162" y="88"/>
                    </a:cubicBezTo>
                    <a:close/>
                    <a:moveTo>
                      <a:pt x="172" y="0"/>
                    </a:moveTo>
                    <a:cubicBezTo>
                      <a:pt x="27" y="0"/>
                      <a:pt x="27" y="0"/>
                      <a:pt x="27" y="0"/>
                    </a:cubicBezTo>
                    <a:cubicBezTo>
                      <a:pt x="12" y="0"/>
                      <a:pt x="0" y="12"/>
                      <a:pt x="0" y="27"/>
                    </a:cubicBezTo>
                    <a:cubicBezTo>
                      <a:pt x="0" y="228"/>
                      <a:pt x="0" y="228"/>
                      <a:pt x="0" y="228"/>
                    </a:cubicBezTo>
                    <a:cubicBezTo>
                      <a:pt x="0" y="240"/>
                      <a:pt x="7" y="249"/>
                      <a:pt x="18" y="253"/>
                    </a:cubicBezTo>
                    <a:cubicBezTo>
                      <a:pt x="22" y="262"/>
                      <a:pt x="22" y="262"/>
                      <a:pt x="22" y="262"/>
                    </a:cubicBezTo>
                    <a:cubicBezTo>
                      <a:pt x="59" y="262"/>
                      <a:pt x="59" y="262"/>
                      <a:pt x="59" y="262"/>
                    </a:cubicBezTo>
                    <a:cubicBezTo>
                      <a:pt x="63" y="255"/>
                      <a:pt x="63" y="255"/>
                      <a:pt x="63" y="255"/>
                    </a:cubicBezTo>
                    <a:cubicBezTo>
                      <a:pt x="137" y="255"/>
                      <a:pt x="137" y="255"/>
                      <a:pt x="137" y="255"/>
                    </a:cubicBezTo>
                    <a:cubicBezTo>
                      <a:pt x="140" y="262"/>
                      <a:pt x="140" y="262"/>
                      <a:pt x="140" y="262"/>
                    </a:cubicBezTo>
                    <a:cubicBezTo>
                      <a:pt x="177" y="262"/>
                      <a:pt x="177" y="262"/>
                      <a:pt x="177" y="262"/>
                    </a:cubicBezTo>
                    <a:cubicBezTo>
                      <a:pt x="182" y="253"/>
                      <a:pt x="182" y="253"/>
                      <a:pt x="182" y="253"/>
                    </a:cubicBezTo>
                    <a:cubicBezTo>
                      <a:pt x="192" y="249"/>
                      <a:pt x="199" y="240"/>
                      <a:pt x="199" y="228"/>
                    </a:cubicBezTo>
                    <a:cubicBezTo>
                      <a:pt x="199" y="27"/>
                      <a:pt x="199" y="27"/>
                      <a:pt x="199" y="27"/>
                    </a:cubicBezTo>
                    <a:cubicBezTo>
                      <a:pt x="199" y="12"/>
                      <a:pt x="187" y="0"/>
                      <a:pt x="172" y="0"/>
                    </a:cubicBezTo>
                    <a:close/>
                    <a:moveTo>
                      <a:pt x="193" y="228"/>
                    </a:moveTo>
                    <a:cubicBezTo>
                      <a:pt x="193" y="240"/>
                      <a:pt x="184" y="249"/>
                      <a:pt x="172" y="249"/>
                    </a:cubicBezTo>
                    <a:cubicBezTo>
                      <a:pt x="27" y="249"/>
                      <a:pt x="27" y="249"/>
                      <a:pt x="27" y="249"/>
                    </a:cubicBezTo>
                    <a:cubicBezTo>
                      <a:pt x="16" y="249"/>
                      <a:pt x="6" y="240"/>
                      <a:pt x="6" y="228"/>
                    </a:cubicBezTo>
                    <a:cubicBezTo>
                      <a:pt x="6" y="27"/>
                      <a:pt x="6" y="27"/>
                      <a:pt x="6" y="27"/>
                    </a:cubicBezTo>
                    <a:cubicBezTo>
                      <a:pt x="6" y="15"/>
                      <a:pt x="16" y="6"/>
                      <a:pt x="27" y="6"/>
                    </a:cubicBezTo>
                    <a:cubicBezTo>
                      <a:pt x="172" y="6"/>
                      <a:pt x="172" y="6"/>
                      <a:pt x="172" y="6"/>
                    </a:cubicBezTo>
                    <a:cubicBezTo>
                      <a:pt x="184" y="6"/>
                      <a:pt x="193" y="15"/>
                      <a:pt x="193" y="27"/>
                    </a:cubicBezTo>
                    <a:lnTo>
                      <a:pt x="193" y="228"/>
                    </a:lnTo>
                    <a:close/>
                    <a:moveTo>
                      <a:pt x="171" y="20"/>
                    </a:moveTo>
                    <a:cubicBezTo>
                      <a:pt x="28" y="20"/>
                      <a:pt x="28" y="20"/>
                      <a:pt x="28" y="20"/>
                    </a:cubicBezTo>
                    <a:cubicBezTo>
                      <a:pt x="22" y="20"/>
                      <a:pt x="16" y="26"/>
                      <a:pt x="16" y="32"/>
                    </a:cubicBezTo>
                    <a:cubicBezTo>
                      <a:pt x="16" y="46"/>
                      <a:pt x="16" y="46"/>
                      <a:pt x="16" y="46"/>
                    </a:cubicBezTo>
                    <a:cubicBezTo>
                      <a:pt x="16" y="53"/>
                      <a:pt x="22" y="58"/>
                      <a:pt x="28" y="58"/>
                    </a:cubicBezTo>
                    <a:cubicBezTo>
                      <a:pt x="171" y="58"/>
                      <a:pt x="171" y="58"/>
                      <a:pt x="171" y="58"/>
                    </a:cubicBezTo>
                    <a:cubicBezTo>
                      <a:pt x="178" y="58"/>
                      <a:pt x="183" y="53"/>
                      <a:pt x="183" y="46"/>
                    </a:cubicBezTo>
                    <a:cubicBezTo>
                      <a:pt x="183" y="32"/>
                      <a:pt x="183" y="32"/>
                      <a:pt x="183" y="32"/>
                    </a:cubicBezTo>
                    <a:cubicBezTo>
                      <a:pt x="183" y="26"/>
                      <a:pt x="178" y="20"/>
                      <a:pt x="171" y="20"/>
                    </a:cubicBezTo>
                    <a:close/>
                    <a:moveTo>
                      <a:pt x="41" y="43"/>
                    </a:moveTo>
                    <a:cubicBezTo>
                      <a:pt x="40" y="43"/>
                      <a:pt x="40" y="43"/>
                      <a:pt x="40" y="43"/>
                    </a:cubicBezTo>
                    <a:cubicBezTo>
                      <a:pt x="38" y="43"/>
                      <a:pt x="36" y="41"/>
                      <a:pt x="36" y="39"/>
                    </a:cubicBezTo>
                    <a:cubicBezTo>
                      <a:pt x="36" y="37"/>
                      <a:pt x="38" y="35"/>
                      <a:pt x="40" y="35"/>
                    </a:cubicBezTo>
                    <a:cubicBezTo>
                      <a:pt x="41" y="35"/>
                      <a:pt x="41" y="35"/>
                      <a:pt x="41" y="35"/>
                    </a:cubicBezTo>
                    <a:cubicBezTo>
                      <a:pt x="43" y="35"/>
                      <a:pt x="45" y="37"/>
                      <a:pt x="45" y="39"/>
                    </a:cubicBezTo>
                    <a:cubicBezTo>
                      <a:pt x="45" y="41"/>
                      <a:pt x="43" y="43"/>
                      <a:pt x="41" y="43"/>
                    </a:cubicBezTo>
                    <a:close/>
                    <a:moveTo>
                      <a:pt x="162" y="43"/>
                    </a:moveTo>
                    <a:cubicBezTo>
                      <a:pt x="96" y="43"/>
                      <a:pt x="96" y="43"/>
                      <a:pt x="96" y="43"/>
                    </a:cubicBezTo>
                    <a:cubicBezTo>
                      <a:pt x="94" y="43"/>
                      <a:pt x="92" y="41"/>
                      <a:pt x="92" y="39"/>
                    </a:cubicBezTo>
                    <a:cubicBezTo>
                      <a:pt x="92" y="37"/>
                      <a:pt x="94" y="35"/>
                      <a:pt x="96" y="35"/>
                    </a:cubicBezTo>
                    <a:cubicBezTo>
                      <a:pt x="162" y="35"/>
                      <a:pt x="162" y="35"/>
                      <a:pt x="162" y="35"/>
                    </a:cubicBezTo>
                    <a:cubicBezTo>
                      <a:pt x="165" y="35"/>
                      <a:pt x="166" y="37"/>
                      <a:pt x="166" y="39"/>
                    </a:cubicBezTo>
                    <a:cubicBezTo>
                      <a:pt x="166" y="41"/>
                      <a:pt x="165" y="43"/>
                      <a:pt x="162" y="43"/>
                    </a:cubicBezTo>
                    <a:close/>
                    <a:moveTo>
                      <a:pt x="171" y="110"/>
                    </a:moveTo>
                    <a:cubicBezTo>
                      <a:pt x="28" y="110"/>
                      <a:pt x="28" y="110"/>
                      <a:pt x="28" y="110"/>
                    </a:cubicBezTo>
                    <a:cubicBezTo>
                      <a:pt x="22" y="110"/>
                      <a:pt x="16" y="116"/>
                      <a:pt x="16" y="122"/>
                    </a:cubicBezTo>
                    <a:cubicBezTo>
                      <a:pt x="16" y="136"/>
                      <a:pt x="16" y="136"/>
                      <a:pt x="16" y="136"/>
                    </a:cubicBezTo>
                    <a:cubicBezTo>
                      <a:pt x="16" y="143"/>
                      <a:pt x="22" y="148"/>
                      <a:pt x="28" y="148"/>
                    </a:cubicBezTo>
                    <a:cubicBezTo>
                      <a:pt x="171" y="148"/>
                      <a:pt x="171" y="148"/>
                      <a:pt x="171" y="148"/>
                    </a:cubicBezTo>
                    <a:cubicBezTo>
                      <a:pt x="178" y="148"/>
                      <a:pt x="183" y="143"/>
                      <a:pt x="183" y="136"/>
                    </a:cubicBezTo>
                    <a:cubicBezTo>
                      <a:pt x="183" y="122"/>
                      <a:pt x="183" y="122"/>
                      <a:pt x="183" y="122"/>
                    </a:cubicBezTo>
                    <a:cubicBezTo>
                      <a:pt x="183" y="116"/>
                      <a:pt x="178" y="110"/>
                      <a:pt x="171" y="110"/>
                    </a:cubicBezTo>
                    <a:close/>
                    <a:moveTo>
                      <a:pt x="41" y="133"/>
                    </a:moveTo>
                    <a:cubicBezTo>
                      <a:pt x="40" y="133"/>
                      <a:pt x="40" y="133"/>
                      <a:pt x="40" y="133"/>
                    </a:cubicBezTo>
                    <a:cubicBezTo>
                      <a:pt x="38" y="133"/>
                      <a:pt x="36" y="131"/>
                      <a:pt x="36" y="129"/>
                    </a:cubicBezTo>
                    <a:cubicBezTo>
                      <a:pt x="36" y="127"/>
                      <a:pt x="38" y="125"/>
                      <a:pt x="40" y="125"/>
                    </a:cubicBezTo>
                    <a:cubicBezTo>
                      <a:pt x="41" y="125"/>
                      <a:pt x="41" y="125"/>
                      <a:pt x="41" y="125"/>
                    </a:cubicBezTo>
                    <a:cubicBezTo>
                      <a:pt x="43" y="125"/>
                      <a:pt x="45" y="127"/>
                      <a:pt x="45" y="129"/>
                    </a:cubicBezTo>
                    <a:cubicBezTo>
                      <a:pt x="45" y="131"/>
                      <a:pt x="43" y="133"/>
                      <a:pt x="41" y="133"/>
                    </a:cubicBezTo>
                    <a:close/>
                    <a:moveTo>
                      <a:pt x="162" y="133"/>
                    </a:moveTo>
                    <a:cubicBezTo>
                      <a:pt x="96" y="133"/>
                      <a:pt x="96" y="133"/>
                      <a:pt x="96" y="133"/>
                    </a:cubicBezTo>
                    <a:cubicBezTo>
                      <a:pt x="94" y="133"/>
                      <a:pt x="92" y="131"/>
                      <a:pt x="92" y="129"/>
                    </a:cubicBezTo>
                    <a:cubicBezTo>
                      <a:pt x="92" y="127"/>
                      <a:pt x="94" y="125"/>
                      <a:pt x="96" y="125"/>
                    </a:cubicBezTo>
                    <a:cubicBezTo>
                      <a:pt x="162" y="125"/>
                      <a:pt x="162" y="125"/>
                      <a:pt x="162" y="125"/>
                    </a:cubicBezTo>
                    <a:cubicBezTo>
                      <a:pt x="165" y="125"/>
                      <a:pt x="166" y="127"/>
                      <a:pt x="166" y="129"/>
                    </a:cubicBezTo>
                    <a:cubicBezTo>
                      <a:pt x="166" y="131"/>
                      <a:pt x="165" y="133"/>
                      <a:pt x="162" y="133"/>
                    </a:cubicBezTo>
                    <a:close/>
                    <a:moveTo>
                      <a:pt x="171" y="155"/>
                    </a:moveTo>
                    <a:cubicBezTo>
                      <a:pt x="28" y="155"/>
                      <a:pt x="28" y="155"/>
                      <a:pt x="28" y="155"/>
                    </a:cubicBezTo>
                    <a:cubicBezTo>
                      <a:pt x="22" y="155"/>
                      <a:pt x="16" y="161"/>
                      <a:pt x="16" y="167"/>
                    </a:cubicBezTo>
                    <a:cubicBezTo>
                      <a:pt x="16" y="181"/>
                      <a:pt x="16" y="181"/>
                      <a:pt x="16" y="181"/>
                    </a:cubicBezTo>
                    <a:cubicBezTo>
                      <a:pt x="16" y="188"/>
                      <a:pt x="22" y="193"/>
                      <a:pt x="28" y="193"/>
                    </a:cubicBezTo>
                    <a:cubicBezTo>
                      <a:pt x="171" y="193"/>
                      <a:pt x="171" y="193"/>
                      <a:pt x="171" y="193"/>
                    </a:cubicBezTo>
                    <a:cubicBezTo>
                      <a:pt x="178" y="193"/>
                      <a:pt x="183" y="188"/>
                      <a:pt x="183" y="181"/>
                    </a:cubicBezTo>
                    <a:cubicBezTo>
                      <a:pt x="183" y="167"/>
                      <a:pt x="183" y="167"/>
                      <a:pt x="183" y="167"/>
                    </a:cubicBezTo>
                    <a:cubicBezTo>
                      <a:pt x="183" y="161"/>
                      <a:pt x="178" y="155"/>
                      <a:pt x="171" y="155"/>
                    </a:cubicBezTo>
                    <a:close/>
                    <a:moveTo>
                      <a:pt x="41" y="178"/>
                    </a:moveTo>
                    <a:cubicBezTo>
                      <a:pt x="40" y="178"/>
                      <a:pt x="40" y="178"/>
                      <a:pt x="40" y="178"/>
                    </a:cubicBezTo>
                    <a:cubicBezTo>
                      <a:pt x="38" y="178"/>
                      <a:pt x="36" y="176"/>
                      <a:pt x="36" y="174"/>
                    </a:cubicBezTo>
                    <a:cubicBezTo>
                      <a:pt x="36" y="172"/>
                      <a:pt x="38" y="170"/>
                      <a:pt x="40" y="170"/>
                    </a:cubicBezTo>
                    <a:cubicBezTo>
                      <a:pt x="41" y="170"/>
                      <a:pt x="41" y="170"/>
                      <a:pt x="41" y="170"/>
                    </a:cubicBezTo>
                    <a:cubicBezTo>
                      <a:pt x="43" y="170"/>
                      <a:pt x="45" y="172"/>
                      <a:pt x="45" y="174"/>
                    </a:cubicBezTo>
                    <a:cubicBezTo>
                      <a:pt x="45" y="176"/>
                      <a:pt x="43" y="178"/>
                      <a:pt x="41" y="178"/>
                    </a:cubicBezTo>
                    <a:close/>
                    <a:moveTo>
                      <a:pt x="162" y="178"/>
                    </a:moveTo>
                    <a:cubicBezTo>
                      <a:pt x="96" y="178"/>
                      <a:pt x="96" y="178"/>
                      <a:pt x="96" y="178"/>
                    </a:cubicBezTo>
                    <a:cubicBezTo>
                      <a:pt x="94" y="178"/>
                      <a:pt x="92" y="176"/>
                      <a:pt x="92" y="174"/>
                    </a:cubicBezTo>
                    <a:cubicBezTo>
                      <a:pt x="92" y="172"/>
                      <a:pt x="94" y="170"/>
                      <a:pt x="96" y="170"/>
                    </a:cubicBezTo>
                    <a:cubicBezTo>
                      <a:pt x="162" y="170"/>
                      <a:pt x="162" y="170"/>
                      <a:pt x="162" y="170"/>
                    </a:cubicBezTo>
                    <a:cubicBezTo>
                      <a:pt x="165" y="170"/>
                      <a:pt x="166" y="172"/>
                      <a:pt x="166" y="174"/>
                    </a:cubicBezTo>
                    <a:cubicBezTo>
                      <a:pt x="166" y="176"/>
                      <a:pt x="165" y="178"/>
                      <a:pt x="162" y="178"/>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grpSp>
      </p:grpSp>
      <p:sp>
        <p:nvSpPr>
          <p:cNvPr id="70" name="Rectangle 69"/>
          <p:cNvSpPr/>
          <p:nvPr/>
        </p:nvSpPr>
        <p:spPr>
          <a:xfrm>
            <a:off x="4465637" y="4259262"/>
            <a:ext cx="3439498" cy="728248"/>
          </a:xfrm>
          <a:prstGeom prst="rect">
            <a:avLst/>
          </a:prstGeom>
        </p:spPr>
        <p:txBody>
          <a:bodyPr wrap="square" lIns="124314" tIns="62158" rIns="124314" bIns="62158">
            <a:spAutoFit/>
          </a:bodyPr>
          <a:lstStyle/>
          <a:p>
            <a:pPr algn="ctr" defTabSz="776882" fontAlgn="base">
              <a:lnSpc>
                <a:spcPct val="80000"/>
              </a:lnSpc>
            </a:pPr>
            <a:r>
              <a:rPr lang="en-US" sz="1938" dirty="0">
                <a:solidFill>
                  <a:srgbClr val="FFFF00"/>
                </a:solidFill>
                <a:effectLst>
                  <a:outerShdw blurRad="38100" dist="38100" dir="2700000" algn="tl">
                    <a:srgbClr val="000000">
                      <a:alpha val="43137"/>
                    </a:srgbClr>
                  </a:outerShdw>
                </a:effectLst>
              </a:rPr>
              <a:t>Secure </a:t>
            </a:r>
            <a:r>
              <a:rPr lang="en-US" sz="1938" dirty="0" smtClean="0">
                <a:solidFill>
                  <a:srgbClr val="FFFF00"/>
                </a:solidFill>
                <a:effectLst>
                  <a:outerShdw blurRad="38100" dist="38100" dir="2700000" algn="tl">
                    <a:srgbClr val="000000">
                      <a:alpha val="43137"/>
                    </a:srgbClr>
                  </a:outerShdw>
                </a:effectLst>
              </a:rPr>
              <a:t>Point-to-Site </a:t>
            </a:r>
            <a:r>
              <a:rPr lang="en-US" sz="1938" dirty="0">
                <a:solidFill>
                  <a:srgbClr val="FFFF00"/>
                </a:solidFill>
                <a:effectLst>
                  <a:outerShdw blurRad="38100" dist="38100" dir="2700000" algn="tl">
                    <a:srgbClr val="000000">
                      <a:alpha val="43137"/>
                    </a:srgbClr>
                  </a:outerShdw>
                </a:effectLst>
              </a:rPr>
              <a:t>Network Connectivity</a:t>
            </a:r>
            <a:r>
              <a:rPr lang="en-US" sz="918" dirty="0">
                <a:solidFill>
                  <a:srgbClr val="FFFF00"/>
                </a:solidFill>
                <a:effectLst>
                  <a:outerShdw blurRad="38100" dist="38100" dir="2700000" algn="tl">
                    <a:srgbClr val="000000">
                      <a:alpha val="43137"/>
                    </a:srgbClr>
                  </a:outerShdw>
                </a:effectLst>
              </a:rPr>
              <a:t/>
            </a:r>
            <a:br>
              <a:rPr lang="en-US" sz="918" dirty="0">
                <a:solidFill>
                  <a:srgbClr val="FFFF00"/>
                </a:solidFill>
                <a:effectLst>
                  <a:outerShdw blurRad="38100" dist="38100" dir="2700000" algn="tl">
                    <a:srgbClr val="000000">
                      <a:alpha val="43137"/>
                    </a:srgbClr>
                  </a:outerShdw>
                </a:effectLst>
              </a:rPr>
            </a:br>
            <a:r>
              <a:rPr lang="en-US" sz="918" dirty="0">
                <a:solidFill>
                  <a:srgbClr val="FFFF00"/>
                </a:solidFill>
                <a:effectLst>
                  <a:outerShdw blurRad="38100" dist="38100" dir="2700000" algn="tl">
                    <a:srgbClr val="000000">
                      <a:alpha val="43137"/>
                    </a:srgbClr>
                  </a:outerShdw>
                </a:effectLst>
              </a:rPr>
              <a:t>Windows Azure </a:t>
            </a:r>
            <a:r>
              <a:rPr lang="en-US" sz="918" dirty="0" smtClean="0">
                <a:solidFill>
                  <a:srgbClr val="FFFF00"/>
                </a:solidFill>
                <a:effectLst>
                  <a:outerShdw blurRad="38100" dist="38100" dir="2700000" algn="tl">
                    <a:srgbClr val="000000">
                      <a:alpha val="43137"/>
                    </a:srgbClr>
                  </a:outerShdw>
                </a:effectLst>
              </a:rPr>
              <a:t>Virtual Network</a:t>
            </a:r>
            <a:endParaRPr lang="en-US" sz="1938" dirty="0">
              <a:solidFill>
                <a:srgbClr val="FFFF00"/>
              </a:solidFill>
              <a:effectLst>
                <a:outerShdw blurRad="38100" dist="38100" dir="2700000" algn="tl">
                  <a:srgbClr val="000000">
                    <a:alpha val="43137"/>
                  </a:srgbClr>
                </a:outerShdw>
              </a:effectLst>
            </a:endParaRPr>
          </a:p>
        </p:txBody>
      </p:sp>
      <p:sp>
        <p:nvSpPr>
          <p:cNvPr id="3" name="Rectangle 2"/>
          <p:cNvSpPr/>
          <p:nvPr/>
        </p:nvSpPr>
        <p:spPr bwMode="auto">
          <a:xfrm>
            <a:off x="1562100" y="4119114"/>
            <a:ext cx="9353550" cy="1933785"/>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61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5"/>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childTnLst>
                          </p:cTn>
                        </p:par>
                        <p:par>
                          <p:cTn id="14" fill="hold">
                            <p:stCondLst>
                              <p:cond delay="0"/>
                            </p:stCondLst>
                            <p:childTnLst>
                              <p:par>
                                <p:cTn id="15" presetID="26" presetClass="emph" presetSubtype="0" repeatCount="5000" fill="hold" grpId="1" nodeType="afterEffect">
                                  <p:stCondLst>
                                    <p:cond delay="0"/>
                                  </p:stCondLst>
                                  <p:childTnLst>
                                    <p:animEffect transition="out" filter="fade">
                                      <p:cBhvr>
                                        <p:cTn id="16" dur="500" tmFilter="0, 0; .2, .5; .8, .5; 1, 0"/>
                                        <p:tgtEl>
                                          <p:spTgt spid="70"/>
                                        </p:tgtEl>
                                      </p:cBhvr>
                                    </p:animEffect>
                                    <p:animScale>
                                      <p:cBhvr>
                                        <p:cTn id="17" dur="250" autoRev="1" fill="hold"/>
                                        <p:tgtEl>
                                          <p:spTgt spid="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70" grpId="0"/>
      <p:bldP spid="70" grpId="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74636" y="2902687"/>
            <a:ext cx="5202936" cy="390927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sz="2000" dirty="0" smtClean="0">
                <a:solidFill>
                  <a:srgbClr val="FFFFFF"/>
                </a:solidFill>
              </a:rPr>
              <a:t>On-premises</a:t>
            </a:r>
          </a:p>
        </p:txBody>
      </p:sp>
      <p:sp>
        <p:nvSpPr>
          <p:cNvPr id="2" name="Rounded Rectangle 1"/>
          <p:cNvSpPr/>
          <p:nvPr/>
        </p:nvSpPr>
        <p:spPr bwMode="auto">
          <a:xfrm>
            <a:off x="697108" y="3564844"/>
            <a:ext cx="4357992" cy="1300049"/>
          </a:xfrm>
          <a:prstGeom prst="roundRect">
            <a:avLst>
              <a:gd name="adj" fmla="val 6387"/>
            </a:avLst>
          </a:prstGeom>
          <a:solidFill>
            <a:srgbClr val="B0B18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sp>
        <p:nvSpPr>
          <p:cNvPr id="3" name="TextBox 2"/>
          <p:cNvSpPr txBox="1"/>
          <p:nvPr/>
        </p:nvSpPr>
        <p:spPr>
          <a:xfrm>
            <a:off x="697108" y="4786224"/>
            <a:ext cx="1965090" cy="572464"/>
          </a:xfrm>
          <a:prstGeom prst="rect">
            <a:avLst/>
          </a:prstGeom>
          <a:noFill/>
        </p:spPr>
        <p:txBody>
          <a:bodyPr wrap="none" lIns="0" tIns="146304" rIns="182880" bIns="146304" rtlCol="0">
            <a:spAutoFit/>
          </a:bodyPr>
          <a:lstStyle/>
          <a:p>
            <a:pPr>
              <a:lnSpc>
                <a:spcPct val="90000"/>
              </a:lnSpc>
            </a:pPr>
            <a:r>
              <a:rPr lang="en-US" sz="2000" dirty="0" smtClean="0">
                <a:solidFill>
                  <a:srgbClr val="FFFFFF"/>
                </a:solidFill>
              </a:rPr>
              <a:t>Your datacenter</a:t>
            </a:r>
          </a:p>
        </p:txBody>
      </p:sp>
      <p:sp>
        <p:nvSpPr>
          <p:cNvPr id="24" name="TextBox 23"/>
          <p:cNvSpPr txBox="1"/>
          <p:nvPr/>
        </p:nvSpPr>
        <p:spPr>
          <a:xfrm>
            <a:off x="349261" y="5561979"/>
            <a:ext cx="2322815" cy="1126462"/>
          </a:xfrm>
          <a:prstGeom prst="rect">
            <a:avLst/>
          </a:prstGeom>
          <a:noFill/>
        </p:spPr>
        <p:txBody>
          <a:bodyPr wrap="none" lIns="0" tIns="146304" rIns="182880" bIns="146304" rtlCol="0">
            <a:spAutoFit/>
          </a:bodyPr>
          <a:lstStyle/>
          <a:p>
            <a:pPr>
              <a:lnSpc>
                <a:spcPct val="90000"/>
              </a:lnSpc>
            </a:pPr>
            <a:r>
              <a:rPr lang="en-US" sz="2000" dirty="0" smtClean="0">
                <a:solidFill>
                  <a:srgbClr val="FFFFFF"/>
                </a:solidFill>
              </a:rPr>
              <a:t>Individual </a:t>
            </a:r>
            <a:br>
              <a:rPr lang="en-US" sz="2000" dirty="0" smtClean="0">
                <a:solidFill>
                  <a:srgbClr val="FFFFFF"/>
                </a:solidFill>
              </a:rPr>
            </a:br>
            <a:r>
              <a:rPr lang="en-US" sz="2000" dirty="0" smtClean="0">
                <a:solidFill>
                  <a:srgbClr val="FFFFFF"/>
                </a:solidFill>
              </a:rPr>
              <a:t>computers behind </a:t>
            </a:r>
            <a:br>
              <a:rPr lang="en-US" sz="2000" dirty="0" smtClean="0">
                <a:solidFill>
                  <a:srgbClr val="FFFFFF"/>
                </a:solidFill>
              </a:rPr>
            </a:br>
            <a:r>
              <a:rPr lang="en-US" sz="2000" dirty="0" smtClean="0">
                <a:solidFill>
                  <a:srgbClr val="FFFFFF"/>
                </a:solidFill>
              </a:rPr>
              <a:t>corporate firewall</a:t>
            </a:r>
          </a:p>
        </p:txBody>
      </p:sp>
      <p:grpSp>
        <p:nvGrpSpPr>
          <p:cNvPr id="32" name="Group 31"/>
          <p:cNvGrpSpPr/>
          <p:nvPr/>
        </p:nvGrpSpPr>
        <p:grpSpPr>
          <a:xfrm>
            <a:off x="794905" y="3658044"/>
            <a:ext cx="2473589" cy="1113648"/>
            <a:chOff x="794905" y="2135332"/>
            <a:chExt cx="3406034" cy="1533449"/>
          </a:xfrm>
        </p:grpSpPr>
        <p:pic>
          <p:nvPicPr>
            <p:cNvPr id="20" name="Picture 1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3198357"/>
              <a:ext cx="1089128" cy="470424"/>
            </a:xfrm>
            <a:prstGeom prst="roundRect">
              <a:avLst>
                <a:gd name="adj" fmla="val 11234"/>
              </a:avLst>
            </a:prstGeom>
            <a:solidFill>
              <a:schemeClr val="tx2"/>
            </a:solidFill>
            <a:ln w="63500">
              <a:noFill/>
            </a:ln>
            <a:effectLst/>
          </p:spPr>
        </p:pic>
        <p:pic>
          <p:nvPicPr>
            <p:cNvPr id="21" name="Picture 2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2666845"/>
              <a:ext cx="1089128" cy="470424"/>
            </a:xfrm>
            <a:prstGeom prst="roundRect">
              <a:avLst>
                <a:gd name="adj" fmla="val 11234"/>
              </a:avLst>
            </a:prstGeom>
            <a:solidFill>
              <a:schemeClr val="tx2"/>
            </a:solidFill>
            <a:ln w="63500">
              <a:noFill/>
            </a:ln>
            <a:effectLst/>
          </p:spPr>
        </p:pic>
        <p:pic>
          <p:nvPicPr>
            <p:cNvPr id="25" name="Picture 2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2135332"/>
              <a:ext cx="1089128" cy="470424"/>
            </a:xfrm>
            <a:prstGeom prst="roundRect">
              <a:avLst>
                <a:gd name="adj" fmla="val 11234"/>
              </a:avLst>
            </a:prstGeom>
            <a:solidFill>
              <a:schemeClr val="tx2"/>
            </a:solidFill>
            <a:ln w="63500">
              <a:noFill/>
            </a:ln>
            <a:effectLst/>
          </p:spPr>
        </p:pic>
        <p:pic>
          <p:nvPicPr>
            <p:cNvPr id="26" name="Picture 2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3198357"/>
              <a:ext cx="1089128" cy="470424"/>
            </a:xfrm>
            <a:prstGeom prst="roundRect">
              <a:avLst>
                <a:gd name="adj" fmla="val 11234"/>
              </a:avLst>
            </a:prstGeom>
            <a:solidFill>
              <a:schemeClr val="tx2"/>
            </a:solidFill>
            <a:ln w="63500">
              <a:noFill/>
            </a:ln>
            <a:effectLst/>
          </p:spPr>
        </p:pic>
        <p:pic>
          <p:nvPicPr>
            <p:cNvPr id="27" name="Picture 2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2666845"/>
              <a:ext cx="1089128" cy="470424"/>
            </a:xfrm>
            <a:prstGeom prst="roundRect">
              <a:avLst>
                <a:gd name="adj" fmla="val 11234"/>
              </a:avLst>
            </a:prstGeom>
            <a:solidFill>
              <a:schemeClr val="tx2"/>
            </a:solidFill>
            <a:ln w="63500">
              <a:noFill/>
            </a:ln>
            <a:effectLst/>
          </p:spPr>
        </p:pic>
        <p:pic>
          <p:nvPicPr>
            <p:cNvPr id="28" name="Picture 2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2135332"/>
              <a:ext cx="1089128" cy="470424"/>
            </a:xfrm>
            <a:prstGeom prst="roundRect">
              <a:avLst>
                <a:gd name="adj" fmla="val 11234"/>
              </a:avLst>
            </a:prstGeom>
            <a:solidFill>
              <a:schemeClr val="tx2"/>
            </a:solidFill>
            <a:ln w="63500">
              <a:noFill/>
            </a:ln>
            <a:effectLst/>
          </p:spPr>
        </p:pic>
        <p:pic>
          <p:nvPicPr>
            <p:cNvPr id="29" name="Picture 2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3198357"/>
              <a:ext cx="1089128" cy="470424"/>
            </a:xfrm>
            <a:prstGeom prst="roundRect">
              <a:avLst>
                <a:gd name="adj" fmla="val 11234"/>
              </a:avLst>
            </a:prstGeom>
            <a:solidFill>
              <a:schemeClr val="tx2"/>
            </a:solidFill>
            <a:ln w="63500">
              <a:noFill/>
            </a:ln>
            <a:effectLst/>
          </p:spPr>
        </p:pic>
        <p:pic>
          <p:nvPicPr>
            <p:cNvPr id="30" name="Picture 2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2666845"/>
              <a:ext cx="1089128" cy="470424"/>
            </a:xfrm>
            <a:prstGeom prst="roundRect">
              <a:avLst>
                <a:gd name="adj" fmla="val 11234"/>
              </a:avLst>
            </a:prstGeom>
            <a:solidFill>
              <a:schemeClr val="tx2"/>
            </a:solidFill>
            <a:ln w="63500">
              <a:noFill/>
            </a:ln>
            <a:effectLst/>
          </p:spPr>
        </p:pic>
        <p:pic>
          <p:nvPicPr>
            <p:cNvPr id="31" name="Picture 3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2135332"/>
              <a:ext cx="1089128" cy="470424"/>
            </a:xfrm>
            <a:prstGeom prst="roundRect">
              <a:avLst>
                <a:gd name="adj" fmla="val 11234"/>
              </a:avLst>
            </a:prstGeom>
            <a:solidFill>
              <a:schemeClr val="tx2"/>
            </a:solidFill>
            <a:ln w="63500">
              <a:noFill/>
            </a:ln>
            <a:effectLst/>
          </p:spPr>
        </p:pic>
      </p:grpSp>
      <p:sp>
        <p:nvSpPr>
          <p:cNvPr id="45" name="TextBox 44"/>
          <p:cNvSpPr txBox="1"/>
          <p:nvPr/>
        </p:nvSpPr>
        <p:spPr>
          <a:xfrm>
            <a:off x="6148937" y="4450622"/>
            <a:ext cx="1694053" cy="849463"/>
          </a:xfrm>
          <a:prstGeom prst="rect">
            <a:avLst/>
          </a:prstGeom>
          <a:noFill/>
        </p:spPr>
        <p:txBody>
          <a:bodyPr wrap="none" lIns="0" tIns="146304" rIns="182880" bIns="146304" rtlCol="0">
            <a:spAutoFit/>
          </a:bodyPr>
          <a:lstStyle/>
          <a:p>
            <a:pPr algn="ctr">
              <a:lnSpc>
                <a:spcPct val="90000"/>
              </a:lnSpc>
            </a:pPr>
            <a:r>
              <a:rPr lang="en-US" sz="2000" dirty="0" smtClean="0">
                <a:gradFill>
                  <a:gsLst>
                    <a:gs pos="2917">
                      <a:srgbClr val="FFFFFF"/>
                    </a:gs>
                    <a:gs pos="100000">
                      <a:srgbClr val="FFFFFF"/>
                    </a:gs>
                  </a:gsLst>
                  <a:lin ang="5400000" scaled="0"/>
                </a:gradFill>
              </a:rPr>
              <a:t>Point-to-Site </a:t>
            </a:r>
            <a:br>
              <a:rPr lang="en-US" sz="2000" dirty="0" smtClean="0">
                <a:gradFill>
                  <a:gsLst>
                    <a:gs pos="2917">
                      <a:srgbClr val="FFFFFF"/>
                    </a:gs>
                    <a:gs pos="100000">
                      <a:srgbClr val="FFFFFF"/>
                    </a:gs>
                  </a:gsLst>
                  <a:lin ang="5400000" scaled="0"/>
                </a:gradFill>
              </a:rPr>
            </a:br>
            <a:r>
              <a:rPr lang="en-US" sz="2000" dirty="0" smtClean="0">
                <a:gradFill>
                  <a:gsLst>
                    <a:gs pos="2917">
                      <a:srgbClr val="FFFFFF"/>
                    </a:gs>
                    <a:gs pos="100000">
                      <a:srgbClr val="FFFFFF"/>
                    </a:gs>
                  </a:gsLst>
                  <a:lin ang="5400000" scaled="0"/>
                </a:gradFill>
              </a:rPr>
              <a:t>VPN</a:t>
            </a:r>
          </a:p>
        </p:txBody>
      </p:sp>
      <p:sp>
        <p:nvSpPr>
          <p:cNvPr id="9" name="Oval 8"/>
          <p:cNvSpPr/>
          <p:nvPr/>
        </p:nvSpPr>
        <p:spPr bwMode="auto">
          <a:xfrm>
            <a:off x="3439205" y="3571040"/>
            <a:ext cx="1279569" cy="1304646"/>
          </a:xfrm>
          <a:prstGeom prst="ellipse">
            <a:avLst/>
          </a:prstGeom>
          <a:solidFill>
            <a:srgbClr val="FFFFFF"/>
          </a:solidFill>
          <a:ln w="76200">
            <a:solidFill>
              <a:schemeClr val="bg2">
                <a:lumMod val="90000"/>
                <a:lumOff val="1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sp>
        <p:nvSpPr>
          <p:cNvPr id="46" name="Freeform 52"/>
          <p:cNvSpPr>
            <a:spLocks noEditPoints="1"/>
          </p:cNvSpPr>
          <p:nvPr/>
        </p:nvSpPr>
        <p:spPr bwMode="auto">
          <a:xfrm>
            <a:off x="3638517" y="3700411"/>
            <a:ext cx="886378" cy="674645"/>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TextBox 46"/>
          <p:cNvSpPr txBox="1"/>
          <p:nvPr/>
        </p:nvSpPr>
        <p:spPr>
          <a:xfrm>
            <a:off x="3483219" y="4227490"/>
            <a:ext cx="1206099" cy="600164"/>
          </a:xfrm>
          <a:prstGeom prst="rect">
            <a:avLst/>
          </a:prstGeom>
          <a:noFill/>
        </p:spPr>
        <p:txBody>
          <a:bodyPr wrap="none" lIns="182880" tIns="146304" rIns="182880" bIns="146304" rtlCol="0">
            <a:spAutoFit/>
          </a:bodyPr>
          <a:lstStyle/>
          <a:p>
            <a:pPr algn="ctr">
              <a:lnSpc>
                <a:spcPct val="90000"/>
              </a:lnSpc>
            </a:pPr>
            <a:r>
              <a:rPr lang="en-US" sz="1100" dirty="0" smtClean="0">
                <a:solidFill>
                  <a:srgbClr val="002050"/>
                </a:solidFill>
              </a:rPr>
              <a:t>Route-based </a:t>
            </a:r>
          </a:p>
          <a:p>
            <a:pPr algn="ctr">
              <a:lnSpc>
                <a:spcPct val="90000"/>
              </a:lnSpc>
            </a:pPr>
            <a:r>
              <a:rPr lang="en-US" sz="1100" dirty="0" smtClean="0">
                <a:solidFill>
                  <a:srgbClr val="002050"/>
                </a:solidFill>
              </a:rPr>
              <a:t>VPN</a:t>
            </a:r>
          </a:p>
        </p:txBody>
      </p:sp>
      <p:sp>
        <p:nvSpPr>
          <p:cNvPr id="6" name="Clpoud Icon"/>
          <p:cNvSpPr>
            <a:spLocks noChangeAspect="1"/>
          </p:cNvSpPr>
          <p:nvPr/>
        </p:nvSpPr>
        <p:spPr bwMode="black">
          <a:xfrm>
            <a:off x="6422430" y="441661"/>
            <a:ext cx="5739408" cy="324337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ln/>
          <a:extLst/>
        </p:spPr>
        <p:style>
          <a:lnRef idx="1">
            <a:schemeClr val="accent1"/>
          </a:lnRef>
          <a:fillRef idx="3">
            <a:schemeClr val="accent1"/>
          </a:fillRef>
          <a:effectRef idx="2">
            <a:schemeClr val="accent1"/>
          </a:effectRef>
          <a:fontRef idx="minor">
            <a:schemeClr val="lt1"/>
          </a:fontRef>
        </p:style>
        <p:txBody>
          <a:bodyPr vert="horz" wrap="square" lIns="91373" tIns="182740" rIns="456848" bIns="45685" numCol="1" anchor="t" anchorCtr="0" compatLnSpc="1">
            <a:prstTxWarp prst="textNoShape">
              <a:avLst/>
            </a:prstTxWarp>
          </a:bodyPr>
          <a:lstStyle/>
          <a:p>
            <a:pPr algn="ctr" fontAlgn="base">
              <a:lnSpc>
                <a:spcPct val="90000"/>
              </a:lnSpc>
              <a:spcBef>
                <a:spcPct val="0"/>
              </a:spcBef>
              <a:spcAft>
                <a:spcPct val="0"/>
              </a:spcAft>
            </a:pPr>
            <a:r>
              <a:rPr lang="en-US" sz="2400" spc="-50" dirty="0" smtClean="0">
                <a:solidFill>
                  <a:srgbClr val="FFFFFF"/>
                </a:solidFill>
              </a:rPr>
              <a:t/>
            </a:r>
            <a:br>
              <a:rPr lang="en-US" sz="2400" spc="-50" dirty="0" smtClean="0">
                <a:solidFill>
                  <a:srgbClr val="FFFFFF"/>
                </a:solidFill>
              </a:rPr>
            </a:br>
            <a:r>
              <a:rPr lang="en-US" sz="2400" spc="-50" dirty="0" smtClean="0">
                <a:solidFill>
                  <a:srgbClr val="FFFFFF"/>
                </a:solidFill>
              </a:rPr>
              <a:t>Windows Azure</a:t>
            </a:r>
            <a:endParaRPr lang="en-US" sz="2400" spc="-50" dirty="0">
              <a:solidFill>
                <a:srgbClr val="FFFFFF"/>
              </a:solidFill>
            </a:endParaRPr>
          </a:p>
        </p:txBody>
      </p:sp>
      <p:sp>
        <p:nvSpPr>
          <p:cNvPr id="44" name="Freeform 43"/>
          <p:cNvSpPr/>
          <p:nvPr/>
        </p:nvSpPr>
        <p:spPr bwMode="auto">
          <a:xfrm>
            <a:off x="7796216" y="1580745"/>
            <a:ext cx="4128001" cy="1911954"/>
          </a:xfrm>
          <a:custGeom>
            <a:avLst/>
            <a:gdLst>
              <a:gd name="connsiteX0" fmla="*/ 269674 w 3173565"/>
              <a:gd name="connsiteY0" fmla="*/ 0 h 1618014"/>
              <a:gd name="connsiteX1" fmla="*/ 2323469 w 3173565"/>
              <a:gd name="connsiteY1" fmla="*/ 0 h 1618014"/>
              <a:gd name="connsiteX2" fmla="*/ 2337182 w 3173565"/>
              <a:gd name="connsiteY2" fmla="*/ 1382 h 1618014"/>
              <a:gd name="connsiteX3" fmla="*/ 2364558 w 3173565"/>
              <a:gd name="connsiteY3" fmla="*/ 0 h 1618014"/>
              <a:gd name="connsiteX4" fmla="*/ 3173565 w 3173565"/>
              <a:gd name="connsiteY4" fmla="*/ 809007 h 1618014"/>
              <a:gd name="connsiteX5" fmla="*/ 2364558 w 3173565"/>
              <a:gd name="connsiteY5" fmla="*/ 1618014 h 1618014"/>
              <a:gd name="connsiteX6" fmla="*/ 2337182 w 3173565"/>
              <a:gd name="connsiteY6" fmla="*/ 1616632 h 1618014"/>
              <a:gd name="connsiteX7" fmla="*/ 2323469 w 3173565"/>
              <a:gd name="connsiteY7" fmla="*/ 1618014 h 1618014"/>
              <a:gd name="connsiteX8" fmla="*/ 269674 w 3173565"/>
              <a:gd name="connsiteY8" fmla="*/ 1618014 h 1618014"/>
              <a:gd name="connsiteX9" fmla="*/ 0 w 3173565"/>
              <a:gd name="connsiteY9" fmla="*/ 1348340 h 1618014"/>
              <a:gd name="connsiteX10" fmla="*/ 0 w 3173565"/>
              <a:gd name="connsiteY10" fmla="*/ 269674 h 1618014"/>
              <a:gd name="connsiteX11" fmla="*/ 269674 w 3173565"/>
              <a:gd name="connsiteY11" fmla="*/ 0 h 161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3565" h="1618014">
                <a:moveTo>
                  <a:pt x="269674" y="0"/>
                </a:moveTo>
                <a:lnTo>
                  <a:pt x="2323469" y="0"/>
                </a:lnTo>
                <a:lnTo>
                  <a:pt x="2337182" y="1382"/>
                </a:lnTo>
                <a:lnTo>
                  <a:pt x="2364558" y="0"/>
                </a:lnTo>
                <a:cubicBezTo>
                  <a:pt x="2811360" y="0"/>
                  <a:pt x="3173565" y="362205"/>
                  <a:pt x="3173565" y="809007"/>
                </a:cubicBezTo>
                <a:cubicBezTo>
                  <a:pt x="3173565" y="1255809"/>
                  <a:pt x="2811360" y="1618014"/>
                  <a:pt x="2364558" y="1618014"/>
                </a:cubicBezTo>
                <a:lnTo>
                  <a:pt x="2337182" y="1616632"/>
                </a:lnTo>
                <a:lnTo>
                  <a:pt x="2323469" y="1618014"/>
                </a:lnTo>
                <a:lnTo>
                  <a:pt x="269674" y="1618014"/>
                </a:lnTo>
                <a:cubicBezTo>
                  <a:pt x="120737" y="1618014"/>
                  <a:pt x="0" y="1497277"/>
                  <a:pt x="0" y="1348340"/>
                </a:cubicBezTo>
                <a:lnTo>
                  <a:pt x="0" y="269674"/>
                </a:lnTo>
                <a:cubicBezTo>
                  <a:pt x="0" y="120737"/>
                  <a:pt x="120737" y="0"/>
                  <a:pt x="269674" y="0"/>
                </a:cubicBezTo>
                <a:close/>
              </a:path>
            </a:pathLst>
          </a:custGeom>
          <a:pattFill prst="ltUpDiag">
            <a:fgClr>
              <a:srgbClr val="CDCDCD"/>
            </a:fgClr>
            <a:bgClr>
              <a:srgbClr val="FFFFFF"/>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859" tIns="146248" rIns="0" bIns="45720" numCol="1" spcCol="0" rtlCol="0" fromWordArt="0" anchor="b" anchorCtr="0" forceAA="0" compatLnSpc="1">
            <a:prstTxWarp prst="textNoShape">
              <a:avLst/>
            </a:prstTxWarp>
            <a:noAutofit/>
          </a:bodyPr>
          <a:lstStyle/>
          <a:p>
            <a:r>
              <a:rPr lang="en-US" dirty="0" smtClean="0">
                <a:solidFill>
                  <a:srgbClr val="002050">
                    <a:lumMod val="90000"/>
                    <a:lumOff val="10000"/>
                  </a:srgbClr>
                </a:solidFill>
              </a:rPr>
              <a:t>Virtual Network</a:t>
            </a:r>
            <a:endParaRPr lang="en-US" dirty="0">
              <a:solidFill>
                <a:srgbClr val="002050">
                  <a:lumMod val="90000"/>
                  <a:lumOff val="10000"/>
                </a:srgbClr>
              </a:solidFill>
            </a:endParaRPr>
          </a:p>
        </p:txBody>
      </p:sp>
      <p:sp>
        <p:nvSpPr>
          <p:cNvPr id="50" name="TextBox 49"/>
          <p:cNvSpPr txBox="1"/>
          <p:nvPr/>
        </p:nvSpPr>
        <p:spPr>
          <a:xfrm>
            <a:off x="6368803" y="2990605"/>
            <a:ext cx="1474187" cy="600164"/>
          </a:xfrm>
          <a:prstGeom prst="rect">
            <a:avLst/>
          </a:prstGeom>
          <a:noFill/>
        </p:spPr>
        <p:txBody>
          <a:bodyPr wrap="square" lIns="182880" tIns="146304" rIns="182880" bIns="146304" rtlCol="0">
            <a:spAutoFit/>
          </a:bodyPr>
          <a:lstStyle/>
          <a:p>
            <a:pPr algn="ctr">
              <a:lnSpc>
                <a:spcPct val="90000"/>
              </a:lnSpc>
            </a:pPr>
            <a:r>
              <a:rPr lang="en-US" sz="1100" dirty="0" smtClean="0">
                <a:gradFill>
                  <a:gsLst>
                    <a:gs pos="2917">
                      <a:srgbClr val="FFFFFF"/>
                    </a:gs>
                    <a:gs pos="100000">
                      <a:srgbClr val="FFFFFF"/>
                    </a:gs>
                  </a:gsLst>
                  <a:lin ang="5400000" scaled="0"/>
                </a:gradFill>
              </a:rPr>
              <a:t>VPN </a:t>
            </a:r>
            <a:br>
              <a:rPr lang="en-US" sz="1100" dirty="0" smtClean="0">
                <a:gradFill>
                  <a:gsLst>
                    <a:gs pos="2917">
                      <a:srgbClr val="FFFFFF"/>
                    </a:gs>
                    <a:gs pos="100000">
                      <a:srgbClr val="FFFFFF"/>
                    </a:gs>
                  </a:gsLst>
                  <a:lin ang="5400000" scaled="0"/>
                </a:gradFill>
              </a:rPr>
            </a:br>
            <a:r>
              <a:rPr lang="en-US" sz="1100" dirty="0" smtClean="0">
                <a:gradFill>
                  <a:gsLst>
                    <a:gs pos="2917">
                      <a:srgbClr val="FFFFFF"/>
                    </a:gs>
                    <a:gs pos="100000">
                      <a:srgbClr val="FFFFFF"/>
                    </a:gs>
                  </a:gsLst>
                  <a:lin ang="5400000" scaled="0"/>
                </a:gradFill>
              </a:rPr>
              <a:t>Gateway</a:t>
            </a:r>
          </a:p>
        </p:txBody>
      </p:sp>
      <p:sp>
        <p:nvSpPr>
          <p:cNvPr id="11" name="Rounded Rectangle 10"/>
          <p:cNvSpPr/>
          <p:nvPr/>
        </p:nvSpPr>
        <p:spPr bwMode="auto">
          <a:xfrm>
            <a:off x="7929159"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pic>
        <p:nvPicPr>
          <p:cNvPr id="68" name="Picture 6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2709388"/>
            <a:ext cx="790965" cy="341639"/>
          </a:xfrm>
          <a:prstGeom prst="roundRect">
            <a:avLst>
              <a:gd name="adj" fmla="val 11234"/>
            </a:avLst>
          </a:prstGeom>
          <a:solidFill>
            <a:schemeClr val="tx2"/>
          </a:solidFill>
          <a:ln w="63500">
            <a:noFill/>
          </a:ln>
          <a:effectLst/>
        </p:spPr>
      </p:pic>
      <p:pic>
        <p:nvPicPr>
          <p:cNvPr id="69" name="Picture 6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2323384"/>
            <a:ext cx="790965" cy="341639"/>
          </a:xfrm>
          <a:prstGeom prst="roundRect">
            <a:avLst>
              <a:gd name="adj" fmla="val 11234"/>
            </a:avLst>
          </a:prstGeom>
          <a:solidFill>
            <a:schemeClr val="tx2"/>
          </a:solidFill>
          <a:ln w="63500">
            <a:noFill/>
          </a:ln>
          <a:effectLst/>
        </p:spPr>
      </p:pic>
      <p:pic>
        <p:nvPicPr>
          <p:cNvPr id="70" name="Picture 6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93425" y="1937379"/>
            <a:ext cx="790965" cy="341639"/>
          </a:xfrm>
          <a:prstGeom prst="roundRect">
            <a:avLst>
              <a:gd name="adj" fmla="val 11234"/>
            </a:avLst>
          </a:prstGeom>
          <a:solidFill>
            <a:schemeClr val="tx2"/>
          </a:solidFill>
          <a:ln w="63500">
            <a:noFill/>
          </a:ln>
          <a:effectLst/>
        </p:spPr>
      </p:pic>
      <p:sp>
        <p:nvSpPr>
          <p:cNvPr id="79" name="TextBox 78"/>
          <p:cNvSpPr txBox="1"/>
          <p:nvPr/>
        </p:nvSpPr>
        <p:spPr>
          <a:xfrm>
            <a:off x="7929159" y="1539490"/>
            <a:ext cx="919605" cy="447815"/>
          </a:xfrm>
          <a:prstGeom prst="rect">
            <a:avLst/>
          </a:prstGeom>
          <a:noFill/>
        </p:spPr>
        <p:txBody>
          <a:bodyPr wrap="square" lIns="91440" tIns="146304" rIns="91440" bIns="146304" rtlCol="0">
            <a:spAutoFit/>
          </a:bodyPr>
          <a:lstStyle/>
          <a:p>
            <a:pPr algn="ctr">
              <a:lnSpc>
                <a:spcPct val="90000"/>
              </a:lnSpc>
            </a:pPr>
            <a:r>
              <a:rPr lang="en-US" sz="1100" dirty="0" smtClean="0">
                <a:solidFill>
                  <a:srgbClr val="002050">
                    <a:lumMod val="90000"/>
                    <a:lumOff val="10000"/>
                  </a:srgbClr>
                </a:solidFill>
              </a:rPr>
              <a:t>&lt;subnet 1&gt;</a:t>
            </a:r>
          </a:p>
        </p:txBody>
      </p:sp>
      <p:sp>
        <p:nvSpPr>
          <p:cNvPr id="80" name="TextBox 79"/>
          <p:cNvSpPr txBox="1"/>
          <p:nvPr/>
        </p:nvSpPr>
        <p:spPr>
          <a:xfrm>
            <a:off x="8912900" y="1539490"/>
            <a:ext cx="916447" cy="447815"/>
          </a:xfrm>
          <a:prstGeom prst="rect">
            <a:avLst/>
          </a:prstGeom>
          <a:noFill/>
        </p:spPr>
        <p:txBody>
          <a:bodyPr wrap="square" lIns="91440" tIns="146304" rIns="91440" bIns="146304" rtlCol="0">
            <a:spAutoFit/>
          </a:bodyPr>
          <a:lstStyle/>
          <a:p>
            <a:pPr algn="ctr">
              <a:lnSpc>
                <a:spcPct val="90000"/>
              </a:lnSpc>
            </a:pPr>
            <a:r>
              <a:rPr lang="en-US" sz="1100" dirty="0" smtClean="0">
                <a:solidFill>
                  <a:srgbClr val="002050">
                    <a:lumMod val="90000"/>
                    <a:lumOff val="10000"/>
                  </a:srgbClr>
                </a:solidFill>
              </a:rPr>
              <a:t>&lt;subnet 2&gt;</a:t>
            </a:r>
          </a:p>
        </p:txBody>
      </p:sp>
      <p:sp>
        <p:nvSpPr>
          <p:cNvPr id="81" name="TextBox 80"/>
          <p:cNvSpPr txBox="1"/>
          <p:nvPr/>
        </p:nvSpPr>
        <p:spPr>
          <a:xfrm>
            <a:off x="9893116" y="1539490"/>
            <a:ext cx="924234" cy="447815"/>
          </a:xfrm>
          <a:prstGeom prst="rect">
            <a:avLst/>
          </a:prstGeom>
          <a:noFill/>
        </p:spPr>
        <p:txBody>
          <a:bodyPr wrap="square" lIns="91440" tIns="146304" rIns="91440" bIns="146304" rtlCol="0">
            <a:spAutoFit/>
          </a:bodyPr>
          <a:lstStyle/>
          <a:p>
            <a:pPr algn="ctr">
              <a:lnSpc>
                <a:spcPct val="90000"/>
              </a:lnSpc>
            </a:pPr>
            <a:r>
              <a:rPr lang="en-US" sz="1100" dirty="0" smtClean="0">
                <a:solidFill>
                  <a:srgbClr val="002050">
                    <a:lumMod val="90000"/>
                    <a:lumOff val="10000"/>
                  </a:srgbClr>
                </a:solidFill>
              </a:rPr>
              <a:t>&lt;subnet 3&gt;</a:t>
            </a:r>
          </a:p>
        </p:txBody>
      </p:sp>
      <p:pic>
        <p:nvPicPr>
          <p:cNvPr id="82" name="Picture 81"/>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10946228" y="2323383"/>
            <a:ext cx="790965" cy="341639"/>
          </a:xfrm>
          <a:prstGeom prst="roundRect">
            <a:avLst>
              <a:gd name="adj" fmla="val 9180"/>
            </a:avLst>
          </a:prstGeom>
          <a:noFill/>
          <a:ln w="31750">
            <a:solidFill>
              <a:schemeClr val="tx2"/>
            </a:solidFill>
          </a:ln>
        </p:spPr>
      </p:pic>
      <p:grpSp>
        <p:nvGrpSpPr>
          <p:cNvPr id="17" name="Group 16"/>
          <p:cNvGrpSpPr/>
          <p:nvPr/>
        </p:nvGrpSpPr>
        <p:grpSpPr>
          <a:xfrm>
            <a:off x="8913268" y="1889001"/>
            <a:ext cx="919973" cy="1221733"/>
            <a:chOff x="8913268" y="1889001"/>
            <a:chExt cx="919973" cy="1221733"/>
          </a:xfrm>
        </p:grpSpPr>
        <p:sp>
          <p:nvSpPr>
            <p:cNvPr id="83" name="Rounded Rectangle 82"/>
            <p:cNvSpPr/>
            <p:nvPr/>
          </p:nvSpPr>
          <p:spPr bwMode="auto">
            <a:xfrm>
              <a:off x="8913268"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pic>
          <p:nvPicPr>
            <p:cNvPr id="71" name="Picture 7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709388"/>
              <a:ext cx="790965" cy="341639"/>
            </a:xfrm>
            <a:prstGeom prst="roundRect">
              <a:avLst>
                <a:gd name="adj" fmla="val 11234"/>
              </a:avLst>
            </a:prstGeom>
            <a:solidFill>
              <a:schemeClr val="tx2"/>
            </a:solidFill>
            <a:ln w="63500">
              <a:noFill/>
            </a:ln>
            <a:effectLst/>
          </p:spPr>
        </p:pic>
        <p:pic>
          <p:nvPicPr>
            <p:cNvPr id="72" name="Picture 71"/>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323384"/>
              <a:ext cx="790965" cy="341639"/>
            </a:xfrm>
            <a:prstGeom prst="roundRect">
              <a:avLst>
                <a:gd name="adj" fmla="val 11234"/>
              </a:avLst>
            </a:prstGeom>
            <a:solidFill>
              <a:schemeClr val="tx2"/>
            </a:solidFill>
            <a:ln w="63500">
              <a:noFill/>
            </a:ln>
            <a:effectLst/>
          </p:spPr>
        </p:pic>
        <p:pic>
          <p:nvPicPr>
            <p:cNvPr id="73" name="Picture 72"/>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1937379"/>
              <a:ext cx="790965" cy="341639"/>
            </a:xfrm>
            <a:prstGeom prst="roundRect">
              <a:avLst>
                <a:gd name="adj" fmla="val 11234"/>
              </a:avLst>
            </a:prstGeom>
            <a:solidFill>
              <a:schemeClr val="tx2"/>
            </a:solidFill>
            <a:ln w="63500">
              <a:noFill/>
            </a:ln>
            <a:effectLst/>
          </p:spPr>
        </p:pic>
      </p:grpSp>
      <p:grpSp>
        <p:nvGrpSpPr>
          <p:cNvPr id="18" name="Group 17"/>
          <p:cNvGrpSpPr/>
          <p:nvPr/>
        </p:nvGrpSpPr>
        <p:grpSpPr>
          <a:xfrm>
            <a:off x="9897377" y="1889001"/>
            <a:ext cx="919973" cy="1221733"/>
            <a:chOff x="9897377" y="1889001"/>
            <a:chExt cx="919973" cy="1221733"/>
          </a:xfrm>
        </p:grpSpPr>
        <p:sp>
          <p:nvSpPr>
            <p:cNvPr id="84" name="Rounded Rectangle 83"/>
            <p:cNvSpPr/>
            <p:nvPr/>
          </p:nvSpPr>
          <p:spPr bwMode="auto">
            <a:xfrm>
              <a:off x="9897377"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pic>
          <p:nvPicPr>
            <p:cNvPr id="74" name="Picture 7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709388"/>
              <a:ext cx="790965" cy="341639"/>
            </a:xfrm>
            <a:prstGeom prst="roundRect">
              <a:avLst>
                <a:gd name="adj" fmla="val 11234"/>
              </a:avLst>
            </a:prstGeom>
            <a:solidFill>
              <a:schemeClr val="tx2"/>
            </a:solidFill>
            <a:ln w="63500">
              <a:noFill/>
            </a:ln>
            <a:effectLst/>
          </p:spPr>
        </p:pic>
        <p:pic>
          <p:nvPicPr>
            <p:cNvPr id="75" name="Picture 7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323384"/>
              <a:ext cx="790965" cy="341639"/>
            </a:xfrm>
            <a:prstGeom prst="roundRect">
              <a:avLst>
                <a:gd name="adj" fmla="val 11234"/>
              </a:avLst>
            </a:prstGeom>
            <a:solidFill>
              <a:schemeClr val="tx2"/>
            </a:solidFill>
            <a:ln w="63500">
              <a:noFill/>
            </a:ln>
            <a:effectLst/>
          </p:spPr>
        </p:pic>
        <p:pic>
          <p:nvPicPr>
            <p:cNvPr id="76" name="Picture 7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1937379"/>
              <a:ext cx="790965" cy="341639"/>
            </a:xfrm>
            <a:prstGeom prst="roundRect">
              <a:avLst>
                <a:gd name="adj" fmla="val 11234"/>
              </a:avLst>
            </a:prstGeom>
            <a:solidFill>
              <a:schemeClr val="tx2"/>
            </a:solidFill>
            <a:ln w="63500">
              <a:noFill/>
            </a:ln>
            <a:effectLst/>
          </p:spPr>
        </p:pic>
      </p:grpSp>
      <p:sp>
        <p:nvSpPr>
          <p:cNvPr id="85" name="TextBox 84"/>
          <p:cNvSpPr txBox="1"/>
          <p:nvPr/>
        </p:nvSpPr>
        <p:spPr>
          <a:xfrm>
            <a:off x="10946228" y="1808116"/>
            <a:ext cx="790966" cy="600164"/>
          </a:xfrm>
          <a:prstGeom prst="rect">
            <a:avLst/>
          </a:prstGeom>
          <a:noFill/>
        </p:spPr>
        <p:txBody>
          <a:bodyPr wrap="square" lIns="91440" tIns="146304" rIns="91440" bIns="146304" rtlCol="0">
            <a:spAutoFit/>
          </a:bodyPr>
          <a:lstStyle/>
          <a:p>
            <a:pPr algn="ctr">
              <a:lnSpc>
                <a:spcPct val="90000"/>
              </a:lnSpc>
            </a:pPr>
            <a:r>
              <a:rPr lang="en-US" sz="1100" dirty="0" smtClean="0">
                <a:solidFill>
                  <a:srgbClr val="002050">
                    <a:lumMod val="90000"/>
                    <a:lumOff val="10000"/>
                  </a:srgbClr>
                </a:solidFill>
              </a:rPr>
              <a:t>DNS Server</a:t>
            </a:r>
          </a:p>
        </p:txBody>
      </p:sp>
      <p:cxnSp>
        <p:nvCxnSpPr>
          <p:cNvPr id="58" name="Straight Connector 57"/>
          <p:cNvCxnSpPr>
            <a:stCxn id="22" idx="0"/>
            <a:endCxn id="9" idx="4"/>
          </p:cNvCxnSpPr>
          <p:nvPr/>
        </p:nvCxnSpPr>
        <p:spPr>
          <a:xfrm flipH="1" flipV="1">
            <a:off x="4078990" y="4875686"/>
            <a:ext cx="729502" cy="959124"/>
          </a:xfrm>
          <a:prstGeom prst="line">
            <a:avLst/>
          </a:prstGeom>
          <a:ln w="317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3" idx="0"/>
            <a:endCxn id="9" idx="4"/>
          </p:cNvCxnSpPr>
          <p:nvPr/>
        </p:nvCxnSpPr>
        <p:spPr>
          <a:xfrm flipV="1">
            <a:off x="3572629" y="4875686"/>
            <a:ext cx="506361" cy="951896"/>
          </a:xfrm>
          <a:prstGeom prst="line">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3" idx="10"/>
            <a:endCxn id="99" idx="2"/>
          </p:cNvCxnSpPr>
          <p:nvPr/>
        </p:nvCxnSpPr>
        <p:spPr>
          <a:xfrm flipH="1" flipV="1">
            <a:off x="7109324" y="3609874"/>
            <a:ext cx="913803" cy="2105983"/>
          </a:xfrm>
          <a:prstGeom prst="line">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0" idx="9"/>
            <a:endCxn id="99" idx="2"/>
          </p:cNvCxnSpPr>
          <p:nvPr/>
        </p:nvCxnSpPr>
        <p:spPr>
          <a:xfrm flipH="1" flipV="1">
            <a:off x="7109324" y="3609874"/>
            <a:ext cx="2324890" cy="2128011"/>
          </a:xfrm>
          <a:prstGeom prst="line">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7902143" y="5272391"/>
            <a:ext cx="936463" cy="1159869"/>
            <a:chOff x="10937718" y="2035607"/>
            <a:chExt cx="863086" cy="1068988"/>
          </a:xfrm>
          <a:solidFill>
            <a:schemeClr val="tx2"/>
          </a:solidFill>
        </p:grpSpPr>
        <p:sp>
          <p:nvSpPr>
            <p:cNvPr id="41" name="Oval 742"/>
            <p:cNvSpPr>
              <a:spLocks noChangeArrowheads="1"/>
            </p:cNvSpPr>
            <p:nvPr/>
          </p:nvSpPr>
          <p:spPr bwMode="auto">
            <a:xfrm>
              <a:off x="11480295" y="2035607"/>
              <a:ext cx="239439" cy="241323"/>
            </a:xfrm>
            <a:prstGeom prst="ellipse">
              <a:avLst/>
            </a:prstGeom>
            <a:grpFill/>
            <a:ln>
              <a:noFill/>
            </a:ln>
            <a:extLst/>
          </p:spPr>
          <p:txBody>
            <a:bodyPr vert="horz" wrap="square" lIns="91440" tIns="45720" rIns="91440" bIns="45720" numCol="1" anchor="t" anchorCtr="0" compatLnSpc="1">
              <a:prstTxWarp prst="textNoShape">
                <a:avLst/>
              </a:prstTxWarp>
            </a:bodyPr>
            <a:lstStyle/>
            <a:p>
              <a:pPr defTabSz="913662"/>
              <a:endParaRPr lang="en-US">
                <a:solidFill>
                  <a:srgbClr val="FFFFFF"/>
                </a:solidFill>
              </a:endParaRPr>
            </a:p>
          </p:txBody>
        </p:sp>
        <p:sp>
          <p:nvSpPr>
            <p:cNvPr id="42" name="Freeform 741"/>
            <p:cNvSpPr>
              <a:spLocks/>
            </p:cNvSpPr>
            <p:nvPr/>
          </p:nvSpPr>
          <p:spPr bwMode="auto">
            <a:xfrm>
              <a:off x="1139922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p:spPr>
          <p:txBody>
            <a:bodyPr vert="horz" wrap="square" lIns="91440" tIns="45720" rIns="91440" bIns="45720" numCol="1" anchor="t" anchorCtr="0" compatLnSpc="1">
              <a:prstTxWarp prst="textNoShape">
                <a:avLst/>
              </a:prstTxWarp>
            </a:bodyPr>
            <a:lstStyle/>
            <a:p>
              <a:pPr defTabSz="913662"/>
              <a:endParaRPr lang="en-US">
                <a:solidFill>
                  <a:srgbClr val="FFFFFF"/>
                </a:solidFill>
              </a:endParaRPr>
            </a:p>
          </p:txBody>
        </p:sp>
        <p:sp>
          <p:nvSpPr>
            <p:cNvPr id="43" name="Freeform 12"/>
            <p:cNvSpPr>
              <a:spLocks noEditPoints="1"/>
            </p:cNvSpPr>
            <p:nvPr/>
          </p:nvSpPr>
          <p:spPr bwMode="auto">
            <a:xfrm>
              <a:off x="10937718" y="2418948"/>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Group 36"/>
          <p:cNvGrpSpPr/>
          <p:nvPr/>
        </p:nvGrpSpPr>
        <p:grpSpPr>
          <a:xfrm>
            <a:off x="9329728" y="5272391"/>
            <a:ext cx="936463" cy="1159869"/>
            <a:chOff x="10937718" y="2035607"/>
            <a:chExt cx="863086" cy="1068988"/>
          </a:xfrm>
          <a:solidFill>
            <a:schemeClr val="tx2"/>
          </a:solidFill>
        </p:grpSpPr>
        <p:sp>
          <p:nvSpPr>
            <p:cNvPr id="38" name="Oval 742"/>
            <p:cNvSpPr>
              <a:spLocks noChangeArrowheads="1"/>
            </p:cNvSpPr>
            <p:nvPr/>
          </p:nvSpPr>
          <p:spPr bwMode="auto">
            <a:xfrm>
              <a:off x="11480295" y="2035607"/>
              <a:ext cx="239439" cy="241323"/>
            </a:xfrm>
            <a:prstGeom prst="ellipse">
              <a:avLst/>
            </a:prstGeom>
            <a:grpFill/>
            <a:ln>
              <a:noFill/>
            </a:ln>
            <a:extLst/>
          </p:spPr>
          <p:txBody>
            <a:bodyPr vert="horz" wrap="square" lIns="91440" tIns="45720" rIns="91440" bIns="45720" numCol="1" anchor="t" anchorCtr="0" compatLnSpc="1">
              <a:prstTxWarp prst="textNoShape">
                <a:avLst/>
              </a:prstTxWarp>
            </a:bodyPr>
            <a:lstStyle/>
            <a:p>
              <a:pPr defTabSz="913662"/>
              <a:endParaRPr lang="en-US">
                <a:solidFill>
                  <a:srgbClr val="FFFFFF"/>
                </a:solidFill>
              </a:endParaRPr>
            </a:p>
          </p:txBody>
        </p:sp>
        <p:sp>
          <p:nvSpPr>
            <p:cNvPr id="39" name="Freeform 741"/>
            <p:cNvSpPr>
              <a:spLocks/>
            </p:cNvSpPr>
            <p:nvPr/>
          </p:nvSpPr>
          <p:spPr bwMode="auto">
            <a:xfrm>
              <a:off x="1139922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p:spPr>
          <p:txBody>
            <a:bodyPr vert="horz" wrap="square" lIns="91440" tIns="45720" rIns="91440" bIns="45720" numCol="1" anchor="t" anchorCtr="0" compatLnSpc="1">
              <a:prstTxWarp prst="textNoShape">
                <a:avLst/>
              </a:prstTxWarp>
            </a:bodyPr>
            <a:lstStyle/>
            <a:p>
              <a:pPr defTabSz="913662"/>
              <a:endParaRPr lang="en-US">
                <a:solidFill>
                  <a:srgbClr val="FFFFFF"/>
                </a:solidFill>
              </a:endParaRPr>
            </a:p>
          </p:txBody>
        </p:sp>
        <p:sp>
          <p:nvSpPr>
            <p:cNvPr id="40" name="Freeform 12"/>
            <p:cNvSpPr>
              <a:spLocks noEditPoints="1"/>
            </p:cNvSpPr>
            <p:nvPr/>
          </p:nvSpPr>
          <p:spPr bwMode="auto">
            <a:xfrm>
              <a:off x="10937718" y="2418948"/>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48" name="Oval 47"/>
          <p:cNvSpPr/>
          <p:nvPr/>
        </p:nvSpPr>
        <p:spPr bwMode="auto">
          <a:xfrm>
            <a:off x="6551308" y="2482830"/>
            <a:ext cx="1116030" cy="1116030"/>
          </a:xfrm>
          <a:prstGeom prst="ellipse">
            <a:avLst/>
          </a:prstGeom>
          <a:solidFill>
            <a:srgbClr val="FFFFFF"/>
          </a:solidFill>
          <a:ln w="762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000000"/>
                  </a:gs>
                  <a:gs pos="10417">
                    <a:srgbClr val="000000"/>
                  </a:gs>
                </a:gsLst>
                <a:lin ang="5400000" scaled="0"/>
              </a:gradFill>
            </a:endParaRPr>
          </a:p>
        </p:txBody>
      </p:sp>
      <p:sp>
        <p:nvSpPr>
          <p:cNvPr id="49" name="Freeform 52"/>
          <p:cNvSpPr>
            <a:spLocks noEditPoints="1"/>
          </p:cNvSpPr>
          <p:nvPr/>
        </p:nvSpPr>
        <p:spPr bwMode="auto">
          <a:xfrm>
            <a:off x="6746190" y="2568579"/>
            <a:ext cx="726266" cy="542155"/>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TextBox 98"/>
          <p:cNvSpPr txBox="1"/>
          <p:nvPr/>
        </p:nvSpPr>
        <p:spPr>
          <a:xfrm>
            <a:off x="6649521" y="3009710"/>
            <a:ext cx="919605" cy="600164"/>
          </a:xfrm>
          <a:prstGeom prst="rect">
            <a:avLst/>
          </a:prstGeom>
          <a:noFill/>
        </p:spPr>
        <p:txBody>
          <a:bodyPr wrap="square" lIns="91440" tIns="146304" rIns="91440" bIns="146304" rtlCol="0">
            <a:spAutoFit/>
          </a:bodyPr>
          <a:lstStyle/>
          <a:p>
            <a:pPr algn="ctr">
              <a:lnSpc>
                <a:spcPct val="90000"/>
              </a:lnSpc>
            </a:pPr>
            <a:r>
              <a:rPr lang="en-US" sz="1100" dirty="0" smtClean="0">
                <a:solidFill>
                  <a:srgbClr val="002050"/>
                </a:solidFill>
              </a:rPr>
              <a:t>VPN Gateway</a:t>
            </a:r>
          </a:p>
        </p:txBody>
      </p:sp>
      <p:sp>
        <p:nvSpPr>
          <p:cNvPr id="100" name="TextBox 99"/>
          <p:cNvSpPr txBox="1"/>
          <p:nvPr/>
        </p:nvSpPr>
        <p:spPr>
          <a:xfrm>
            <a:off x="8254550" y="6400179"/>
            <a:ext cx="2011641" cy="572464"/>
          </a:xfrm>
          <a:prstGeom prst="rect">
            <a:avLst/>
          </a:prstGeom>
          <a:noFill/>
        </p:spPr>
        <p:txBody>
          <a:bodyPr wrap="none" lIns="0" tIns="146304" rIns="182880" bIns="146304" rtlCol="0">
            <a:spAutoFit/>
          </a:bodyPr>
          <a:lstStyle/>
          <a:p>
            <a:pPr algn="ctr">
              <a:lnSpc>
                <a:spcPct val="90000"/>
              </a:lnSpc>
            </a:pPr>
            <a:r>
              <a:rPr lang="en-US" sz="2000" dirty="0" smtClean="0">
                <a:gradFill>
                  <a:gsLst>
                    <a:gs pos="2917">
                      <a:srgbClr val="FFFFFF"/>
                    </a:gs>
                    <a:gs pos="100000">
                      <a:srgbClr val="FFFFFF"/>
                    </a:gs>
                  </a:gsLst>
                  <a:lin ang="5400000" scaled="0"/>
                </a:gradFill>
              </a:rPr>
              <a:t>Remote workers</a:t>
            </a:r>
          </a:p>
        </p:txBody>
      </p:sp>
      <p:sp>
        <p:nvSpPr>
          <p:cNvPr id="22" name="Freeform 34"/>
          <p:cNvSpPr>
            <a:spLocks noEditPoints="1"/>
          </p:cNvSpPr>
          <p:nvPr/>
        </p:nvSpPr>
        <p:spPr bwMode="auto">
          <a:xfrm>
            <a:off x="4026050" y="5834810"/>
            <a:ext cx="839974" cy="514484"/>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3" name="Freeform 34"/>
          <p:cNvSpPr>
            <a:spLocks noEditPoints="1"/>
          </p:cNvSpPr>
          <p:nvPr/>
        </p:nvSpPr>
        <p:spPr bwMode="auto">
          <a:xfrm>
            <a:off x="2790187" y="5827582"/>
            <a:ext cx="839974" cy="514484"/>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cxnSp>
        <p:nvCxnSpPr>
          <p:cNvPr id="107" name="Elbow Connector 106"/>
          <p:cNvCxnSpPr>
            <a:stCxn id="9" idx="0"/>
            <a:endCxn id="48" idx="2"/>
          </p:cNvCxnSpPr>
          <p:nvPr/>
        </p:nvCxnSpPr>
        <p:spPr>
          <a:xfrm rot="5400000" flipH="1" flipV="1">
            <a:off x="5050052" y="2069784"/>
            <a:ext cx="530195" cy="2472318"/>
          </a:xfrm>
          <a:prstGeom prst="bentConnector2">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5216474" y="2315688"/>
            <a:ext cx="1461105" cy="849463"/>
          </a:xfrm>
          <a:prstGeom prst="rect">
            <a:avLst/>
          </a:prstGeom>
          <a:noFill/>
        </p:spPr>
        <p:txBody>
          <a:bodyPr wrap="none" lIns="0" tIns="146304" rIns="182880" bIns="146304" rtlCol="0">
            <a:spAutoFit/>
          </a:bodyPr>
          <a:lstStyle/>
          <a:p>
            <a:pPr algn="ctr">
              <a:lnSpc>
                <a:spcPct val="90000"/>
              </a:lnSpc>
            </a:pPr>
            <a:r>
              <a:rPr lang="en-US" sz="2000" dirty="0" smtClean="0">
                <a:gradFill>
                  <a:gsLst>
                    <a:gs pos="2917">
                      <a:srgbClr val="FFFFFF"/>
                    </a:gs>
                    <a:gs pos="100000">
                      <a:srgbClr val="FFFFFF"/>
                    </a:gs>
                  </a:gsLst>
                  <a:lin ang="5400000" scaled="0"/>
                </a:gradFill>
              </a:rPr>
              <a:t>Site-to-Site</a:t>
            </a:r>
            <a:br>
              <a:rPr lang="en-US" sz="2000" dirty="0" smtClean="0">
                <a:gradFill>
                  <a:gsLst>
                    <a:gs pos="2917">
                      <a:srgbClr val="FFFFFF"/>
                    </a:gs>
                    <a:gs pos="100000">
                      <a:srgbClr val="FFFFFF"/>
                    </a:gs>
                  </a:gsLst>
                  <a:lin ang="5400000" scaled="0"/>
                </a:gradFill>
              </a:rPr>
            </a:br>
            <a:r>
              <a:rPr lang="en-US" sz="2000" dirty="0" smtClean="0">
                <a:gradFill>
                  <a:gsLst>
                    <a:gs pos="2917">
                      <a:srgbClr val="FFFFFF"/>
                    </a:gs>
                    <a:gs pos="100000">
                      <a:srgbClr val="FFFFFF"/>
                    </a:gs>
                  </a:gsLst>
                  <a:lin ang="5400000" scaled="0"/>
                </a:gradFill>
              </a:rPr>
              <a:t>VPN</a:t>
            </a:r>
          </a:p>
        </p:txBody>
      </p:sp>
      <p:sp>
        <p:nvSpPr>
          <p:cNvPr id="7" name="Title 6"/>
          <p:cNvSpPr>
            <a:spLocks noGrp="1"/>
          </p:cNvSpPr>
          <p:nvPr>
            <p:ph type="title"/>
          </p:nvPr>
        </p:nvSpPr>
        <p:spPr/>
        <p:txBody>
          <a:bodyPr/>
          <a:lstStyle/>
          <a:p>
            <a:r>
              <a:rPr lang="en-US" dirty="0"/>
              <a:t>Extend your Infrastructure</a:t>
            </a:r>
            <a:endParaRPr lang="en-US" sz="4400" dirty="0"/>
          </a:p>
        </p:txBody>
      </p:sp>
      <p:sp>
        <p:nvSpPr>
          <p:cNvPr id="77" name="Text Placeholder 32"/>
          <p:cNvSpPr txBox="1">
            <a:spLocks/>
          </p:cNvSpPr>
          <p:nvPr/>
        </p:nvSpPr>
        <p:spPr>
          <a:xfrm>
            <a:off x="274639" y="1212849"/>
            <a:ext cx="6096532" cy="147732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503">
              <a:spcAft>
                <a:spcPts val="600"/>
              </a:spcAft>
            </a:pPr>
            <a:endParaRPr lang="en-US" sz="2000" spc="-50" dirty="0" smtClean="0">
              <a:solidFill>
                <a:srgbClr val="FFFFFF"/>
              </a:solidFill>
            </a:endParaRPr>
          </a:p>
        </p:txBody>
      </p:sp>
      <p:sp>
        <p:nvSpPr>
          <p:cNvPr id="64" name="TextBox 63"/>
          <p:cNvSpPr txBox="1"/>
          <p:nvPr/>
        </p:nvSpPr>
        <p:spPr>
          <a:xfrm>
            <a:off x="251653" y="1205349"/>
            <a:ext cx="6231044" cy="1990027"/>
          </a:xfrm>
          <a:prstGeom prst="rect">
            <a:avLst/>
          </a:prstGeom>
          <a:noFill/>
        </p:spPr>
        <p:txBody>
          <a:bodyPr wrap="square" lIns="182880" tIns="146304" rIns="182880" bIns="146304" rtlCol="0">
            <a:noAutofit/>
          </a:bodyPr>
          <a:lstStyle/>
          <a:p>
            <a:pPr>
              <a:spcAft>
                <a:spcPts val="600"/>
              </a:spcAft>
            </a:pPr>
            <a:r>
              <a:rPr lang="en-US" sz="2000" spc="-50" dirty="0">
                <a:gradFill>
                  <a:gsLst>
                    <a:gs pos="0">
                      <a:schemeClr val="tx1"/>
                    </a:gs>
                    <a:gs pos="100000">
                      <a:schemeClr val="tx1"/>
                    </a:gs>
                  </a:gsLst>
                </a:gradFill>
              </a:rPr>
              <a:t>Virtual Network as your Datacenter extension</a:t>
            </a:r>
          </a:p>
          <a:p>
            <a:pPr>
              <a:spcAft>
                <a:spcPts val="600"/>
              </a:spcAft>
            </a:pPr>
            <a:r>
              <a:rPr lang="en-US" sz="2000" spc="-50" dirty="0">
                <a:gradFill>
                  <a:gsLst>
                    <a:gs pos="0">
                      <a:schemeClr val="tx1"/>
                    </a:gs>
                    <a:gs pos="100000">
                      <a:schemeClr val="tx1"/>
                    </a:gs>
                  </a:gsLst>
                </a:gradFill>
              </a:rPr>
              <a:t>Create Subnets, Private IP addresses</a:t>
            </a:r>
          </a:p>
          <a:p>
            <a:pPr>
              <a:spcAft>
                <a:spcPts val="600"/>
              </a:spcAft>
            </a:pPr>
            <a:r>
              <a:rPr lang="en-US" sz="2000" spc="-50" dirty="0">
                <a:gradFill>
                  <a:gsLst>
                    <a:gs pos="0">
                      <a:schemeClr val="tx1"/>
                    </a:gs>
                    <a:gs pos="100000">
                      <a:schemeClr val="tx1"/>
                    </a:gs>
                  </a:gsLst>
                </a:gradFill>
              </a:rPr>
              <a:t>Bring your own DNS</a:t>
            </a:r>
          </a:p>
          <a:p>
            <a:pPr>
              <a:spcAft>
                <a:spcPts val="600"/>
              </a:spcAft>
            </a:pPr>
            <a:r>
              <a:rPr lang="en-US" sz="2000" spc="-50" dirty="0">
                <a:gradFill>
                  <a:gsLst>
                    <a:gs pos="0">
                      <a:schemeClr val="tx1"/>
                    </a:gs>
                    <a:gs pos="100000">
                      <a:schemeClr val="tx1"/>
                    </a:gs>
                  </a:gsLst>
                </a:gradFill>
              </a:rPr>
              <a:t>Domain join your VMs</a:t>
            </a:r>
          </a:p>
        </p:txBody>
      </p:sp>
    </p:spTree>
    <p:extLst>
      <p:ext uri="{BB962C8B-B14F-4D97-AF65-F5344CB8AC3E}">
        <p14:creationId xmlns:p14="http://schemas.microsoft.com/office/powerpoint/2010/main" val="1777606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0" presetClass="entr" presetSubtype="0" fill="hold" grpId="0" nodeType="withEffect">
                                  <p:stCondLst>
                                    <p:cond delay="20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600"/>
                                        <p:tgtEl>
                                          <p:spTgt spid="64"/>
                                        </p:tgtEl>
                                      </p:cBhvr>
                                    </p:animEffect>
                                  </p:childTnLst>
                                </p:cTn>
                              </p:par>
                              <p:par>
                                <p:cTn id="18" presetID="35" presetClass="path" presetSubtype="0" decel="100000" fill="hold" grpId="1" nodeType="withEffect">
                                  <p:stCondLst>
                                    <p:cond delay="0"/>
                                  </p:stCondLst>
                                  <p:childTnLst>
                                    <p:animMotion origin="layout" path="M -0.05553 0.00023 L 4.70513E-6 0.00023 " pathEditMode="relative" rAng="0" ptsTypes="AA">
                                      <p:cBhvr>
                                        <p:cTn id="19" dur="800" fill="hold"/>
                                        <p:tgtEl>
                                          <p:spTgt spid="64"/>
                                        </p:tgtEl>
                                        <p:attrNameLst>
                                          <p:attrName>ppt_x</p:attrName>
                                          <p:attrName>ppt_y</p:attrName>
                                        </p:attrNameLst>
                                      </p:cBhvr>
                                      <p:rCtr x="27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4" grpId="0"/>
      <p:bldP spid="6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 your infrastructure</a:t>
            </a:r>
            <a:endParaRPr lang="en-US" dirty="0"/>
          </a:p>
        </p:txBody>
      </p:sp>
      <p:sp>
        <p:nvSpPr>
          <p:cNvPr id="68" name="TextBox 67"/>
          <p:cNvSpPr txBox="1"/>
          <p:nvPr/>
        </p:nvSpPr>
        <p:spPr>
          <a:xfrm rot="16200000">
            <a:off x="-432555" y="5159869"/>
            <a:ext cx="2017267" cy="572464"/>
          </a:xfrm>
          <a:prstGeom prst="rect">
            <a:avLst/>
          </a:prstGeom>
          <a:noFill/>
        </p:spPr>
        <p:txBody>
          <a:bodyPr wrap="square" lIns="0" tIns="146304" rIns="0" bIns="146304"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algn="l"/>
            <a:r>
              <a:rPr lang="en-US" sz="2000" b="0" dirty="0" smtClean="0">
                <a:gradFill>
                  <a:gsLst>
                    <a:gs pos="69027">
                      <a:srgbClr val="FFFFFF"/>
                    </a:gs>
                    <a:gs pos="56000">
                      <a:srgbClr val="FFFFFF"/>
                    </a:gs>
                  </a:gsLst>
                  <a:lin ang="5400000" scaled="0"/>
                </a:gradFill>
                <a:latin typeface="+mn-lt"/>
              </a:rPr>
              <a:t>On-premise</a:t>
            </a:r>
            <a:endParaRPr lang="en-US" sz="2000" b="0" dirty="0">
              <a:gradFill>
                <a:gsLst>
                  <a:gs pos="69027">
                    <a:srgbClr val="FFFFFF"/>
                  </a:gs>
                  <a:gs pos="56000">
                    <a:srgbClr val="FFFFFF"/>
                  </a:gs>
                </a:gsLst>
                <a:lin ang="5400000" scaled="0"/>
              </a:gradFill>
              <a:latin typeface="+mn-lt"/>
            </a:endParaRPr>
          </a:p>
        </p:txBody>
      </p:sp>
      <p:sp>
        <p:nvSpPr>
          <p:cNvPr id="100" name="Rectangle 99"/>
          <p:cNvSpPr/>
          <p:nvPr/>
        </p:nvSpPr>
        <p:spPr bwMode="auto">
          <a:xfrm>
            <a:off x="171389" y="1458517"/>
            <a:ext cx="6397231" cy="564012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182856" rIns="91424" bIns="45712" numCol="1" rtlCol="0" anchor="t" anchorCtr="0" compatLnSpc="1">
            <a:prstTxWarp prst="textNoShape">
              <a:avLst/>
            </a:prstTxWarp>
          </a:bodyPr>
          <a:lstStyle/>
          <a:p>
            <a:pPr marL="228557">
              <a:lnSpc>
                <a:spcPct val="90000"/>
              </a:lnSpc>
              <a:spcAft>
                <a:spcPts val="1200"/>
              </a:spcAft>
            </a:pPr>
            <a:r>
              <a:rPr lang="en-US" sz="3200" dirty="0" smtClean="0">
                <a:gradFill>
                  <a:gsLst>
                    <a:gs pos="0">
                      <a:schemeClr val="tx2"/>
                    </a:gs>
                    <a:gs pos="100000">
                      <a:schemeClr val="tx2"/>
                    </a:gs>
                  </a:gsLst>
                  <a:lin ang="5400000" scaled="1"/>
                </a:gradFill>
                <a:latin typeface="+mj-lt"/>
              </a:rPr>
              <a:t>Your Workloads and </a:t>
            </a:r>
            <a:br>
              <a:rPr lang="en-US" sz="3200" dirty="0" smtClean="0">
                <a:gradFill>
                  <a:gsLst>
                    <a:gs pos="0">
                      <a:schemeClr val="tx2"/>
                    </a:gs>
                    <a:gs pos="100000">
                      <a:schemeClr val="tx2"/>
                    </a:gs>
                  </a:gsLst>
                  <a:lin ang="5400000" scaled="1"/>
                </a:gradFill>
                <a:latin typeface="+mj-lt"/>
              </a:rPr>
            </a:br>
            <a:r>
              <a:rPr lang="en-US" sz="3200" dirty="0" smtClean="0">
                <a:gradFill>
                  <a:gsLst>
                    <a:gs pos="0">
                      <a:schemeClr val="tx2"/>
                    </a:gs>
                    <a:gs pos="100000">
                      <a:schemeClr val="tx2"/>
                    </a:gs>
                  </a:gsLst>
                  <a:lin ang="5400000" scaled="1"/>
                </a:gradFill>
                <a:latin typeface="+mj-lt"/>
              </a:rPr>
              <a:t>Infrastructure Services</a:t>
            </a:r>
          </a:p>
          <a:p>
            <a:pPr marL="236538">
              <a:lnSpc>
                <a:spcPct val="90000"/>
              </a:lnSpc>
              <a:spcAft>
                <a:spcPts val="600"/>
              </a:spcAft>
            </a:pPr>
            <a:r>
              <a:rPr lang="en-US" sz="2000" spc="-50" dirty="0">
                <a:gradFill>
                  <a:gsLst>
                    <a:gs pos="0">
                      <a:schemeClr val="tx1"/>
                    </a:gs>
                    <a:gs pos="100000">
                      <a:schemeClr val="tx1"/>
                    </a:gs>
                  </a:gsLst>
                  <a:lin ang="5400000" scaled="1"/>
                </a:gradFill>
              </a:rPr>
              <a:t>Design, implement, and develop on SharePoint 2010/2013 without </a:t>
            </a:r>
            <a:r>
              <a:rPr lang="en-US" sz="2000" spc="-50" dirty="0" smtClean="0">
                <a:gradFill>
                  <a:gsLst>
                    <a:gs pos="0">
                      <a:schemeClr val="tx1"/>
                    </a:gs>
                    <a:gs pos="100000">
                      <a:schemeClr val="tx1"/>
                    </a:gs>
                  </a:gsLst>
                  <a:lin ang="5400000" scaled="1"/>
                </a:gradFill>
              </a:rPr>
              <a:t>hardware</a:t>
            </a:r>
          </a:p>
          <a:p>
            <a:pPr marL="236538">
              <a:lnSpc>
                <a:spcPct val="90000"/>
              </a:lnSpc>
              <a:spcAft>
                <a:spcPts val="600"/>
              </a:spcAft>
            </a:pPr>
            <a:r>
              <a:rPr lang="en-US" sz="2000" spc="-50" dirty="0" smtClean="0">
                <a:gradFill>
                  <a:gsLst>
                    <a:gs pos="0">
                      <a:schemeClr val="tx1"/>
                    </a:gs>
                    <a:gs pos="100000">
                      <a:schemeClr val="tx1"/>
                    </a:gs>
                  </a:gsLst>
                  <a:lin ang="5400000" scaled="1"/>
                </a:gradFill>
              </a:rPr>
              <a:t>Develop </a:t>
            </a:r>
            <a:r>
              <a:rPr lang="en-US" sz="2000" spc="-50" dirty="0">
                <a:gradFill>
                  <a:gsLst>
                    <a:gs pos="0">
                      <a:schemeClr val="tx1"/>
                    </a:gs>
                    <a:gs pos="100000">
                      <a:schemeClr val="tx1"/>
                    </a:gs>
                  </a:gsLst>
                  <a:lin ang="5400000" scaled="1"/>
                </a:gradFill>
              </a:rPr>
              <a:t>custom internet sites and collaboration apps </a:t>
            </a:r>
            <a:endParaRPr lang="en-US" sz="2000" spc="-50" dirty="0" smtClean="0">
              <a:gradFill>
                <a:gsLst>
                  <a:gs pos="0">
                    <a:schemeClr val="tx1"/>
                  </a:gs>
                  <a:gs pos="100000">
                    <a:schemeClr val="tx1"/>
                  </a:gs>
                </a:gsLst>
                <a:lin ang="5400000" scaled="1"/>
              </a:gradFill>
            </a:endParaRPr>
          </a:p>
          <a:p>
            <a:pPr marL="236538">
              <a:lnSpc>
                <a:spcPct val="90000"/>
              </a:lnSpc>
              <a:spcAft>
                <a:spcPts val="600"/>
              </a:spcAft>
            </a:pPr>
            <a:r>
              <a:rPr lang="en-US" sz="2000" spc="-50" dirty="0" smtClean="0">
                <a:gradFill>
                  <a:gsLst>
                    <a:gs pos="0">
                      <a:schemeClr val="tx1"/>
                    </a:gs>
                    <a:gs pos="100000">
                      <a:schemeClr val="tx1"/>
                    </a:gs>
                  </a:gsLst>
                  <a:lin ang="5400000" scaled="1"/>
                </a:gradFill>
                <a:cs typeface="Segoe UI Semibold" panose="020B0702040204020203" pitchFamily="34" charset="0"/>
              </a:rPr>
              <a:t>Apps </a:t>
            </a:r>
            <a:r>
              <a:rPr lang="en-US" sz="2000" spc="-50" dirty="0">
                <a:gradFill>
                  <a:gsLst>
                    <a:gs pos="0">
                      <a:schemeClr val="tx1"/>
                    </a:gs>
                    <a:gs pos="100000">
                      <a:schemeClr val="tx1"/>
                    </a:gs>
                  </a:gsLst>
                  <a:lin ang="5400000" scaled="1"/>
                </a:gradFill>
                <a:cs typeface="Segoe UI Semibold" panose="020B0702040204020203" pitchFamily="34" charset="0"/>
              </a:rPr>
              <a:t>with public web front ends, variable traffic </a:t>
            </a:r>
            <a:br>
              <a:rPr lang="en-US" sz="2000" spc="-50" dirty="0">
                <a:gradFill>
                  <a:gsLst>
                    <a:gs pos="0">
                      <a:schemeClr val="tx1"/>
                    </a:gs>
                    <a:gs pos="100000">
                      <a:schemeClr val="tx1"/>
                    </a:gs>
                  </a:gsLst>
                  <a:lin ang="5400000" scaled="1"/>
                </a:gradFill>
                <a:cs typeface="Segoe UI Semibold" panose="020B0702040204020203" pitchFamily="34" charset="0"/>
              </a:rPr>
            </a:br>
            <a:r>
              <a:rPr lang="en-US" sz="2000" spc="-50" dirty="0">
                <a:gradFill>
                  <a:gsLst>
                    <a:gs pos="0">
                      <a:schemeClr val="tx1"/>
                    </a:gs>
                    <a:gs pos="100000">
                      <a:schemeClr val="tx1"/>
                    </a:gs>
                  </a:gsLst>
                  <a:lin ang="5400000" scaled="1"/>
                </a:gradFill>
                <a:cs typeface="Segoe UI Semibold" panose="020B0702040204020203" pitchFamily="34" charset="0"/>
              </a:rPr>
              <a:t>or sit in a demilitarized </a:t>
            </a:r>
            <a:r>
              <a:rPr lang="en-US" sz="2000" spc="-50" dirty="0" smtClean="0">
                <a:gradFill>
                  <a:gsLst>
                    <a:gs pos="0">
                      <a:schemeClr val="tx1"/>
                    </a:gs>
                    <a:gs pos="100000">
                      <a:schemeClr val="tx1"/>
                    </a:gs>
                  </a:gsLst>
                  <a:lin ang="5400000" scaled="1"/>
                </a:gradFill>
                <a:cs typeface="Segoe UI Semibold" panose="020B0702040204020203" pitchFamily="34" charset="0"/>
              </a:rPr>
              <a:t>zone</a:t>
            </a:r>
          </a:p>
          <a:p>
            <a:pPr marL="236538">
              <a:lnSpc>
                <a:spcPct val="90000"/>
              </a:lnSpc>
              <a:spcAft>
                <a:spcPts val="600"/>
              </a:spcAft>
            </a:pPr>
            <a:r>
              <a:rPr lang="en-US" sz="2000" spc="-50" dirty="0" smtClean="0">
                <a:gradFill>
                  <a:gsLst>
                    <a:gs pos="0">
                      <a:schemeClr val="tx1"/>
                    </a:gs>
                    <a:gs pos="100000">
                      <a:schemeClr val="tx1"/>
                    </a:gs>
                  </a:gsLst>
                  <a:lin ang="5400000" scaled="1"/>
                </a:gradFill>
                <a:cs typeface="Segoe UI Semibold" panose="020B0702040204020203" pitchFamily="34" charset="0"/>
              </a:rPr>
              <a:t>Custom </a:t>
            </a:r>
            <a:r>
              <a:rPr lang="en-US" sz="2000" spc="-50" dirty="0">
                <a:gradFill>
                  <a:gsLst>
                    <a:gs pos="0">
                      <a:schemeClr val="tx1"/>
                    </a:gs>
                    <a:gs pos="100000">
                      <a:schemeClr val="tx1"/>
                    </a:gs>
                  </a:gsLst>
                  <a:lin ang="5400000" scaled="1"/>
                </a:gradFill>
                <a:cs typeface="Segoe UI Semibold" panose="020B0702040204020203" pitchFamily="34" charset="0"/>
              </a:rPr>
              <a:t>apps, </a:t>
            </a:r>
            <a:r>
              <a:rPr lang="en-US" sz="2000" spc="-50" dirty="0" smtClean="0">
                <a:gradFill>
                  <a:gsLst>
                    <a:gs pos="0">
                      <a:schemeClr val="tx1"/>
                    </a:gs>
                    <a:gs pos="100000">
                      <a:schemeClr val="tx1"/>
                    </a:gs>
                  </a:gsLst>
                  <a:lin ang="5400000" scaled="1"/>
                </a:gradFill>
                <a:cs typeface="Segoe UI Semibold" panose="020B0702040204020203" pitchFamily="34" charset="0"/>
              </a:rPr>
              <a:t>specialty </a:t>
            </a:r>
            <a:r>
              <a:rPr lang="en-US" sz="2000" spc="-50" dirty="0">
                <a:gradFill>
                  <a:gsLst>
                    <a:gs pos="0">
                      <a:schemeClr val="tx1"/>
                    </a:gs>
                    <a:gs pos="100000">
                      <a:schemeClr val="tx1"/>
                    </a:gs>
                  </a:gsLst>
                  <a:lin ang="5400000" scaled="1"/>
                </a:gradFill>
                <a:cs typeface="Segoe UI Semibold" panose="020B0702040204020203" pitchFamily="34" charset="0"/>
              </a:rPr>
              <a:t>s</a:t>
            </a:r>
            <a:r>
              <a:rPr lang="en-US" sz="2000" spc="-50" dirty="0" smtClean="0">
                <a:gradFill>
                  <a:gsLst>
                    <a:gs pos="0">
                      <a:schemeClr val="tx1"/>
                    </a:gs>
                    <a:gs pos="100000">
                      <a:schemeClr val="tx1"/>
                    </a:gs>
                  </a:gsLst>
                  <a:lin ang="5400000" scaled="1"/>
                </a:gradFill>
                <a:cs typeface="Segoe UI Semibold" panose="020B0702040204020203" pitchFamily="34" charset="0"/>
              </a:rPr>
              <a:t>ervers </a:t>
            </a:r>
            <a:r>
              <a:rPr lang="en-US" sz="2000" spc="-50" dirty="0">
                <a:gradFill>
                  <a:gsLst>
                    <a:gs pos="0">
                      <a:schemeClr val="tx1"/>
                    </a:gs>
                    <a:gs pos="100000">
                      <a:schemeClr val="tx1"/>
                    </a:gs>
                  </a:gsLst>
                  <a:lin ang="5400000" scaled="1"/>
                </a:gradFill>
                <a:cs typeface="Segoe UI Semibold" panose="020B0702040204020203" pitchFamily="34" charset="0"/>
              </a:rPr>
              <a:t>running workloads </a:t>
            </a:r>
            <a:r>
              <a:rPr lang="en-US" sz="2000" spc="-50" dirty="0" smtClean="0">
                <a:gradFill>
                  <a:gsLst>
                    <a:gs pos="0">
                      <a:schemeClr val="tx1"/>
                    </a:gs>
                    <a:gs pos="100000">
                      <a:schemeClr val="tx1"/>
                    </a:gs>
                  </a:gsLst>
                  <a:lin ang="5400000" scaled="1"/>
                </a:gradFill>
                <a:cs typeface="Segoe UI Semibold" panose="020B0702040204020203" pitchFamily="34" charset="0"/>
              </a:rPr>
              <a:t/>
            </a:r>
            <a:br>
              <a:rPr lang="en-US" sz="2000" spc="-50" dirty="0" smtClean="0">
                <a:gradFill>
                  <a:gsLst>
                    <a:gs pos="0">
                      <a:schemeClr val="tx1"/>
                    </a:gs>
                    <a:gs pos="100000">
                      <a:schemeClr val="tx1"/>
                    </a:gs>
                  </a:gsLst>
                  <a:lin ang="5400000" scaled="1"/>
                </a:gradFill>
                <a:cs typeface="Segoe UI Semibold" panose="020B0702040204020203" pitchFamily="34" charset="0"/>
              </a:rPr>
            </a:br>
            <a:r>
              <a:rPr lang="en-US" sz="2000" spc="-50" dirty="0" smtClean="0">
                <a:gradFill>
                  <a:gsLst>
                    <a:gs pos="0">
                      <a:schemeClr val="tx1"/>
                    </a:gs>
                    <a:gs pos="100000">
                      <a:schemeClr val="tx1"/>
                    </a:gs>
                  </a:gsLst>
                  <a:lin ang="5400000" scaled="1"/>
                </a:gradFill>
                <a:cs typeface="Segoe UI Semibold" panose="020B0702040204020203" pitchFamily="34" charset="0"/>
              </a:rPr>
              <a:t>with </a:t>
            </a:r>
            <a:r>
              <a:rPr lang="en-US" sz="2000" spc="-50" dirty="0">
                <a:gradFill>
                  <a:gsLst>
                    <a:gs pos="0">
                      <a:schemeClr val="tx1"/>
                    </a:gs>
                    <a:gs pos="100000">
                      <a:schemeClr val="tx1"/>
                    </a:gs>
                  </a:gsLst>
                  <a:lin ang="5400000" scaled="1"/>
                </a:gradFill>
                <a:cs typeface="Segoe UI Semibold" panose="020B0702040204020203" pitchFamily="34" charset="0"/>
              </a:rPr>
              <a:t>periodic spikes</a:t>
            </a:r>
          </a:p>
          <a:p>
            <a:pPr marL="228557">
              <a:spcAft>
                <a:spcPts val="2399"/>
              </a:spcAft>
            </a:pPr>
            <a:endParaRPr lang="en-US" sz="2000" dirty="0">
              <a:solidFill>
                <a:schemeClr val="bg2">
                  <a:lumMod val="50000"/>
                </a:schemeClr>
              </a:solidFill>
              <a:latin typeface="+mj-lt"/>
              <a:cs typeface="Segoe UI" panose="020B0502040204020203" pitchFamily="34" charset="0"/>
            </a:endParaRPr>
          </a:p>
        </p:txBody>
      </p:sp>
      <p:grpSp>
        <p:nvGrpSpPr>
          <p:cNvPr id="17" name="Group 16"/>
          <p:cNvGrpSpPr/>
          <p:nvPr/>
        </p:nvGrpSpPr>
        <p:grpSpPr>
          <a:xfrm>
            <a:off x="8395093" y="1613290"/>
            <a:ext cx="1192666" cy="1969046"/>
            <a:chOff x="8395093" y="1613290"/>
            <a:chExt cx="1192666" cy="1969046"/>
          </a:xfrm>
        </p:grpSpPr>
        <p:sp>
          <p:nvSpPr>
            <p:cNvPr id="36" name="Rectangle 35"/>
            <p:cNvSpPr/>
            <p:nvPr/>
          </p:nvSpPr>
          <p:spPr>
            <a:xfrm>
              <a:off x="8401509" y="1663639"/>
              <a:ext cx="1040511" cy="535531"/>
            </a:xfrm>
            <a:prstGeom prst="rect">
              <a:avLst/>
            </a:prstGeom>
          </p:spPr>
          <p:txBody>
            <a:bodyPr wrap="square">
              <a:spAutoFit/>
            </a:bodyPr>
            <a:lstStyle/>
            <a:p>
              <a:pPr algn="ctr" fontAlgn="base">
                <a:lnSpc>
                  <a:spcPct val="80000"/>
                </a:lnSpc>
                <a:spcBef>
                  <a:spcPct val="0"/>
                </a:spcBef>
                <a:spcAft>
                  <a:spcPct val="0"/>
                </a:spcAft>
              </a:pPr>
              <a:r>
                <a:rPr lang="en-US" b="1" spc="-50" dirty="0" smtClean="0">
                  <a:gradFill>
                    <a:gsLst>
                      <a:gs pos="2917">
                        <a:srgbClr val="00188F"/>
                      </a:gs>
                      <a:gs pos="30000">
                        <a:srgbClr val="00188F"/>
                      </a:gs>
                    </a:gsLst>
                    <a:lin ang="5400000" scaled="0"/>
                  </a:gradFill>
                  <a:latin typeface="Segoe UI Light"/>
                </a:rPr>
                <a:t>Virtual Network</a:t>
              </a:r>
              <a:endParaRPr lang="en-US" b="1" spc="-50" dirty="0">
                <a:gradFill>
                  <a:gsLst>
                    <a:gs pos="2917">
                      <a:srgbClr val="00188F"/>
                    </a:gs>
                    <a:gs pos="30000">
                      <a:srgbClr val="00188F"/>
                    </a:gs>
                  </a:gsLst>
                  <a:lin ang="5400000" scaled="0"/>
                </a:gradFill>
                <a:latin typeface="Segoe UI Light"/>
              </a:endParaRPr>
            </a:p>
          </p:txBody>
        </p:sp>
        <p:cxnSp>
          <p:nvCxnSpPr>
            <p:cNvPr id="37" name="Straight Connector 36"/>
            <p:cNvCxnSpPr/>
            <p:nvPr/>
          </p:nvCxnSpPr>
          <p:spPr>
            <a:xfrm flipH="1" flipV="1">
              <a:off x="8395093" y="1650990"/>
              <a:ext cx="17654" cy="1931346"/>
            </a:xfrm>
            <a:prstGeom prst="line">
              <a:avLst/>
            </a:prstGeom>
            <a:ln w="44450" cap="rnd">
              <a:solidFill>
                <a:schemeClr val="accent2"/>
              </a:solidFill>
              <a:prstDash val="sysDot"/>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395094" y="1613290"/>
              <a:ext cx="1192665" cy="19869"/>
            </a:xfrm>
            <a:prstGeom prst="line">
              <a:avLst/>
            </a:prstGeom>
            <a:ln w="44450" cap="rnd">
              <a:solidFill>
                <a:schemeClr val="accent2"/>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879959" y="2570938"/>
            <a:ext cx="1924244" cy="2901120"/>
            <a:chOff x="6879959" y="2570938"/>
            <a:chExt cx="1924244" cy="290112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959" y="2570938"/>
              <a:ext cx="1857462" cy="2775203"/>
            </a:xfrm>
            <a:prstGeom prst="rect">
              <a:avLst/>
            </a:prstGeom>
          </p:spPr>
        </p:pic>
        <p:grpSp>
          <p:nvGrpSpPr>
            <p:cNvPr id="39" name="Group 38"/>
            <p:cNvGrpSpPr/>
            <p:nvPr/>
          </p:nvGrpSpPr>
          <p:grpSpPr>
            <a:xfrm>
              <a:off x="7765108" y="4301831"/>
              <a:ext cx="797864" cy="619873"/>
              <a:chOff x="5764911" y="4942748"/>
              <a:chExt cx="1117339" cy="1121466"/>
            </a:xfrm>
          </p:grpSpPr>
          <p:grpSp>
            <p:nvGrpSpPr>
              <p:cNvPr id="43" name="Group 42"/>
              <p:cNvGrpSpPr/>
              <p:nvPr/>
            </p:nvGrpSpPr>
            <p:grpSpPr>
              <a:xfrm flipH="1">
                <a:off x="6564710" y="4942748"/>
                <a:ext cx="317540" cy="1121466"/>
                <a:chOff x="765004" y="3105986"/>
                <a:chExt cx="822991" cy="2906584"/>
              </a:xfrm>
              <a:solidFill>
                <a:srgbClr val="FFFFFF"/>
              </a:solidFill>
            </p:grpSpPr>
            <p:sp>
              <p:nvSpPr>
                <p:cNvPr id="45" name="Freeform 741"/>
                <p:cNvSpPr>
                  <a:spLocks/>
                </p:cNvSpPr>
                <p:nvPr/>
              </p:nvSpPr>
              <p:spPr bwMode="auto">
                <a:xfrm>
                  <a:off x="765004" y="3890939"/>
                  <a:ext cx="822991" cy="2121631"/>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46" name="Oval 742"/>
                <p:cNvSpPr>
                  <a:spLocks noChangeArrowheads="1"/>
                </p:cNvSpPr>
                <p:nvPr/>
              </p:nvSpPr>
              <p:spPr bwMode="auto">
                <a:xfrm>
                  <a:off x="931147" y="3105986"/>
                  <a:ext cx="490705" cy="635997"/>
                </a:xfrm>
                <a:prstGeom prst="ellipse">
                  <a:avLst/>
                </a:pr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44" name="Freeform 34"/>
              <p:cNvSpPr>
                <a:spLocks noEditPoints="1"/>
              </p:cNvSpPr>
              <p:nvPr/>
            </p:nvSpPr>
            <p:spPr bwMode="auto">
              <a:xfrm>
                <a:off x="5764911" y="5264406"/>
                <a:ext cx="639823" cy="549309"/>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pic>
          <p:nvPicPr>
            <p:cNvPr id="40" name="Picture 3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15013" y="3644027"/>
              <a:ext cx="912804" cy="601003"/>
            </a:xfrm>
            <a:prstGeom prst="rect">
              <a:avLst/>
            </a:prstGeom>
          </p:spPr>
        </p:pic>
        <p:pic>
          <p:nvPicPr>
            <p:cNvPr id="99" name="Picture 98"/>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956455" y="3661650"/>
              <a:ext cx="404602" cy="423706"/>
            </a:xfrm>
            <a:prstGeom prst="rect">
              <a:avLst/>
            </a:prstGeom>
          </p:spPr>
        </p:pic>
        <p:sp>
          <p:nvSpPr>
            <p:cNvPr id="9" name="TextBox 8"/>
            <p:cNvSpPr txBox="1"/>
            <p:nvPr/>
          </p:nvSpPr>
          <p:spPr>
            <a:xfrm>
              <a:off x="7614291" y="4788794"/>
              <a:ext cx="1189912" cy="683264"/>
            </a:xfrm>
            <a:prstGeom prst="rect">
              <a:avLst/>
            </a:prstGeom>
            <a:noFill/>
          </p:spPr>
          <p:txBody>
            <a:bodyPr wrap="square" lIns="182880" tIns="146304" rIns="182880" bIns="146304" rtlCol="0">
              <a:spAutoFit/>
            </a:bodyPr>
            <a:lstStyle/>
            <a:p>
              <a:pPr>
                <a:lnSpc>
                  <a:spcPct val="90000"/>
                </a:lnSpc>
              </a:pPr>
              <a:r>
                <a:rPr lang="en-US" sz="1400" spc="-50" dirty="0" smtClean="0">
                  <a:solidFill>
                    <a:srgbClr val="FFFFFF"/>
                  </a:solidFill>
                </a:rPr>
                <a:t>Existing </a:t>
              </a:r>
              <a:br>
                <a:rPr lang="en-US" sz="1400" spc="-50" dirty="0" smtClean="0">
                  <a:solidFill>
                    <a:srgbClr val="FFFFFF"/>
                  </a:solidFill>
                </a:rPr>
              </a:br>
              <a:r>
                <a:rPr lang="en-US" sz="1400" spc="-50" dirty="0" smtClean="0">
                  <a:solidFill>
                    <a:srgbClr val="FFFFFF"/>
                  </a:solidFill>
                </a:rPr>
                <a:t>Datacenter</a:t>
              </a:r>
            </a:p>
          </p:txBody>
        </p:sp>
      </p:grpSp>
      <p:grpSp>
        <p:nvGrpSpPr>
          <p:cNvPr id="16" name="Group 15"/>
          <p:cNvGrpSpPr/>
          <p:nvPr/>
        </p:nvGrpSpPr>
        <p:grpSpPr>
          <a:xfrm>
            <a:off x="8902413" y="1253528"/>
            <a:ext cx="3390524" cy="4340456"/>
            <a:chOff x="8902413" y="1253528"/>
            <a:chExt cx="3390524" cy="4340456"/>
          </a:xfrm>
        </p:grpSpPr>
        <p:grpSp>
          <p:nvGrpSpPr>
            <p:cNvPr id="13" name="Group 12"/>
            <p:cNvGrpSpPr/>
            <p:nvPr/>
          </p:nvGrpSpPr>
          <p:grpSpPr>
            <a:xfrm>
              <a:off x="8902413" y="1253528"/>
              <a:ext cx="3390524" cy="4340456"/>
              <a:chOff x="8818610" y="1360407"/>
              <a:chExt cx="3390524" cy="4340456"/>
            </a:xfrm>
          </p:grpSpPr>
          <p:grpSp>
            <p:nvGrpSpPr>
              <p:cNvPr id="8" name="Group 7"/>
              <p:cNvGrpSpPr/>
              <p:nvPr/>
            </p:nvGrpSpPr>
            <p:grpSpPr>
              <a:xfrm>
                <a:off x="8818610" y="1360407"/>
                <a:ext cx="3390524" cy="4340456"/>
                <a:chOff x="8818610" y="1360407"/>
                <a:chExt cx="3390524" cy="4340456"/>
              </a:xfrm>
            </p:grpSpPr>
            <p:grpSp>
              <p:nvGrpSpPr>
                <p:cNvPr id="49" name="Group 48"/>
                <p:cNvGrpSpPr/>
                <p:nvPr/>
              </p:nvGrpSpPr>
              <p:grpSpPr>
                <a:xfrm>
                  <a:off x="9707392" y="4873470"/>
                  <a:ext cx="1517694" cy="827393"/>
                  <a:chOff x="10350972" y="4610947"/>
                  <a:chExt cx="996491" cy="513776"/>
                </a:xfrm>
                <a:solidFill>
                  <a:schemeClr val="accent1"/>
                </a:solidFill>
              </p:grpSpPr>
              <p:grpSp>
                <p:nvGrpSpPr>
                  <p:cNvPr id="84" name="Group 83"/>
                  <p:cNvGrpSpPr/>
                  <p:nvPr/>
                </p:nvGrpSpPr>
                <p:grpSpPr>
                  <a:xfrm>
                    <a:off x="10350972" y="4610947"/>
                    <a:ext cx="414816" cy="513776"/>
                    <a:chOff x="10807598" y="2035607"/>
                    <a:chExt cx="863086" cy="1068988"/>
                  </a:xfrm>
                  <a:grpFill/>
                </p:grpSpPr>
                <p:sp>
                  <p:nvSpPr>
                    <p:cNvPr id="93" name="Oval 742"/>
                    <p:cNvSpPr>
                      <a:spLocks noChangeArrowheads="1"/>
                    </p:cNvSpPr>
                    <p:nvPr/>
                  </p:nvSpPr>
                  <p:spPr bwMode="auto">
                    <a:xfrm>
                      <a:off x="11350175" y="2035607"/>
                      <a:ext cx="239439" cy="241323"/>
                    </a:xfrm>
                    <a:prstGeom prst="ellipse">
                      <a:avLst/>
                    </a:prstGeom>
                    <a:grpFill/>
                    <a:ln>
                      <a:solidFill>
                        <a:schemeClr val="accent1"/>
                      </a:solid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94" name="Freeform 741"/>
                    <p:cNvSpPr>
                      <a:spLocks/>
                    </p:cNvSpPr>
                    <p:nvPr/>
                  </p:nvSpPr>
                  <p:spPr bwMode="auto">
                    <a:xfrm>
                      <a:off x="1126910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solidFill>
                        <a:schemeClr val="accent1"/>
                      </a:solid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95" name="Freeform 12"/>
                    <p:cNvSpPr>
                      <a:spLocks noEditPoints="1"/>
                    </p:cNvSpPr>
                    <p:nvPr/>
                  </p:nvSpPr>
                  <p:spPr bwMode="auto">
                    <a:xfrm>
                      <a:off x="10807598" y="2418949"/>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85" name="Group 84"/>
                  <p:cNvGrpSpPr/>
                  <p:nvPr/>
                </p:nvGrpSpPr>
                <p:grpSpPr>
                  <a:xfrm>
                    <a:off x="10932647" y="4610947"/>
                    <a:ext cx="414816" cy="513776"/>
                    <a:chOff x="10937718" y="2035607"/>
                    <a:chExt cx="863086" cy="1068988"/>
                  </a:xfrm>
                  <a:grpFill/>
                </p:grpSpPr>
                <p:sp>
                  <p:nvSpPr>
                    <p:cNvPr id="90" name="Oval 742"/>
                    <p:cNvSpPr>
                      <a:spLocks noChangeArrowheads="1"/>
                    </p:cNvSpPr>
                    <p:nvPr/>
                  </p:nvSpPr>
                  <p:spPr bwMode="auto">
                    <a:xfrm>
                      <a:off x="11480295" y="2035607"/>
                      <a:ext cx="239439" cy="241323"/>
                    </a:xfrm>
                    <a:prstGeom prst="ellipse">
                      <a:avLst/>
                    </a:prstGeom>
                    <a:grpFill/>
                    <a:ln>
                      <a:solidFill>
                        <a:schemeClr val="accent1"/>
                      </a:solid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91" name="Freeform 741"/>
                    <p:cNvSpPr>
                      <a:spLocks/>
                    </p:cNvSpPr>
                    <p:nvPr/>
                  </p:nvSpPr>
                  <p:spPr bwMode="auto">
                    <a:xfrm>
                      <a:off x="1139922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solidFill>
                        <a:schemeClr val="accent1"/>
                      </a:solidFill>
                    </a:ln>
                    <a:ex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
                  <p:nvSpPr>
                    <p:cNvPr id="92" name="Freeform 12"/>
                    <p:cNvSpPr>
                      <a:spLocks noEditPoints="1"/>
                    </p:cNvSpPr>
                    <p:nvPr/>
                  </p:nvSpPr>
                  <p:spPr bwMode="auto">
                    <a:xfrm>
                      <a:off x="10937718" y="2418948"/>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solidFill>
                        <a:schemeClr val="accent1"/>
                      </a:solid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51" name="Rectangle 50"/>
                <p:cNvSpPr/>
                <p:nvPr/>
              </p:nvSpPr>
              <p:spPr>
                <a:xfrm flipH="1">
                  <a:off x="9977387" y="3977204"/>
                  <a:ext cx="1305877" cy="289556"/>
                </a:xfrm>
                <a:prstGeom prst="rect">
                  <a:avLst/>
                </a:prstGeom>
                <a:noFill/>
                <a:ln>
                  <a:noFill/>
                </a:ln>
              </p:spPr>
              <p:txBody>
                <a:bodyPr wrap="square">
                  <a:spAutoFit/>
                </a:bodyPr>
                <a:lstStyle/>
                <a:p>
                  <a:pPr algn="ctr" fontAlgn="base">
                    <a:lnSpc>
                      <a:spcPct val="80000"/>
                    </a:lnSpc>
                    <a:spcBef>
                      <a:spcPct val="0"/>
                    </a:spcBef>
                    <a:spcAft>
                      <a:spcPct val="0"/>
                    </a:spcAft>
                  </a:pPr>
                  <a:r>
                    <a:rPr lang="en-US" b="1" spc="-50" dirty="0" smtClean="0">
                      <a:gradFill>
                        <a:gsLst>
                          <a:gs pos="2917">
                            <a:srgbClr val="00188F"/>
                          </a:gs>
                          <a:gs pos="30000">
                            <a:srgbClr val="00188F"/>
                          </a:gs>
                        </a:gsLst>
                        <a:lin ang="5400000" scaled="0"/>
                      </a:gradFill>
                      <a:latin typeface="Segoe UI Light"/>
                    </a:rPr>
                    <a:t>Internet</a:t>
                  </a:r>
                  <a:endParaRPr lang="en-US" b="1" spc="-50" dirty="0">
                    <a:gradFill>
                      <a:gsLst>
                        <a:gs pos="2917">
                          <a:srgbClr val="00188F"/>
                        </a:gs>
                        <a:gs pos="30000">
                          <a:srgbClr val="00188F"/>
                        </a:gs>
                      </a:gsLst>
                      <a:lin ang="5400000" scaled="0"/>
                    </a:gradFill>
                    <a:latin typeface="Segoe UI Light"/>
                  </a:endParaRPr>
                </a:p>
              </p:txBody>
            </p:sp>
            <p:cxnSp>
              <p:nvCxnSpPr>
                <p:cNvPr id="52" name="Straight Connector 51"/>
                <p:cNvCxnSpPr/>
                <p:nvPr/>
              </p:nvCxnSpPr>
              <p:spPr>
                <a:xfrm>
                  <a:off x="10184774" y="3423756"/>
                  <a:ext cx="0" cy="1417969"/>
                </a:xfrm>
                <a:prstGeom prst="line">
                  <a:avLst/>
                </a:prstGeom>
                <a:ln w="44450" cap="rnd">
                  <a:solidFill>
                    <a:schemeClr val="accent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1070686" y="3423756"/>
                  <a:ext cx="0" cy="1417969"/>
                </a:xfrm>
                <a:prstGeom prst="line">
                  <a:avLst/>
                </a:prstGeom>
                <a:ln w="44450" cap="rnd">
                  <a:solidFill>
                    <a:schemeClr val="accent1"/>
                  </a:solidFill>
                  <a:prstDash val="sysDot"/>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71" name="Clpoud Icon"/>
                <p:cNvSpPr>
                  <a:spLocks noChangeAspect="1"/>
                </p:cNvSpPr>
                <p:nvPr/>
              </p:nvSpPr>
              <p:spPr bwMode="black">
                <a:xfrm>
                  <a:off x="8818610" y="1360407"/>
                  <a:ext cx="3390524" cy="20259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pattFill prst="ltUpDiag">
                  <a:fgClr>
                    <a:srgbClr val="FFFFFF"/>
                  </a:fgClr>
                  <a:bgClr>
                    <a:srgbClr val="EFEFEF"/>
                  </a:bgClr>
                </a:pattFill>
                <a:ln w="25400">
                  <a:solidFill>
                    <a:schemeClr val="accent1"/>
                  </a:solidFill>
                </a:ln>
                <a:extLst/>
              </p:spPr>
              <p:txBody>
                <a:bodyPr vert="horz" wrap="square" lIns="91440" tIns="182880" rIns="457200" bIns="45720" numCol="1" anchor="t" anchorCtr="0" compatLnSpc="1">
                  <a:prstTxWarp prst="textNoShape">
                    <a:avLst/>
                  </a:prstTxWarp>
                </a:bodyPr>
                <a:lstStyle/>
                <a:p>
                  <a:pPr algn="ctr" fontAlgn="base">
                    <a:lnSpc>
                      <a:spcPct val="90000"/>
                    </a:lnSpc>
                    <a:spcBef>
                      <a:spcPct val="0"/>
                    </a:spcBef>
                    <a:spcAft>
                      <a:spcPct val="0"/>
                    </a:spcAft>
                  </a:pPr>
                  <a:endParaRPr lang="en-US" spc="-50" dirty="0">
                    <a:gradFill>
                      <a:gsLst>
                        <a:gs pos="2917">
                          <a:srgbClr val="EFEFEF"/>
                        </a:gs>
                        <a:gs pos="30000">
                          <a:srgbClr val="EFEFEF"/>
                        </a:gs>
                      </a:gsLst>
                      <a:lin ang="5400000" scaled="0"/>
                    </a:gradFill>
                    <a:latin typeface="Segoe UI Light"/>
                  </a:endParaRPr>
                </a:p>
              </p:txBody>
            </p:sp>
            <p:sp>
              <p:nvSpPr>
                <p:cNvPr id="72" name="Freeform 24"/>
                <p:cNvSpPr>
                  <a:spLocks noEditPoints="1"/>
                </p:cNvSpPr>
                <p:nvPr/>
              </p:nvSpPr>
              <p:spPr bwMode="black">
                <a:xfrm>
                  <a:off x="10082186" y="2613539"/>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4" name="Freeform 24"/>
                <p:cNvSpPr>
                  <a:spLocks noEditPoints="1"/>
                </p:cNvSpPr>
                <p:nvPr/>
              </p:nvSpPr>
              <p:spPr bwMode="black">
                <a:xfrm>
                  <a:off x="9603101" y="1987556"/>
                  <a:ext cx="1042482" cy="85141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1" name="Freeform 24"/>
                <p:cNvSpPr>
                  <a:spLocks noEditPoints="1"/>
                </p:cNvSpPr>
                <p:nvPr/>
              </p:nvSpPr>
              <p:spPr bwMode="black">
                <a:xfrm>
                  <a:off x="9072559" y="2547394"/>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7" name="TextBox 76"/>
                <p:cNvSpPr txBox="1"/>
                <p:nvPr/>
              </p:nvSpPr>
              <p:spPr>
                <a:xfrm>
                  <a:off x="9751897" y="2001180"/>
                  <a:ext cx="884587" cy="572464"/>
                </a:xfrm>
                <a:prstGeom prst="rect">
                  <a:avLst/>
                </a:prstGeom>
                <a:noFill/>
                <a:ln>
                  <a:noFill/>
                </a:ln>
              </p:spPr>
              <p:txBody>
                <a:bodyPr wrap="square" lIns="182880" tIns="146304" rIns="182880" bIns="146304" rtlCol="0">
                  <a:spAutoFit/>
                </a:bodyPr>
                <a:lstStyle/>
                <a:p>
                  <a:pPr>
                    <a:lnSpc>
                      <a:spcPct val="90000"/>
                    </a:lnSpc>
                  </a:pPr>
                  <a:r>
                    <a:rPr lang="en-US" sz="1000" spc="-50" dirty="0">
                      <a:solidFill>
                        <a:schemeClr val="tx2"/>
                      </a:solidFill>
                      <a:ea typeface="Segoe UI" panose="020B0502040204020203" pitchFamily="34" charset="0"/>
                      <a:cs typeface="Segoe UI" panose="020B0502040204020203" pitchFamily="34" charset="0"/>
                    </a:rPr>
                    <a:t>Active </a:t>
                  </a:r>
                  <a:r>
                    <a:rPr lang="en-US" sz="1000" spc="-50" dirty="0" smtClean="0">
                      <a:solidFill>
                        <a:schemeClr val="tx2"/>
                      </a:solidFill>
                      <a:ea typeface="Segoe UI" panose="020B0502040204020203" pitchFamily="34" charset="0"/>
                      <a:cs typeface="Segoe UI" panose="020B0502040204020203" pitchFamily="34" charset="0"/>
                    </a:rPr>
                    <a:t>Directory</a:t>
                  </a:r>
                  <a:endParaRPr lang="en-US" sz="1000" spc="-50" dirty="0">
                    <a:solidFill>
                      <a:schemeClr val="tx2"/>
                    </a:solidFill>
                    <a:ea typeface="Segoe UI" panose="020B0502040204020203" pitchFamily="34" charset="0"/>
                    <a:cs typeface="Segoe UI" panose="020B0502040204020203" pitchFamily="34" charset="0"/>
                  </a:endParaRPr>
                </a:p>
              </p:txBody>
            </p:sp>
            <p:sp>
              <p:nvSpPr>
                <p:cNvPr id="79" name="TextBox 78"/>
                <p:cNvSpPr txBox="1"/>
                <p:nvPr/>
              </p:nvSpPr>
              <p:spPr>
                <a:xfrm>
                  <a:off x="9110914" y="2609052"/>
                  <a:ext cx="1033384" cy="433965"/>
                </a:xfrm>
                <a:prstGeom prst="rect">
                  <a:avLst/>
                </a:prstGeom>
                <a:noFill/>
                <a:ln>
                  <a:noFill/>
                </a:ln>
              </p:spPr>
              <p:txBody>
                <a:bodyPr wrap="square" lIns="182880" tIns="146304" rIns="182880" bIns="146304" rtlCol="0">
                  <a:spAutoFit/>
                </a:bodyPr>
                <a:lstStyle/>
                <a:p>
                  <a:pPr>
                    <a:lnSpc>
                      <a:spcPct val="90000"/>
                    </a:lnSpc>
                  </a:pPr>
                  <a:r>
                    <a:rPr lang="en-US" sz="1000" spc="-50" dirty="0" smtClean="0">
                      <a:solidFill>
                        <a:schemeClr val="tx2"/>
                      </a:solidFill>
                      <a:ea typeface="Segoe UI" panose="020B0502040204020203" pitchFamily="34" charset="0"/>
                      <a:cs typeface="Segoe UI" panose="020B0502040204020203" pitchFamily="34" charset="0"/>
                    </a:rPr>
                    <a:t>SharePoint</a:t>
                  </a:r>
                  <a:endParaRPr lang="en-US" sz="1000" spc="-50" dirty="0">
                    <a:solidFill>
                      <a:schemeClr val="tx2"/>
                    </a:solidFill>
                    <a:ea typeface="Segoe UI" panose="020B0502040204020203" pitchFamily="34" charset="0"/>
                    <a:cs typeface="Segoe UI" panose="020B0502040204020203" pitchFamily="34" charset="0"/>
                  </a:endParaRPr>
                </a:p>
              </p:txBody>
            </p:sp>
            <p:sp>
              <p:nvSpPr>
                <p:cNvPr id="80" name="TextBox 79"/>
                <p:cNvSpPr txBox="1"/>
                <p:nvPr/>
              </p:nvSpPr>
              <p:spPr>
                <a:xfrm>
                  <a:off x="10239450" y="2611220"/>
                  <a:ext cx="743641" cy="572464"/>
                </a:xfrm>
                <a:prstGeom prst="rect">
                  <a:avLst/>
                </a:prstGeom>
                <a:noFill/>
                <a:ln>
                  <a:noFill/>
                </a:ln>
              </p:spPr>
              <p:txBody>
                <a:bodyPr wrap="square" lIns="182880" tIns="146304" rIns="182880" bIns="146304" rtlCol="0">
                  <a:spAutoFit/>
                </a:bodyPr>
                <a:lstStyle/>
                <a:p>
                  <a:pPr>
                    <a:lnSpc>
                      <a:spcPct val="90000"/>
                    </a:lnSpc>
                  </a:pPr>
                  <a:r>
                    <a:rPr lang="en-US" sz="1000" spc="-50" dirty="0" smtClean="0">
                      <a:solidFill>
                        <a:schemeClr val="tx2"/>
                      </a:solidFill>
                      <a:ea typeface="Segoe UI" panose="020B0502040204020203" pitchFamily="34" charset="0"/>
                      <a:cs typeface="Segoe UI" panose="020B0502040204020203" pitchFamily="34" charset="0"/>
                    </a:rPr>
                    <a:t>SQL </a:t>
                  </a:r>
                  <a:br>
                    <a:rPr lang="en-US" sz="1000" spc="-50" dirty="0" smtClean="0">
                      <a:solidFill>
                        <a:schemeClr val="tx2"/>
                      </a:solidFill>
                      <a:ea typeface="Segoe UI" panose="020B0502040204020203" pitchFamily="34" charset="0"/>
                      <a:cs typeface="Segoe UI" panose="020B0502040204020203" pitchFamily="34" charset="0"/>
                    </a:rPr>
                  </a:br>
                  <a:r>
                    <a:rPr lang="en-US" sz="1000" spc="-50" dirty="0" smtClean="0">
                      <a:solidFill>
                        <a:schemeClr val="tx2"/>
                      </a:solidFill>
                      <a:ea typeface="Segoe UI" panose="020B0502040204020203" pitchFamily="34" charset="0"/>
                      <a:cs typeface="Segoe UI" panose="020B0502040204020203" pitchFamily="34" charset="0"/>
                    </a:rPr>
                    <a:t>Server</a:t>
                  </a:r>
                  <a:endParaRPr lang="en-US" sz="1000" spc="-50" dirty="0">
                    <a:solidFill>
                      <a:schemeClr val="tx2"/>
                    </a:solidFill>
                    <a:ea typeface="Segoe UI" panose="020B0502040204020203" pitchFamily="34" charset="0"/>
                    <a:cs typeface="Segoe UI" panose="020B0502040204020203" pitchFamily="34" charset="0"/>
                  </a:endParaRPr>
                </a:p>
              </p:txBody>
            </p:sp>
          </p:grpSp>
          <p:sp>
            <p:nvSpPr>
              <p:cNvPr id="101" name="TextBox 100"/>
              <p:cNvSpPr txBox="1"/>
              <p:nvPr/>
            </p:nvSpPr>
            <p:spPr>
              <a:xfrm>
                <a:off x="9784293" y="1394757"/>
                <a:ext cx="1189912" cy="683264"/>
              </a:xfrm>
              <a:prstGeom prst="rect">
                <a:avLst/>
              </a:prstGeom>
              <a:noFill/>
            </p:spPr>
            <p:txBody>
              <a:bodyPr wrap="square" lIns="182880" tIns="146304" rIns="182880" bIns="146304" rtlCol="0">
                <a:spAutoFit/>
              </a:bodyPr>
              <a:lstStyle/>
              <a:p>
                <a:pPr>
                  <a:lnSpc>
                    <a:spcPct val="90000"/>
                  </a:lnSpc>
                </a:pPr>
                <a:r>
                  <a:rPr lang="en-US" sz="1400" spc="-50" dirty="0" smtClean="0">
                    <a:solidFill>
                      <a:schemeClr val="tx2"/>
                    </a:solidFill>
                  </a:rPr>
                  <a:t>Windows Azure</a:t>
                </a:r>
              </a:p>
            </p:txBody>
          </p:sp>
        </p:grpSp>
        <p:sp>
          <p:nvSpPr>
            <p:cNvPr id="111" name="Freeform 24"/>
            <p:cNvSpPr>
              <a:spLocks noEditPoints="1"/>
            </p:cNvSpPr>
            <p:nvPr/>
          </p:nvSpPr>
          <p:spPr bwMode="black">
            <a:xfrm>
              <a:off x="10749279" y="1823092"/>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13" name="Freeform 24"/>
            <p:cNvSpPr>
              <a:spLocks noEditPoints="1"/>
            </p:cNvSpPr>
            <p:nvPr/>
          </p:nvSpPr>
          <p:spPr bwMode="black">
            <a:xfrm>
              <a:off x="11136818" y="2423998"/>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Tree>
    <p:extLst>
      <p:ext uri="{BB962C8B-B14F-4D97-AF65-F5344CB8AC3E}">
        <p14:creationId xmlns:p14="http://schemas.microsoft.com/office/powerpoint/2010/main" val="2498490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6djtdtsE9kicyFaTzWslv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lZJPO5Iz0uoZinXDO7fV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yx97wIRFUWdQ68V79bGQ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zqeDlqi8E6lO704FpZJL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xH8bNK9O069WfARNnka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0ZOZvOf806MCMdmBH9q3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BSK.5DF3n0O8KJpxcIZ4Q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9yWfkiWYVEOVkTELdQeZk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cGHbSMSFkWp2CWgprq54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7KfgSiFTMEKRR3lEzDrne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iTzRntZFk6X.XAV6wU9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Fu0P5OnSkOoAxIcavD0c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a9_uSp9nTEqH5U.8Q0qe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jb0QWJaUk6OUImAO9eJS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uTqSVZePB0GWAsz7nLi1a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v1zg8B31UkuCpMwRWuN_e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Jw0BOFMXEiVw4zNXS1Y3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AyKsGGHgUe8uSOgwDbdd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BYvciX6TlEaRMG_iAySiC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HZzmeFSQKk.o60KTtPLIh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bqV0ASGmkG6DMXevkTJ1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JE7jgDlDSU214lA8fTMJ3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jIdgnuwrN0ycHV1zct2Cd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gCSUWp5hFkmwroVEglRtB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OYLdv3emfUWcuo7vOQNh0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BOKBfWLBfU2xOXn.8cjs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Nbf_Tdfk1EO2m8_tS2gg8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9D0k5PTQ0yoLB.YyY.qs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1BY35368QUuJQivqIF3qa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1.gE37Y760.UZh63d2_6x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onJSnH1fGkqg9gz1PCbdT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ZtqcS8WjzEOV7UrL_boe3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tWTIqwyIuECmo99escwOW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Oh2TUofkj0e.NjGFZe7L1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2ocBPdcpkE.IDFyCzgNex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X6oFkL0ikyw0u3DK7ka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4PoSXZMLAkqbTbhMb6ztC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9RBHoOo9EUGaWGe8gYTcb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19JkfSHa8UGjenl9JhDxw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2XEnS3Yr8UCq7rh9b5TO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CAS3cLiEvkmYj5bh5rJJ4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vMu.IpzImUmcPRXoaHf42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XP5ouGYs.0eW3ykf0NK5n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u7gcIo0cckmRsbcUhqzV3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y6RcOujE7UWQ6v_rwi.xN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d1T529jYkioABo6cQ9D6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X6S8vYQ4BkqLDZnzZ6U0s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kZW34Xe6EamDxmtn_X46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iaEdCtjwoEueKK9hRbp2B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CmNppVE8UCk50ppD5KPs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zs4imKH6RkyspVq12k40o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j0tAZQm.8U.ON0M9BlNbc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ZTerSwMrtUWRypQn1ksVg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sLSjHeHqR0aRj27kKTLJ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iOEdTwrA0mcL_ZPAjsHa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_l99umrZhEqopJbUxZ5Kl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nV07rfIG0UGRj3FTvjUDF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_ubvAWb850.O1CMKIQI7q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ZWO65DskfkKctLW6tbfAf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p1vHh_8qyEqkDFDL2yqx_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glSFTEeIr0.XmJOYDnwei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bnmNF9s8CEudSs.8l4Rqu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PVmY_9xM1kqrbh7DapcRl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Sj.0RVeGcUaYVqnxn.7VR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p1vHh_8qyEqkDFDL2yqx_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glSFTEeIr0.XmJOYDnwei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bnmNF9s8CEudSs.8l4Rqu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PVmY_9xM1kqrbh7DapcRl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ngPvigEDOEO9yGQvun52A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p1vHh_8qyEqkDFDL2yqx_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lSFTEeIr0.XmJOYDnwei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bnmNF9s8CEudSs.8l4Rqu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UbLXoCywI02UHUm5FxOg_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0rR8IqymUm4pdmZhxFZq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PBFhNK7eTkSmPyXDpPMnE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uj2etjdNi0yZK7cXK9lB1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30070_Windows_Server_Management_Marketing_Template_16x9">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ystem_Center_Marketing_Template_16x9.potx" id="{8F58127B-2DBD-4C1F-8F0E-1EA11AC3964C}" vid="{CBA365C4-D445-4E81-88F3-CDACCF814059}"/>
    </a:ext>
  </a:extLst>
</a:theme>
</file>

<file path=ppt/theme/theme3.xml><?xml version="1.0" encoding="utf-8"?>
<a:theme xmlns:a="http://schemas.openxmlformats.org/drawingml/2006/main" name="1_3-30070_Windows_Server_Management_Marketing_Template_16x9">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ystem_Center_Marketing_Template_16x9.potx" id="{8F58127B-2DBD-4C1F-8F0E-1EA11AC3964C}" vid="{CBA365C4-D445-4E81-88F3-CDACCF814059}"/>
    </a:ext>
  </a:extLst>
</a:theme>
</file>

<file path=ppt/theme/theme4.xml><?xml version="1.0" encoding="utf-8"?>
<a:theme xmlns:a="http://schemas.openxmlformats.org/drawingml/2006/main" name="SQL_2012_PPT_16-9_Dark">
  <a:themeElements>
    <a:clrScheme name="SQL Server 2012">
      <a:dk1>
        <a:srgbClr val="000000"/>
      </a:dk1>
      <a:lt1>
        <a:srgbClr val="FFFFFF"/>
      </a:lt1>
      <a:dk2>
        <a:srgbClr val="3F3F3F"/>
      </a:dk2>
      <a:lt2>
        <a:srgbClr val="C2C2C2"/>
      </a:lt2>
      <a:accent1>
        <a:srgbClr val="FF8B00"/>
      </a:accent1>
      <a:accent2>
        <a:srgbClr val="4DC8ED"/>
      </a:accent2>
      <a:accent3>
        <a:srgbClr val="B5D331"/>
      </a:accent3>
      <a:accent4>
        <a:srgbClr val="C82828"/>
      </a:accent4>
      <a:accent5>
        <a:srgbClr val="85151B"/>
      </a:accent5>
      <a:accent6>
        <a:srgbClr val="C3372B"/>
      </a:accent6>
      <a:hlink>
        <a:srgbClr val="0000FF"/>
      </a:hlink>
      <a:folHlink>
        <a:srgbClr val="800080"/>
      </a:folHlink>
    </a:clrScheme>
    <a:fontScheme name="SQL Theme">
      <a:majorFont>
        <a:latin typeface="Segoe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3-30070_Windows_Server_Management_Marketing_Template_16x9">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noFill/>
          <a:headEnd type="none" w="med" len="med"/>
          <a:tailEnd type="none" w="med" len="med"/>
        </a:ln>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14099" fontAlgn="base">
          <a:lnSpc>
            <a:spcPct val="90000"/>
          </a:lnSpc>
          <a:spcBef>
            <a:spcPct val="0"/>
          </a:spcBef>
          <a:spcAft>
            <a:spcPct val="0"/>
          </a:spcAft>
          <a:defRPr sz="2000" spc="-50" dirty="0" smtClean="0">
            <a:gradFill>
              <a:gsLst>
                <a:gs pos="1250">
                  <a:schemeClr val="bg1"/>
                </a:gs>
                <a:gs pos="10417">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6.xml><?xml version="1.0" encoding="utf-8"?>
<a:theme xmlns:a="http://schemas.openxmlformats.org/drawingml/2006/main" name="1_Services_theme_16x9_073012">
  <a:themeElements>
    <a:clrScheme name="Cool-Blue">
      <a:dk1>
        <a:srgbClr val="000000"/>
      </a:dk1>
      <a:lt1>
        <a:srgbClr val="FFFFFF"/>
      </a:lt1>
      <a:dk2>
        <a:srgbClr val="002050"/>
      </a:dk2>
      <a:lt2>
        <a:srgbClr val="FFFFFF"/>
      </a:lt2>
      <a:accent1>
        <a:srgbClr val="0A5BBA"/>
      </a:accent1>
      <a:accent2>
        <a:srgbClr val="15AEEF"/>
      </a:accent2>
      <a:accent3>
        <a:srgbClr val="0E715F"/>
      </a:accent3>
      <a:accent4>
        <a:srgbClr val="129038"/>
      </a:accent4>
      <a:accent5>
        <a:srgbClr val="0C6126"/>
      </a:accent5>
      <a:accent6>
        <a:srgbClr val="6EB005"/>
      </a:accent6>
      <a:hlink>
        <a:srgbClr val="BB31E1"/>
      </a:hlink>
      <a:folHlink>
        <a:srgbClr val="AB73D5"/>
      </a:folHlink>
    </a:clrScheme>
    <a:fontScheme name="Segoe Regular Semibol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8.xml><?xml version="1.0" encoding="utf-8"?>
<a:theme xmlns:a="http://schemas.openxmlformats.org/drawingml/2006/main" name="2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1DB2AC015A754A805619DBBE5A99AE" ma:contentTypeVersion="0" ma:contentTypeDescription="Create a new document." ma:contentTypeScope="" ma:versionID="fe69d7878950d31cefd13ef7948fd30a">
  <xsd:schema xmlns:xsd="http://www.w3.org/2001/XMLSchema" xmlns:xs="http://www.w3.org/2001/XMLSchema" xmlns:p="http://schemas.microsoft.com/office/2006/metadata/properties" xmlns:ns2="230e9df3-be65-4c73-a93b-d1236ebd677e" targetNamespace="http://schemas.microsoft.com/office/2006/metadata/properties" ma:root="true" ma:fieldsID="fadc7a2cd965b3ec4f26c8713f05f29a"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1a363fe9-e3ec-4328-998c-40f24f98d123}" ma:internalName="TaxCatchAll" ma:showField="CatchAllData" ma:web="a5426731-9114-4f1d-927a-0e3f101e316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a363fe9-e3ec-4328-998c-40f24f98d123}" ma:internalName="TaxCatchAllLabel" ma:readOnly="true" ma:showField="CatchAllDataLabel" ma:web="a5426731-9114-4f1d-927a-0e3f101e31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ermInfo xmlns="http://schemas.microsoft.com/office/infopath/2007/PartnerControls">
          <TermName xmlns="http://schemas.microsoft.com/office/infopath/2007/PartnerControls">TechEd 2013</TermName>
          <TermId xmlns="http://schemas.microsoft.com/office/infopath/2007/PartnerControls">273a37fe-f12d-481b-821a-69b382120b4f</TermId>
        </TermInfo>
      </Terms>
    </TaxKeywordTaxHTField>
    <TaxCatchAll xmlns="230e9df3-be65-4c73-a93b-d1236ebd677e">
      <Value>1018</Value>
    </TaxCatchAll>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AFF06474-A40F-4A4E-94E3-49E183C6F9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infopath/2007/PartnerControls"/>
    <ds:schemaRef ds:uri="http://purl.org/dc/dcmitype/"/>
    <ds:schemaRef ds:uri="http://purl.org/dc/terms/"/>
    <ds:schemaRef ds:uri="http://schemas.microsoft.com/office/2006/documentManagement/types"/>
    <ds:schemaRef ds:uri="http://schemas.microsoft.com/office/2006/metadata/properties"/>
    <ds:schemaRef ds:uri="230e9df3-be65-4c73-a93b-d1236ebd677e"/>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1209</TotalTime>
  <Words>3765</Words>
  <Application>Microsoft Office PowerPoint</Application>
  <PresentationFormat>Custom</PresentationFormat>
  <Paragraphs>434</Paragraphs>
  <Slides>34</Slides>
  <Notes>27</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1</vt:i4>
      </vt:variant>
      <vt:variant>
        <vt:lpstr>Slide Titles</vt:lpstr>
      </vt:variant>
      <vt:variant>
        <vt:i4>34</vt:i4>
      </vt:variant>
    </vt:vector>
  </HeadingPairs>
  <TitlesOfParts>
    <vt:vector size="54" baseType="lpstr">
      <vt:lpstr>ＭＳ Ｐゴシック</vt:lpstr>
      <vt:lpstr>Arial</vt:lpstr>
      <vt:lpstr>Calibri</vt:lpstr>
      <vt:lpstr>Consolas</vt:lpstr>
      <vt:lpstr>Courier New</vt:lpstr>
      <vt:lpstr>Futura Bk</vt:lpstr>
      <vt:lpstr>Segoe Pro Light</vt:lpstr>
      <vt:lpstr>Segoe UI</vt:lpstr>
      <vt:lpstr>Segoe UI Light</vt:lpstr>
      <vt:lpstr>Segoe UI Semibold</vt:lpstr>
      <vt:lpstr>Wingdings</vt:lpstr>
      <vt:lpstr>TechEd_2013_Template_16x9</vt:lpstr>
      <vt:lpstr>3-30070_Windows_Server_Management_Marketing_Template_16x9</vt:lpstr>
      <vt:lpstr>1_3-30070_Windows_Server_Management_Marketing_Template_16x9</vt:lpstr>
      <vt:lpstr>SQL_2012_PPT_16-9_Dark</vt:lpstr>
      <vt:lpstr>2_3-30070_Windows_Server_Management_Marketing_Template_16x9</vt:lpstr>
      <vt:lpstr>1_Services_theme_16x9_073012</vt:lpstr>
      <vt:lpstr>1_TechEd_2013_Template_16x9</vt:lpstr>
      <vt:lpstr>2_TechEd_2013_Template_16x9</vt:lpstr>
      <vt:lpstr>think-cell Slide</vt:lpstr>
      <vt:lpstr>PowerPoint Presentation</vt:lpstr>
      <vt:lpstr>Building Reliable and Resilient Apps on Windows Azure Infrastructure Services</vt:lpstr>
      <vt:lpstr>Agenda</vt:lpstr>
      <vt:lpstr>The Cloud – from MTTF to MTTR</vt:lpstr>
      <vt:lpstr>Windows Azure Virtual Machines</vt:lpstr>
      <vt:lpstr>Make VMs Resilient to Failures with Availability Sets</vt:lpstr>
      <vt:lpstr>Hybrid solutions in Windows Azure</vt:lpstr>
      <vt:lpstr>Extend your Infrastructure</vt:lpstr>
      <vt:lpstr>Extend your infrastructure</vt:lpstr>
      <vt:lpstr>Demo: SharePoint HA and DR  using Hybrid Networking</vt:lpstr>
      <vt:lpstr>Storage</vt:lpstr>
      <vt:lpstr>PowerPoint Presentation</vt:lpstr>
      <vt:lpstr>PowerPoint Presentation</vt:lpstr>
      <vt:lpstr>VM Disks: Built on Windows Azure Storage</vt:lpstr>
      <vt:lpstr>StorSimple: Extend your storage to Azure</vt:lpstr>
      <vt:lpstr>…Enables Seamless Scalability and Rapid Recovery</vt:lpstr>
      <vt:lpstr>PowerPoint Presentation</vt:lpstr>
      <vt:lpstr>Databases</vt:lpstr>
      <vt:lpstr>SQL Server 2012 on IaaS: High Availability </vt:lpstr>
      <vt:lpstr>SQL Server 2012 on IaaS: Disaster Recovery</vt:lpstr>
      <vt:lpstr>PowerPoint Presentation</vt:lpstr>
      <vt:lpstr>Management</vt:lpstr>
      <vt:lpstr>System Center: Unified management for the Cloud OS</vt:lpstr>
      <vt:lpstr>PowerShell for Automation and Advanced Management</vt:lpstr>
      <vt:lpstr>Managing Recovery with RightScale</vt:lpstr>
      <vt:lpstr>Limitations</vt:lpstr>
      <vt:lpstr>Summary</vt:lpstr>
      <vt:lpstr>Related content</vt:lpstr>
      <vt:lpstr>Resources</vt:lpstr>
      <vt:lpstr>Track resources</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MDC-B371: Building Reliable and Resilient Apps on Windows Azure Infrastructure Services</dc:title>
  <dc:subject>TechEd 2013</dc:subject>
  <dc:creator> Yousef Khalidi</dc:creator>
  <cp:keywords>TechEd 2013</cp:keywords>
  <dc:description>Template by: Jordan Cayabyab, Artitudes Design, Inc.
Formatting by: Dana KW, Silver Fox Productions, Inc.
Audience Type: Internal/External</dc:description>
  <cp:lastModifiedBy>Shows</cp:lastModifiedBy>
  <cp:revision>94</cp:revision>
  <dcterms:created xsi:type="dcterms:W3CDTF">2013-05-28T00:25:16Z</dcterms:created>
  <dcterms:modified xsi:type="dcterms:W3CDTF">2013-06-05T17:33:08Z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0x010100D51DB2AC015A754A805619DBBE5A99AE</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1018;#TechEd 2013|273a37fe-f12d-481b-821a-69b382120b4f</vt:lpwstr>
  </property>
</Properties>
</file>